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6c3eaf75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6c3eaf75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6c3eaf75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6c3eaf75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6c3eaf75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6c3eaf75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6c3eaf755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6c3eaf755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7E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0013" y="0"/>
            <a:ext cx="6883974" cy="367588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642275" y="3927125"/>
            <a:ext cx="5586100" cy="660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solidFill>
                  <a:schemeClr val="lt2"/>
                </a:solidFill>
                <a:latin typeface="Calibri"/>
              </a:rPr>
              <a:t>Por los Virus</a:t>
            </a:r>
            <a:endParaRPr b="0" i="0" dirty="0">
              <a:ln>
                <a:noFill/>
              </a:ln>
              <a:solidFill>
                <a:schemeClr val="lt2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7E9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31488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100" b="1" dirty="0" err="1">
                <a:solidFill>
                  <a:srgbClr val="FFFFFF"/>
                </a:solidFill>
              </a:rPr>
              <a:t>Todos</a:t>
            </a:r>
            <a:r>
              <a:rPr lang="en-US" sz="3100" b="1" dirty="0">
                <a:solidFill>
                  <a:srgbClr val="FFFFFF"/>
                </a:solidFill>
              </a:rPr>
              <a:t> </a:t>
            </a:r>
            <a:r>
              <a:rPr lang="en-US" sz="3100" b="1" dirty="0" err="1">
                <a:solidFill>
                  <a:srgbClr val="FFFFFF"/>
                </a:solidFill>
              </a:rPr>
              <a:t>hemos</a:t>
            </a:r>
            <a:r>
              <a:rPr lang="en-US" sz="3100" b="1" dirty="0">
                <a:solidFill>
                  <a:srgbClr val="FFFFFF"/>
                </a:solidFill>
              </a:rPr>
              <a:t> </a:t>
            </a:r>
            <a:r>
              <a:rPr lang="en-US" sz="3100" b="1" dirty="0" err="1">
                <a:solidFill>
                  <a:srgbClr val="FFFFFF"/>
                </a:solidFill>
              </a:rPr>
              <a:t>escuchado</a:t>
            </a:r>
            <a:r>
              <a:rPr lang="en-US" sz="3100" b="1" dirty="0">
                <a:solidFill>
                  <a:srgbClr val="FFFFFF"/>
                </a:solidFill>
              </a:rPr>
              <a:t> de el Coronavirus que </a:t>
            </a:r>
            <a:r>
              <a:rPr lang="en-US" sz="3100" b="1" dirty="0" err="1">
                <a:solidFill>
                  <a:srgbClr val="FFFFFF"/>
                </a:solidFill>
              </a:rPr>
              <a:t>esta</a:t>
            </a:r>
            <a:r>
              <a:rPr lang="en-US" sz="3100" b="1" dirty="0">
                <a:solidFill>
                  <a:srgbClr val="FFFFFF"/>
                </a:solidFill>
              </a:rPr>
              <a:t> </a:t>
            </a:r>
            <a:r>
              <a:rPr lang="en-US" sz="3100" b="1" dirty="0" err="1">
                <a:solidFill>
                  <a:srgbClr val="FFFFFF"/>
                </a:solidFill>
              </a:rPr>
              <a:t>causando</a:t>
            </a:r>
            <a:r>
              <a:rPr lang="en-US" sz="3100" b="1" dirty="0">
                <a:solidFill>
                  <a:srgbClr val="FFFFFF"/>
                </a:solidFill>
              </a:rPr>
              <a:t> </a:t>
            </a:r>
            <a:r>
              <a:rPr lang="en-US" sz="3100" b="1" dirty="0" err="1">
                <a:solidFill>
                  <a:srgbClr val="FFFFFF"/>
                </a:solidFill>
              </a:rPr>
              <a:t>muchas</a:t>
            </a:r>
            <a:r>
              <a:rPr lang="en-US" sz="3100" b="1" dirty="0">
                <a:solidFill>
                  <a:srgbClr val="FFFFFF"/>
                </a:solidFill>
              </a:rPr>
              <a:t> </a:t>
            </a:r>
            <a:r>
              <a:rPr lang="en-US" sz="3100" b="1" dirty="0" err="1">
                <a:solidFill>
                  <a:srgbClr val="FFFFFF"/>
                </a:solidFill>
              </a:rPr>
              <a:t>enfermedades</a:t>
            </a:r>
            <a:r>
              <a:rPr lang="en-US" sz="3100" b="1" dirty="0">
                <a:solidFill>
                  <a:srgbClr val="FFFFFF"/>
                </a:solidFill>
              </a:rPr>
              <a:t>, </a:t>
            </a:r>
            <a:r>
              <a:rPr lang="en-US" sz="3100" b="1" dirty="0" err="1">
                <a:solidFill>
                  <a:srgbClr val="FFFFFF"/>
                </a:solidFill>
              </a:rPr>
              <a:t>pero</a:t>
            </a:r>
            <a:r>
              <a:rPr lang="en-US" sz="3100" b="1" dirty="0">
                <a:solidFill>
                  <a:srgbClr val="FFFFFF"/>
                </a:solidFill>
              </a:rPr>
              <a:t> </a:t>
            </a:r>
            <a:r>
              <a:rPr lang="en-US" sz="3100" b="1" dirty="0" err="1">
                <a:solidFill>
                  <a:srgbClr val="FFFFFF"/>
                </a:solidFill>
              </a:rPr>
              <a:t>sabían</a:t>
            </a:r>
            <a:r>
              <a:rPr lang="en-US" sz="3100" b="1" dirty="0">
                <a:solidFill>
                  <a:srgbClr val="FFFFFF"/>
                </a:solidFill>
              </a:rPr>
              <a:t> que </a:t>
            </a:r>
            <a:r>
              <a:rPr lang="en-US" sz="3100" b="1" dirty="0" err="1">
                <a:solidFill>
                  <a:srgbClr val="FFFFFF"/>
                </a:solidFill>
              </a:rPr>
              <a:t>algunos</a:t>
            </a:r>
            <a:r>
              <a:rPr lang="en-US" sz="3100" b="1" dirty="0">
                <a:solidFill>
                  <a:srgbClr val="FFFFFF"/>
                </a:solidFill>
              </a:rPr>
              <a:t> virus son </a:t>
            </a:r>
            <a:r>
              <a:rPr lang="en-US" sz="3100" b="1" dirty="0" err="1">
                <a:solidFill>
                  <a:srgbClr val="FFFFFF"/>
                </a:solidFill>
              </a:rPr>
              <a:t>beneficiales</a:t>
            </a:r>
            <a:r>
              <a:rPr lang="en-US" sz="3100" b="1" dirty="0">
                <a:solidFill>
                  <a:srgbClr val="FFFFFF"/>
                </a:solidFill>
              </a:rPr>
              <a:t> para los </a:t>
            </a:r>
            <a:r>
              <a:rPr lang="en-US" sz="3100" b="1" dirty="0" err="1">
                <a:solidFill>
                  <a:srgbClr val="FFFFFF"/>
                </a:solidFill>
              </a:rPr>
              <a:t>seres</a:t>
            </a:r>
            <a:r>
              <a:rPr lang="en-US" sz="3100" b="1" dirty="0">
                <a:solidFill>
                  <a:srgbClr val="FFFFFF"/>
                </a:solidFill>
              </a:rPr>
              <a:t> </a:t>
            </a:r>
            <a:r>
              <a:rPr lang="en-US" sz="3100" b="1" dirty="0" err="1">
                <a:solidFill>
                  <a:srgbClr val="FFFFFF"/>
                </a:solidFill>
              </a:rPr>
              <a:t>humanos</a:t>
            </a:r>
            <a:r>
              <a:rPr lang="en-US" sz="3100" b="1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2692975"/>
            <a:ext cx="5109000" cy="19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2500" dirty="0" err="1"/>
              <a:t>Algunos</a:t>
            </a:r>
            <a:r>
              <a:rPr lang="en-US" sz="2500" dirty="0"/>
              <a:t> virus </a:t>
            </a:r>
            <a:r>
              <a:rPr lang="en-US" sz="2500" dirty="0" err="1"/>
              <a:t>te</a:t>
            </a:r>
            <a:r>
              <a:rPr lang="en-US" sz="2500" dirty="0"/>
              <a:t> </a:t>
            </a:r>
            <a:r>
              <a:rPr lang="en-US" sz="2500" dirty="0" err="1"/>
              <a:t>pueden</a:t>
            </a:r>
            <a:r>
              <a:rPr lang="en-US" sz="2500" dirty="0"/>
              <a:t> </a:t>
            </a:r>
            <a:r>
              <a:rPr lang="en-US" sz="2500" dirty="0" err="1"/>
              <a:t>proteger</a:t>
            </a:r>
            <a:r>
              <a:rPr lang="en-US" sz="2500" dirty="0"/>
              <a:t> de las malas </a:t>
            </a:r>
            <a:r>
              <a:rPr lang="en-US" sz="2500" dirty="0" err="1"/>
              <a:t>bacterias</a:t>
            </a:r>
            <a:endParaRPr lang="en-US" sz="2500" dirty="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0700" y="2360375"/>
            <a:ext cx="3411600" cy="2468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r="2018" b="7723"/>
          <a:stretch/>
        </p:blipFill>
        <p:spPr>
          <a:xfrm>
            <a:off x="3079025" y="3922575"/>
            <a:ext cx="1856650" cy="122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4125" y="3206638"/>
            <a:ext cx="1125675" cy="112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7E9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37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100" b="1" dirty="0">
                <a:solidFill>
                  <a:srgbClr val="FFFFFF"/>
                </a:solidFill>
              </a:rPr>
              <a:t>Sabias que </a:t>
            </a:r>
            <a:r>
              <a:rPr lang="en-US" sz="3100" b="1" dirty="0" err="1">
                <a:solidFill>
                  <a:srgbClr val="FFFFFF"/>
                </a:solidFill>
              </a:rPr>
              <a:t>algunos</a:t>
            </a:r>
            <a:r>
              <a:rPr lang="en-US" sz="3100" b="1" dirty="0">
                <a:solidFill>
                  <a:srgbClr val="FFFFFF"/>
                </a:solidFill>
              </a:rPr>
              <a:t> virus son buenos para </a:t>
            </a:r>
            <a:r>
              <a:rPr lang="en-US" sz="3100" b="1" dirty="0" err="1">
                <a:solidFill>
                  <a:srgbClr val="FFFFFF"/>
                </a:solidFill>
              </a:rPr>
              <a:t>ti</a:t>
            </a:r>
            <a:r>
              <a:rPr lang="en-US" sz="3100" b="1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930975"/>
            <a:ext cx="5109000" cy="19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2300" dirty="0" err="1"/>
              <a:t>Otros</a:t>
            </a:r>
            <a:r>
              <a:rPr lang="en-US" sz="2300" dirty="0"/>
              <a:t> virus son </a:t>
            </a:r>
            <a:r>
              <a:rPr lang="en-US" sz="2300" dirty="0" err="1"/>
              <a:t>parte</a:t>
            </a:r>
            <a:r>
              <a:rPr lang="en-US" sz="2300" dirty="0"/>
              <a:t> de </a:t>
            </a:r>
            <a:r>
              <a:rPr lang="en-US" sz="2300" dirty="0" err="1"/>
              <a:t>aproximadamente</a:t>
            </a:r>
            <a:r>
              <a:rPr lang="en-US" sz="2300" dirty="0"/>
              <a:t> 10% de </a:t>
            </a:r>
            <a:r>
              <a:rPr lang="en-US" sz="2300" dirty="0" err="1"/>
              <a:t>nuestro</a:t>
            </a:r>
            <a:r>
              <a:rPr lang="en-US" sz="2300" dirty="0"/>
              <a:t> </a:t>
            </a:r>
            <a:r>
              <a:rPr lang="en-US" sz="2300" dirty="0" err="1"/>
              <a:t>genoma</a:t>
            </a:r>
            <a:r>
              <a:rPr lang="en-US" sz="2300" dirty="0"/>
              <a:t>! </a:t>
            </a:r>
            <a:r>
              <a:rPr lang="en-US" sz="2300" dirty="0" err="1"/>
              <a:t>Mucha</a:t>
            </a:r>
            <a:r>
              <a:rPr lang="en-US" sz="2300" dirty="0"/>
              <a:t> de </a:t>
            </a:r>
            <a:r>
              <a:rPr lang="en-US" sz="2300" dirty="0" err="1"/>
              <a:t>esta</a:t>
            </a:r>
            <a:r>
              <a:rPr lang="en-US" sz="2300" dirty="0"/>
              <a:t> ADN no es </a:t>
            </a:r>
            <a:r>
              <a:rPr lang="en-US" sz="2300" dirty="0" err="1"/>
              <a:t>usada</a:t>
            </a:r>
            <a:r>
              <a:rPr lang="en-US" sz="2300" dirty="0"/>
              <a:t>, </a:t>
            </a:r>
            <a:r>
              <a:rPr lang="en-US" sz="2300" dirty="0" err="1"/>
              <a:t>pero</a:t>
            </a:r>
            <a:r>
              <a:rPr lang="en-US" sz="2300" dirty="0"/>
              <a:t> </a:t>
            </a:r>
            <a:r>
              <a:rPr lang="en-US" sz="2300" dirty="0" err="1"/>
              <a:t>algunos</a:t>
            </a:r>
            <a:r>
              <a:rPr lang="en-US" sz="2300" dirty="0"/>
              <a:t> genes </a:t>
            </a:r>
            <a:r>
              <a:rPr lang="en-US" sz="2300" dirty="0" err="1"/>
              <a:t>esenciales</a:t>
            </a:r>
            <a:r>
              <a:rPr lang="en-US" sz="2300" dirty="0"/>
              <a:t> que </a:t>
            </a:r>
            <a:r>
              <a:rPr lang="en-US" sz="2300" dirty="0" err="1"/>
              <a:t>nos</a:t>
            </a:r>
            <a:r>
              <a:rPr lang="en-US" sz="2300" dirty="0"/>
              <a:t> </a:t>
            </a:r>
            <a:r>
              <a:rPr lang="en-US" sz="2300" dirty="0" err="1"/>
              <a:t>hacen</a:t>
            </a:r>
            <a:r>
              <a:rPr lang="en-US" sz="2300" dirty="0"/>
              <a:t> </a:t>
            </a:r>
            <a:r>
              <a:rPr lang="en-US" sz="2300" dirty="0" err="1"/>
              <a:t>vivíparos</a:t>
            </a:r>
            <a:r>
              <a:rPr lang="en-US" sz="2300" dirty="0"/>
              <a:t>, </a:t>
            </a:r>
            <a:r>
              <a:rPr lang="en-US" sz="2300" dirty="0" err="1"/>
              <a:t>en</a:t>
            </a:r>
            <a:r>
              <a:rPr lang="en-US" sz="2300" dirty="0"/>
              <a:t> </a:t>
            </a:r>
            <a:r>
              <a:rPr lang="en-US" sz="2300" dirty="0" err="1"/>
              <a:t>ves</a:t>
            </a:r>
            <a:r>
              <a:rPr lang="en-US" sz="2300" dirty="0"/>
              <a:t> de </a:t>
            </a:r>
            <a:r>
              <a:rPr lang="en-US" sz="2300" dirty="0" err="1"/>
              <a:t>ovíparos</a:t>
            </a:r>
            <a:r>
              <a:rPr lang="en-US" sz="2300" dirty="0"/>
              <a:t>, </a:t>
            </a:r>
            <a:r>
              <a:rPr lang="en-US" sz="2300" dirty="0" err="1"/>
              <a:t>vienen</a:t>
            </a:r>
            <a:r>
              <a:rPr lang="en-US" sz="2300" dirty="0"/>
              <a:t> de un virus </a:t>
            </a:r>
            <a:r>
              <a:rPr lang="en-US" sz="2300" dirty="0" err="1"/>
              <a:t>muy</a:t>
            </a:r>
            <a:r>
              <a:rPr lang="en-US" sz="2300" dirty="0"/>
              <a:t> </a:t>
            </a:r>
            <a:r>
              <a:rPr lang="en-US" sz="2300" dirty="0" err="1"/>
              <a:t>antiguo</a:t>
            </a:r>
            <a:r>
              <a:rPr lang="en-US" sz="2300" dirty="0"/>
              <a:t>.</a:t>
            </a: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5725" y="1"/>
            <a:ext cx="2748275" cy="236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3525" y="2743175"/>
            <a:ext cx="2283699" cy="2283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15"/>
          <p:cNvCxnSpPr/>
          <p:nvPr/>
        </p:nvCxnSpPr>
        <p:spPr>
          <a:xfrm flipH="1">
            <a:off x="7343025" y="3238500"/>
            <a:ext cx="484800" cy="129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4" name="Google Shape;74;p15"/>
          <p:cNvSpPr txBox="1"/>
          <p:nvPr/>
        </p:nvSpPr>
        <p:spPr>
          <a:xfrm>
            <a:off x="7830050" y="2681825"/>
            <a:ext cx="13509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/>
              <a:t>La placenta no </a:t>
            </a:r>
            <a:r>
              <a:rPr lang="en-US" sz="2000" dirty="0" err="1"/>
              <a:t>existiría</a:t>
            </a:r>
            <a:r>
              <a:rPr lang="en-US" sz="2000" dirty="0"/>
              <a:t> sin los virus.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7E9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64891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100" b="1" dirty="0">
                <a:solidFill>
                  <a:srgbClr val="FFFFFF"/>
                </a:solidFill>
              </a:rPr>
              <a:t>Sabias que </a:t>
            </a:r>
            <a:r>
              <a:rPr lang="en-US" sz="3100" b="1" dirty="0" err="1">
                <a:solidFill>
                  <a:srgbClr val="FFFFFF"/>
                </a:solidFill>
              </a:rPr>
              <a:t>algunos</a:t>
            </a:r>
            <a:r>
              <a:rPr lang="en-US" sz="3100" b="1" dirty="0">
                <a:solidFill>
                  <a:srgbClr val="FFFFFF"/>
                </a:solidFill>
              </a:rPr>
              <a:t> virus son buenos para </a:t>
            </a:r>
            <a:r>
              <a:rPr lang="en-US" sz="3100" b="1" dirty="0" err="1">
                <a:solidFill>
                  <a:srgbClr val="FFFFFF"/>
                </a:solidFill>
              </a:rPr>
              <a:t>ti</a:t>
            </a:r>
            <a:r>
              <a:rPr lang="en-US" sz="3100" b="1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731800"/>
            <a:ext cx="3844800" cy="19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2600" dirty="0" err="1"/>
              <a:t>Usamos</a:t>
            </a:r>
            <a:r>
              <a:rPr lang="en-US" sz="2600" dirty="0"/>
              <a:t> los virus buenos para </a:t>
            </a:r>
            <a:r>
              <a:rPr lang="en-US" sz="2600" dirty="0" err="1"/>
              <a:t>ayudar</a:t>
            </a:r>
            <a:r>
              <a:rPr lang="en-US" sz="2600" dirty="0"/>
              <a:t> </a:t>
            </a:r>
            <a:r>
              <a:rPr lang="en-US" sz="2600" dirty="0" err="1"/>
              <a:t>entrenar</a:t>
            </a:r>
            <a:r>
              <a:rPr lang="en-US" sz="2600" dirty="0"/>
              <a:t> </a:t>
            </a:r>
            <a:r>
              <a:rPr lang="en-US" sz="2600" dirty="0" err="1"/>
              <a:t>nuestro</a:t>
            </a:r>
            <a:r>
              <a:rPr lang="en-US" sz="2600" dirty="0"/>
              <a:t> </a:t>
            </a:r>
            <a:r>
              <a:rPr lang="en-US" sz="2600" dirty="0" err="1"/>
              <a:t>sistema</a:t>
            </a:r>
            <a:r>
              <a:rPr lang="en-US" sz="2600" dirty="0"/>
              <a:t> </a:t>
            </a:r>
            <a:r>
              <a:rPr lang="en-US" sz="2600" dirty="0" err="1"/>
              <a:t>inmune</a:t>
            </a:r>
            <a:r>
              <a:rPr lang="en-US" sz="2600" dirty="0"/>
              <a:t> para </a:t>
            </a:r>
            <a:r>
              <a:rPr lang="en-US" sz="2600" dirty="0" err="1"/>
              <a:t>combatir</a:t>
            </a:r>
            <a:r>
              <a:rPr lang="en-US" sz="2600" dirty="0"/>
              <a:t> </a:t>
            </a:r>
            <a:r>
              <a:rPr lang="en-US" sz="2600" dirty="0" err="1"/>
              <a:t>este</a:t>
            </a:r>
            <a:r>
              <a:rPr lang="en-US" sz="2600" dirty="0"/>
              <a:t> nuevo virus</a:t>
            </a: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4500" y="1264250"/>
            <a:ext cx="2814033" cy="193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4">
            <a:alphaModFix/>
          </a:blip>
          <a:srcRect l="14949" t="18223" r="42459" b="7636"/>
          <a:stretch/>
        </p:blipFill>
        <p:spPr>
          <a:xfrm>
            <a:off x="4026250" y="3294450"/>
            <a:ext cx="1556375" cy="18057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6"/>
          <p:cNvCxnSpPr/>
          <p:nvPr/>
        </p:nvCxnSpPr>
        <p:spPr>
          <a:xfrm flipH="1">
            <a:off x="5836225" y="894938"/>
            <a:ext cx="1463400" cy="8454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84" name="Google Shape;84;p16"/>
          <p:cNvSpPr txBox="1"/>
          <p:nvPr/>
        </p:nvSpPr>
        <p:spPr>
          <a:xfrm>
            <a:off x="7223700" y="1355700"/>
            <a:ext cx="19203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500" dirty="0">
                <a:solidFill>
                  <a:srgbClr val="FFFFFF"/>
                </a:solidFill>
              </a:rPr>
              <a:t>El virus </a:t>
            </a:r>
            <a:r>
              <a:rPr lang="en-US" sz="1500" dirty="0" err="1">
                <a:solidFill>
                  <a:srgbClr val="FFFFFF"/>
                </a:solidFill>
              </a:rPr>
              <a:t>rojo</a:t>
            </a:r>
            <a:r>
              <a:rPr lang="en-US" sz="1500" dirty="0">
                <a:solidFill>
                  <a:srgbClr val="FFFFFF"/>
                </a:solidFill>
              </a:rPr>
              <a:t> es un virus </a:t>
            </a:r>
            <a:r>
              <a:rPr lang="en-US" sz="1500" dirty="0" err="1">
                <a:solidFill>
                  <a:srgbClr val="FFFFFF"/>
                </a:solidFill>
              </a:rPr>
              <a:t>bueno</a:t>
            </a:r>
            <a:r>
              <a:rPr lang="en-US" sz="1500" dirty="0">
                <a:solidFill>
                  <a:srgbClr val="FFFFFF"/>
                </a:solidFill>
              </a:rPr>
              <a:t> que </a:t>
            </a:r>
            <a:r>
              <a:rPr lang="en-US" sz="1500" dirty="0" err="1">
                <a:solidFill>
                  <a:srgbClr val="FFFFFF"/>
                </a:solidFill>
              </a:rPr>
              <a:t>entrena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nuestros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cuerpos</a:t>
            </a:r>
            <a:r>
              <a:rPr lang="en-US" sz="1500" dirty="0">
                <a:solidFill>
                  <a:srgbClr val="FFFFFF"/>
                </a:solidFill>
              </a:rPr>
              <a:t> a </a:t>
            </a:r>
            <a:r>
              <a:rPr lang="en-US" sz="1500" dirty="0" err="1">
                <a:solidFill>
                  <a:srgbClr val="FFFFFF"/>
                </a:solidFill>
              </a:rPr>
              <a:t>reconocer</a:t>
            </a:r>
            <a:r>
              <a:rPr lang="en-US" sz="1500" dirty="0">
                <a:solidFill>
                  <a:srgbClr val="FFFFFF"/>
                </a:solidFill>
              </a:rPr>
              <a:t> la </a:t>
            </a:r>
            <a:r>
              <a:rPr lang="en-US" sz="1500" dirty="0" err="1">
                <a:solidFill>
                  <a:srgbClr val="FFFFFF"/>
                </a:solidFill>
              </a:rPr>
              <a:t>parte</a:t>
            </a:r>
            <a:r>
              <a:rPr lang="en-US" sz="1500" dirty="0">
                <a:solidFill>
                  <a:srgbClr val="FFFFFF"/>
                </a:solidFill>
              </a:rPr>
              <a:t> amarilla que </a:t>
            </a:r>
            <a:r>
              <a:rPr lang="en-US" sz="1500" dirty="0" err="1">
                <a:solidFill>
                  <a:srgbClr val="FFFFFF"/>
                </a:solidFill>
              </a:rPr>
              <a:t>viene</a:t>
            </a:r>
            <a:r>
              <a:rPr lang="en-US" sz="1500" dirty="0">
                <a:solidFill>
                  <a:srgbClr val="FFFFFF"/>
                </a:solidFill>
              </a:rPr>
              <a:t> del coronavirus </a:t>
            </a:r>
          </a:p>
        </p:txBody>
      </p:sp>
      <p:sp>
        <p:nvSpPr>
          <p:cNvPr id="85" name="Google Shape;85;p16"/>
          <p:cNvSpPr txBox="1"/>
          <p:nvPr/>
        </p:nvSpPr>
        <p:spPr>
          <a:xfrm>
            <a:off x="6470561" y="433226"/>
            <a:ext cx="4287600" cy="500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434343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b="1" dirty="0" err="1">
                <a:solidFill>
                  <a:schemeClr val="accent1"/>
                </a:solidFill>
              </a:rPr>
              <a:t>Parte</a:t>
            </a:r>
            <a:r>
              <a:rPr lang="en-US" sz="2000" b="1" dirty="0">
                <a:solidFill>
                  <a:schemeClr val="accent1"/>
                </a:solidFill>
              </a:rPr>
              <a:t> del virus </a:t>
            </a:r>
            <a:r>
              <a:rPr lang="en-US" sz="2000" b="1" dirty="0" err="1">
                <a:solidFill>
                  <a:schemeClr val="accent1"/>
                </a:solidFill>
              </a:rPr>
              <a:t>malo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1500" y="3294449"/>
            <a:ext cx="2720350" cy="163482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/>
          <p:nvPr/>
        </p:nvSpPr>
        <p:spPr>
          <a:xfrm>
            <a:off x="7005200" y="4329550"/>
            <a:ext cx="1991700" cy="770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 err="1"/>
              <a:t>Células</a:t>
            </a:r>
            <a:r>
              <a:rPr lang="en-US" b="1" dirty="0"/>
              <a:t> </a:t>
            </a:r>
            <a:r>
              <a:rPr lang="en-US" b="1" dirty="0" err="1"/>
              <a:t>inmunes</a:t>
            </a:r>
            <a:r>
              <a:rPr lang="en-US" b="1" dirty="0"/>
              <a:t> </a:t>
            </a:r>
            <a:r>
              <a:rPr lang="en-US" b="1" dirty="0" err="1"/>
              <a:t>ya</a:t>
            </a:r>
            <a:r>
              <a:rPr lang="en-US" b="1" dirty="0"/>
              <a:t> </a:t>
            </a:r>
            <a:r>
              <a:rPr lang="en-US" b="1" dirty="0" err="1"/>
              <a:t>están</a:t>
            </a:r>
            <a:r>
              <a:rPr lang="en-US" b="1" dirty="0"/>
              <a:t> </a:t>
            </a:r>
            <a:r>
              <a:rPr lang="en-US" b="1" dirty="0" err="1"/>
              <a:t>entrenadas</a:t>
            </a:r>
            <a:r>
              <a:rPr lang="en-US" b="1" dirty="0"/>
              <a:t> para </a:t>
            </a:r>
            <a:r>
              <a:rPr lang="en-US" b="1" dirty="0" err="1"/>
              <a:t>atacar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7E9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solidFill>
                  <a:schemeClr val="lt1"/>
                </a:solidFill>
              </a:rPr>
              <a:t>Los virus </a:t>
            </a:r>
            <a:r>
              <a:rPr lang="en-US" dirty="0" err="1">
                <a:solidFill>
                  <a:schemeClr val="lt1"/>
                </a:solidFill>
              </a:rPr>
              <a:t>pueden</a:t>
            </a:r>
            <a:r>
              <a:rPr lang="en-US" dirty="0">
                <a:solidFill>
                  <a:schemeClr val="lt1"/>
                </a:solidFill>
              </a:rPr>
              <a:t> ser </a:t>
            </a:r>
            <a:r>
              <a:rPr lang="en-US" dirty="0" err="1">
                <a:solidFill>
                  <a:schemeClr val="lt1"/>
                </a:solidFill>
              </a:rPr>
              <a:t>malos</a:t>
            </a:r>
            <a:r>
              <a:rPr lang="en-US" dirty="0">
                <a:solidFill>
                  <a:schemeClr val="lt1"/>
                </a:solidFill>
              </a:rPr>
              <a:t>, </a:t>
            </a:r>
            <a:r>
              <a:rPr lang="en-US" dirty="0" err="1">
                <a:solidFill>
                  <a:schemeClr val="lt1"/>
                </a:solidFill>
              </a:rPr>
              <a:t>pero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también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pueden</a:t>
            </a:r>
            <a:r>
              <a:rPr lang="en-US" dirty="0">
                <a:solidFill>
                  <a:schemeClr val="lt1"/>
                </a:solidFill>
              </a:rPr>
              <a:t> ser buenos o </a:t>
            </a:r>
            <a:r>
              <a:rPr lang="en-US" dirty="0" err="1">
                <a:solidFill>
                  <a:schemeClr val="lt1"/>
                </a:solidFill>
              </a:rPr>
              <a:t>completamente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neutrales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062671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buNone/>
            </a:pPr>
            <a:r>
              <a:rPr lang="en-US" dirty="0"/>
              <a:t>Una persona </a:t>
            </a:r>
            <a:r>
              <a:rPr lang="en-US" dirty="0" err="1"/>
              <a:t>saludable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tener</a:t>
            </a:r>
            <a:r>
              <a:rPr lang="en-US" dirty="0"/>
              <a:t> mas de </a:t>
            </a:r>
            <a:r>
              <a:rPr lang="en-US" dirty="0" err="1"/>
              <a:t>cinco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tipos</a:t>
            </a:r>
            <a:r>
              <a:rPr lang="en-US" dirty="0"/>
              <a:t> de virus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momento</a:t>
            </a:r>
            <a:r>
              <a:rPr lang="en-US" dirty="0"/>
              <a:t>. 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seres</a:t>
            </a:r>
            <a:r>
              <a:rPr lang="en-US" dirty="0"/>
              <a:t> non-</a:t>
            </a:r>
            <a:r>
              <a:rPr lang="en-US" dirty="0" err="1"/>
              <a:t>vivientes</a:t>
            </a:r>
            <a:r>
              <a:rPr lang="en-US" dirty="0"/>
              <a:t> </a:t>
            </a:r>
            <a:r>
              <a:rPr lang="en-US" dirty="0" err="1"/>
              <a:t>existen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de </a:t>
            </a:r>
            <a:r>
              <a:rPr lang="en-US" dirty="0" err="1"/>
              <a:t>nuestro</a:t>
            </a:r>
            <a:r>
              <a:rPr lang="en-US" dirty="0"/>
              <a:t> </a:t>
            </a:r>
            <a:r>
              <a:rPr lang="en-US" dirty="0" err="1"/>
              <a:t>mundo</a:t>
            </a:r>
            <a:r>
              <a:rPr lang="en-US" dirty="0"/>
              <a:t> con un </a:t>
            </a:r>
            <a:r>
              <a:rPr lang="en-US" dirty="0" err="1"/>
              <a:t>promedio</a:t>
            </a:r>
            <a:r>
              <a:rPr lang="en-US" dirty="0"/>
              <a:t> de 100 </a:t>
            </a:r>
            <a:r>
              <a:rPr lang="en-US" dirty="0" err="1"/>
              <a:t>billones</a:t>
            </a:r>
            <a:r>
              <a:rPr lang="en-US" dirty="0"/>
              <a:t> virus </a:t>
            </a:r>
            <a:r>
              <a:rPr lang="en-US" dirty="0" err="1"/>
              <a:t>individuales</a:t>
            </a:r>
            <a:r>
              <a:rPr lang="en-US" dirty="0"/>
              <a:t> por </a:t>
            </a:r>
            <a:r>
              <a:rPr lang="en-US" dirty="0" err="1"/>
              <a:t>litro</a:t>
            </a:r>
            <a:r>
              <a:rPr lang="en-US" dirty="0"/>
              <a:t> de </a:t>
            </a:r>
            <a:r>
              <a:rPr lang="en-US" dirty="0" err="1"/>
              <a:t>agua</a:t>
            </a:r>
            <a:r>
              <a:rPr lang="en-US" dirty="0"/>
              <a:t> del </a:t>
            </a:r>
            <a:r>
              <a:rPr lang="en-US" dirty="0" err="1"/>
              <a:t>océano</a:t>
            </a:r>
            <a:r>
              <a:rPr lang="en-US" dirty="0"/>
              <a:t>.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sz="2800" b="1" dirty="0" err="1"/>
              <a:t>Tenemos</a:t>
            </a:r>
            <a:r>
              <a:rPr lang="en-US" sz="2800" b="1" dirty="0"/>
              <a:t> que </a:t>
            </a:r>
            <a:r>
              <a:rPr lang="en-US" sz="2800" b="1" dirty="0" err="1"/>
              <a:t>cambiar</a:t>
            </a:r>
            <a:r>
              <a:rPr lang="en-US" sz="2800" b="1" dirty="0"/>
              <a:t> la </a:t>
            </a:r>
            <a:r>
              <a:rPr lang="en-US" sz="2800" b="1" dirty="0" err="1"/>
              <a:t>percepción</a:t>
            </a:r>
            <a:r>
              <a:rPr lang="en-US" sz="2800" b="1" dirty="0"/>
              <a:t> publica de que los virus solo son </a:t>
            </a:r>
            <a:r>
              <a:rPr lang="en-US" sz="2800" b="1" dirty="0" err="1"/>
              <a:t>malos</a:t>
            </a:r>
            <a:r>
              <a:rPr lang="en-US" sz="2800" b="1" dirty="0"/>
              <a:t>!</a:t>
            </a:r>
            <a:endParaRPr sz="2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3800" b="1" dirty="0" err="1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Voten</a:t>
            </a:r>
            <a:r>
              <a:rPr lang="en-US" sz="3800" b="1" dirty="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por Los Virus 2020</a:t>
            </a:r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 t="4168" b="9891"/>
          <a:stretch/>
        </p:blipFill>
        <p:spPr>
          <a:xfrm>
            <a:off x="7113468" y="3608615"/>
            <a:ext cx="1537953" cy="1423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Macintosh PowerPoint</Application>
  <PresentationFormat>On-screen Show (16:9)</PresentationFormat>
  <Paragraphs>17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Comic Sans MS</vt:lpstr>
      <vt:lpstr>Simple Light</vt:lpstr>
      <vt:lpstr>PowerPoint Presentation</vt:lpstr>
      <vt:lpstr>Todos hemos escuchado de el Coronavirus que esta causando muchas enfermedades, pero sabían que algunos virus son beneficiales para los seres humanos?</vt:lpstr>
      <vt:lpstr>Sabias que algunos virus son buenos para ti?</vt:lpstr>
      <vt:lpstr>Sabias que algunos virus son buenos para ti?</vt:lpstr>
      <vt:lpstr>Los virus pueden ser malos, pero también pueden ser buenos o completamente neutrales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Calvitti, Karisa N</cp:lastModifiedBy>
  <cp:revision>1</cp:revision>
  <dcterms:modified xsi:type="dcterms:W3CDTF">2020-09-30T14:25:31Z</dcterms:modified>
</cp:coreProperties>
</file>