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sldIdLst>
    <p:sldId id="256" r:id="rId5"/>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96" userDrawn="1">
          <p15:clr>
            <a:srgbClr val="A4A3A4"/>
          </p15:clr>
        </p15:guide>
        <p15:guide id="2" pos="13824" userDrawn="1">
          <p15:clr>
            <a:srgbClr val="A4A3A4"/>
          </p15:clr>
        </p15:guide>
        <p15:guide id="3" pos="13392" userDrawn="1">
          <p15:clr>
            <a:srgbClr val="A4A3A4"/>
          </p15:clr>
        </p15:guide>
        <p15:guide id="4" pos="14256" userDrawn="1">
          <p15:clr>
            <a:srgbClr val="A4A3A4"/>
          </p15:clr>
        </p15:guide>
        <p15:guide id="5" pos="6912" userDrawn="1">
          <p15:clr>
            <a:srgbClr val="A4A3A4"/>
          </p15:clr>
        </p15:guide>
        <p15:guide id="6" pos="20736" userDrawn="1">
          <p15:clr>
            <a:srgbClr val="A4A3A4"/>
          </p15:clr>
        </p15:guide>
        <p15:guide id="7" pos="21168" userDrawn="1">
          <p15:clr>
            <a:srgbClr val="A4A3A4"/>
          </p15:clr>
        </p15:guide>
        <p15:guide id="8" pos="20304" userDrawn="1">
          <p15:clr>
            <a:srgbClr val="A4A3A4"/>
          </p15:clr>
        </p15:guide>
        <p15:guide id="9" pos="6480" userDrawn="1">
          <p15:clr>
            <a:srgbClr val="A4A3A4"/>
          </p15:clr>
        </p15:guide>
        <p15:guide id="10" pos="7344" userDrawn="1">
          <p15:clr>
            <a:srgbClr val="A4A3A4"/>
          </p15:clr>
        </p15:guide>
        <p15:guide id="11" pos="432" userDrawn="1">
          <p15:clr>
            <a:srgbClr val="A4A3A4"/>
          </p15:clr>
        </p15:guide>
        <p15:guide id="12" pos="27216" userDrawn="1">
          <p15:clr>
            <a:srgbClr val="A4A3A4"/>
          </p15:clr>
        </p15:guide>
        <p15:guide id="13" pos="8784" userDrawn="1">
          <p15:clr>
            <a:srgbClr val="A4A3A4"/>
          </p15:clr>
        </p15:guide>
        <p15:guide id="14" pos="9216" userDrawn="1">
          <p15:clr>
            <a:srgbClr val="A4A3A4"/>
          </p15:clr>
        </p15:guide>
        <p15:guide id="15" pos="9648" userDrawn="1">
          <p15:clr>
            <a:srgbClr val="A4A3A4"/>
          </p15:clr>
        </p15:guide>
        <p15:guide id="16" pos="18432" userDrawn="1">
          <p15:clr>
            <a:srgbClr val="A4A3A4"/>
          </p15:clr>
        </p15:guide>
        <p15:guide id="17" pos="18864" userDrawn="1">
          <p15:clr>
            <a:srgbClr val="A4A3A4"/>
          </p15:clr>
        </p15:guide>
        <p15:guide id="18" pos="1800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6DF70A-77EF-74EF-E79C-AE00C825241A}" name="He, Megan K" initials="MH" userId="S::megan.he@vumc.org::09ba0fe5-8cbd-439c-bf4a-53e392c08d18" providerId="AD"/>
  <p188:author id="{D5FE4A5D-DAA4-6E00-7274-F40A621B7C99}" name="Peterson, Josh F" initials="JP" userId="S::josh.peterson@vumc.org::e6db6e95-470a-4247-8863-e7301a43d1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6FE7D0-E622-44CE-85A3-BF1FA8FABCF7}" v="31" dt="2024-08-28T23:41:59.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p:scale>
          <a:sx n="10" d="100"/>
          <a:sy n="10" d="100"/>
        </p:scale>
        <p:origin x="2622" y="1614"/>
      </p:cViewPr>
      <p:guideLst>
        <p:guide orient="horz" pos="10296"/>
        <p:guide pos="13824"/>
        <p:guide pos="13392"/>
        <p:guide pos="14256"/>
        <p:guide pos="6912"/>
        <p:guide pos="20736"/>
        <p:guide pos="21168"/>
        <p:guide pos="20304"/>
        <p:guide pos="6480"/>
        <p:guide pos="7344"/>
        <p:guide pos="432"/>
        <p:guide pos="27216"/>
        <p:guide pos="8784"/>
        <p:guide pos="9216"/>
        <p:guide pos="9648"/>
        <p:guide pos="18432"/>
        <p:guide pos="18864"/>
        <p:guide pos="180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se, Jennifer L" userId="8916c9ab-2cdf-4bc7-8cd5-9463d1f3579d" providerId="ADAL" clId="{996FE7D0-E622-44CE-85A3-BF1FA8FABCF7}"/>
    <pc:docChg chg="undo custSel modSld">
      <pc:chgData name="Morse, Jennifer L" userId="8916c9ab-2cdf-4bc7-8cd5-9463d1f3579d" providerId="ADAL" clId="{996FE7D0-E622-44CE-85A3-BF1FA8FABCF7}" dt="2024-08-28T23:42:11.272" v="320" actId="1076"/>
      <pc:docMkLst>
        <pc:docMk/>
      </pc:docMkLst>
      <pc:sldChg chg="addSp delSp modSp mod delCm">
        <pc:chgData name="Morse, Jennifer L" userId="8916c9ab-2cdf-4bc7-8cd5-9463d1f3579d" providerId="ADAL" clId="{996FE7D0-E622-44CE-85A3-BF1FA8FABCF7}" dt="2024-08-28T23:42:11.272" v="320" actId="1076"/>
        <pc:sldMkLst>
          <pc:docMk/>
          <pc:sldMk cId="1816515934" sldId="256"/>
        </pc:sldMkLst>
        <pc:spChg chg="mod">
          <ac:chgData name="Morse, Jennifer L" userId="8916c9ab-2cdf-4bc7-8cd5-9463d1f3579d" providerId="ADAL" clId="{996FE7D0-E622-44CE-85A3-BF1FA8FABCF7}" dt="2024-08-28T23:37:49.881" v="282" actId="1076"/>
          <ac:spMkLst>
            <pc:docMk/>
            <pc:sldMk cId="1816515934" sldId="256"/>
            <ac:spMk id="2" creationId="{68D17DF6-62E1-1A06-601B-8A1B1EFB2A11}"/>
          </ac:spMkLst>
        </pc:spChg>
        <pc:spChg chg="del mod">
          <ac:chgData name="Morse, Jennifer L" userId="8916c9ab-2cdf-4bc7-8cd5-9463d1f3579d" providerId="ADAL" clId="{996FE7D0-E622-44CE-85A3-BF1FA8FABCF7}" dt="2024-08-28T23:18:27.963" v="68" actId="478"/>
          <ac:spMkLst>
            <pc:docMk/>
            <pc:sldMk cId="1816515934" sldId="256"/>
            <ac:spMk id="4" creationId="{E31150CA-CACC-478D-4DBD-53D0EF19A909}"/>
          </ac:spMkLst>
        </pc:spChg>
        <pc:spChg chg="mod">
          <ac:chgData name="Morse, Jennifer L" userId="8916c9ab-2cdf-4bc7-8cd5-9463d1f3579d" providerId="ADAL" clId="{996FE7D0-E622-44CE-85A3-BF1FA8FABCF7}" dt="2024-08-28T23:23:59.887" v="137" actId="14100"/>
          <ac:spMkLst>
            <pc:docMk/>
            <pc:sldMk cId="1816515934" sldId="256"/>
            <ac:spMk id="7" creationId="{ECFA33CA-9DB7-5CD0-C80A-925A6F803167}"/>
          </ac:spMkLst>
        </pc:spChg>
        <pc:spChg chg="mod">
          <ac:chgData name="Morse, Jennifer L" userId="8916c9ab-2cdf-4bc7-8cd5-9463d1f3579d" providerId="ADAL" clId="{996FE7D0-E622-44CE-85A3-BF1FA8FABCF7}" dt="2024-08-28T23:32:38.616" v="230" actId="255"/>
          <ac:spMkLst>
            <pc:docMk/>
            <pc:sldMk cId="1816515934" sldId="256"/>
            <ac:spMk id="9" creationId="{D3579DEB-6FF5-4EF8-B71B-4D2417AFC3A0}"/>
          </ac:spMkLst>
        </pc:spChg>
        <pc:spChg chg="mod">
          <ac:chgData name="Morse, Jennifer L" userId="8916c9ab-2cdf-4bc7-8cd5-9463d1f3579d" providerId="ADAL" clId="{996FE7D0-E622-44CE-85A3-BF1FA8FABCF7}" dt="2024-08-28T23:27:54.976" v="187" actId="14100"/>
          <ac:spMkLst>
            <pc:docMk/>
            <pc:sldMk cId="1816515934" sldId="256"/>
            <ac:spMk id="12" creationId="{AD46FE8F-7A24-CBD4-EE2A-E72828896A8B}"/>
          </ac:spMkLst>
        </pc:spChg>
        <pc:spChg chg="mod">
          <ac:chgData name="Morse, Jennifer L" userId="8916c9ab-2cdf-4bc7-8cd5-9463d1f3579d" providerId="ADAL" clId="{996FE7D0-E622-44CE-85A3-BF1FA8FABCF7}" dt="2024-08-28T23:28:00.596" v="188" actId="14100"/>
          <ac:spMkLst>
            <pc:docMk/>
            <pc:sldMk cId="1816515934" sldId="256"/>
            <ac:spMk id="13" creationId="{F46585AE-4E38-5917-04B8-D0CE70F472CE}"/>
          </ac:spMkLst>
        </pc:spChg>
        <pc:spChg chg="mod">
          <ac:chgData name="Morse, Jennifer L" userId="8916c9ab-2cdf-4bc7-8cd5-9463d1f3579d" providerId="ADAL" clId="{996FE7D0-E622-44CE-85A3-BF1FA8FABCF7}" dt="2024-08-28T23:27:45.719" v="184" actId="14100"/>
          <ac:spMkLst>
            <pc:docMk/>
            <pc:sldMk cId="1816515934" sldId="256"/>
            <ac:spMk id="17" creationId="{FD8D0633-19FD-1FEB-A7C0-EF95170B6F6D}"/>
          </ac:spMkLst>
        </pc:spChg>
        <pc:spChg chg="mod">
          <ac:chgData name="Morse, Jennifer L" userId="8916c9ab-2cdf-4bc7-8cd5-9463d1f3579d" providerId="ADAL" clId="{996FE7D0-E622-44CE-85A3-BF1FA8FABCF7}" dt="2024-08-28T23:34:47.634" v="260" actId="14100"/>
          <ac:spMkLst>
            <pc:docMk/>
            <pc:sldMk cId="1816515934" sldId="256"/>
            <ac:spMk id="20" creationId="{DD4182D2-2E82-5C63-1060-879ABF14F6E2}"/>
          </ac:spMkLst>
        </pc:spChg>
        <pc:spChg chg="mod">
          <ac:chgData name="Morse, Jennifer L" userId="8916c9ab-2cdf-4bc7-8cd5-9463d1f3579d" providerId="ADAL" clId="{996FE7D0-E622-44CE-85A3-BF1FA8FABCF7}" dt="2024-08-28T23:29:36.459" v="210" actId="1076"/>
          <ac:spMkLst>
            <pc:docMk/>
            <pc:sldMk cId="1816515934" sldId="256"/>
            <ac:spMk id="22" creationId="{CE4922FE-D981-CADE-11E4-256ED51019D5}"/>
          </ac:spMkLst>
        </pc:spChg>
        <pc:spChg chg="del">
          <ac:chgData name="Morse, Jennifer L" userId="8916c9ab-2cdf-4bc7-8cd5-9463d1f3579d" providerId="ADAL" clId="{996FE7D0-E622-44CE-85A3-BF1FA8FABCF7}" dt="2024-08-28T23:13:21.483" v="27" actId="478"/>
          <ac:spMkLst>
            <pc:docMk/>
            <pc:sldMk cId="1816515934" sldId="256"/>
            <ac:spMk id="23" creationId="{F2926CB6-9504-88BD-2EFD-26E96DF71E68}"/>
          </ac:spMkLst>
        </pc:spChg>
        <pc:spChg chg="mod">
          <ac:chgData name="Morse, Jennifer L" userId="8916c9ab-2cdf-4bc7-8cd5-9463d1f3579d" providerId="ADAL" clId="{996FE7D0-E622-44CE-85A3-BF1FA8FABCF7}" dt="2024-08-28T23:34:08.740" v="254" actId="1076"/>
          <ac:spMkLst>
            <pc:docMk/>
            <pc:sldMk cId="1816515934" sldId="256"/>
            <ac:spMk id="24" creationId="{2F69DF4A-1703-3BC1-67F9-DB694A7B84EF}"/>
          </ac:spMkLst>
        </pc:spChg>
        <pc:spChg chg="mod">
          <ac:chgData name="Morse, Jennifer L" userId="8916c9ab-2cdf-4bc7-8cd5-9463d1f3579d" providerId="ADAL" clId="{996FE7D0-E622-44CE-85A3-BF1FA8FABCF7}" dt="2024-08-28T23:41:23.208" v="317" actId="1076"/>
          <ac:spMkLst>
            <pc:docMk/>
            <pc:sldMk cId="1816515934" sldId="256"/>
            <ac:spMk id="26" creationId="{1170E5DF-3468-487A-83BB-941191B1218F}"/>
          </ac:spMkLst>
        </pc:spChg>
        <pc:spChg chg="mod topLvl">
          <ac:chgData name="Morse, Jennifer L" userId="8916c9ab-2cdf-4bc7-8cd5-9463d1f3579d" providerId="ADAL" clId="{996FE7D0-E622-44CE-85A3-BF1FA8FABCF7}" dt="2024-08-28T23:40:11.396" v="303" actId="1076"/>
          <ac:spMkLst>
            <pc:docMk/>
            <pc:sldMk cId="1816515934" sldId="256"/>
            <ac:spMk id="30" creationId="{72F099C8-7B26-F5E6-0FCF-38D080817F54}"/>
          </ac:spMkLst>
        </pc:spChg>
        <pc:spChg chg="mod">
          <ac:chgData name="Morse, Jennifer L" userId="8916c9ab-2cdf-4bc7-8cd5-9463d1f3579d" providerId="ADAL" clId="{996FE7D0-E622-44CE-85A3-BF1FA8FABCF7}" dt="2024-08-28T23:25:40.863" v="156" actId="14100"/>
          <ac:spMkLst>
            <pc:docMk/>
            <pc:sldMk cId="1816515934" sldId="256"/>
            <ac:spMk id="31" creationId="{6D12AC94-D822-4B29-BBEB-3710E737993D}"/>
          </ac:spMkLst>
        </pc:spChg>
        <pc:spChg chg="mod topLvl">
          <ac:chgData name="Morse, Jennifer L" userId="8916c9ab-2cdf-4bc7-8cd5-9463d1f3579d" providerId="ADAL" clId="{996FE7D0-E622-44CE-85A3-BF1FA8FABCF7}" dt="2024-08-28T23:40:32.079" v="307" actId="1076"/>
          <ac:spMkLst>
            <pc:docMk/>
            <pc:sldMk cId="1816515934" sldId="256"/>
            <ac:spMk id="32" creationId="{CDC64C02-EA06-DE69-9222-40452C7CBDA0}"/>
          </ac:spMkLst>
        </pc:spChg>
        <pc:spChg chg="mod">
          <ac:chgData name="Morse, Jennifer L" userId="8916c9ab-2cdf-4bc7-8cd5-9463d1f3579d" providerId="ADAL" clId="{996FE7D0-E622-44CE-85A3-BF1FA8FABCF7}" dt="2024-08-28T23:26:22.914" v="166" actId="14100"/>
          <ac:spMkLst>
            <pc:docMk/>
            <pc:sldMk cId="1816515934" sldId="256"/>
            <ac:spMk id="34" creationId="{C4D5FDC0-6E34-4FA7-810B-256FB883D67D}"/>
          </ac:spMkLst>
        </pc:spChg>
        <pc:spChg chg="mod">
          <ac:chgData name="Morse, Jennifer L" userId="8916c9ab-2cdf-4bc7-8cd5-9463d1f3579d" providerId="ADAL" clId="{996FE7D0-E622-44CE-85A3-BF1FA8FABCF7}" dt="2024-08-28T23:25:15.368" v="152" actId="1076"/>
          <ac:spMkLst>
            <pc:docMk/>
            <pc:sldMk cId="1816515934" sldId="256"/>
            <ac:spMk id="37" creationId="{72A69F75-CDFF-4FC5-AD4F-2FBFD6F46E0A}"/>
          </ac:spMkLst>
        </pc:spChg>
        <pc:spChg chg="mod">
          <ac:chgData name="Morse, Jennifer L" userId="8916c9ab-2cdf-4bc7-8cd5-9463d1f3579d" providerId="ADAL" clId="{996FE7D0-E622-44CE-85A3-BF1FA8FABCF7}" dt="2024-08-28T23:26:34.383" v="168" actId="1076"/>
          <ac:spMkLst>
            <pc:docMk/>
            <pc:sldMk cId="1816515934" sldId="256"/>
            <ac:spMk id="40" creationId="{4C4E87E1-1BD2-4179-9052-AE62D7876B3E}"/>
          </ac:spMkLst>
        </pc:spChg>
        <pc:spChg chg="del mod">
          <ac:chgData name="Morse, Jennifer L" userId="8916c9ab-2cdf-4bc7-8cd5-9463d1f3579d" providerId="ADAL" clId="{996FE7D0-E622-44CE-85A3-BF1FA8FABCF7}" dt="2024-08-28T23:21:41.740" v="115" actId="478"/>
          <ac:spMkLst>
            <pc:docMk/>
            <pc:sldMk cId="1816515934" sldId="256"/>
            <ac:spMk id="50" creationId="{B062F2BB-F678-8A0E-5E06-25E30AF71374}"/>
          </ac:spMkLst>
        </pc:spChg>
        <pc:spChg chg="del mod">
          <ac:chgData name="Morse, Jennifer L" userId="8916c9ab-2cdf-4bc7-8cd5-9463d1f3579d" providerId="ADAL" clId="{996FE7D0-E622-44CE-85A3-BF1FA8FABCF7}" dt="2024-08-28T23:18:28.803" v="69" actId="478"/>
          <ac:spMkLst>
            <pc:docMk/>
            <pc:sldMk cId="1816515934" sldId="256"/>
            <ac:spMk id="54" creationId="{B926E339-CF9A-2AEA-BBE8-32806C8C60CE}"/>
          </ac:spMkLst>
        </pc:spChg>
        <pc:spChg chg="del">
          <ac:chgData name="Morse, Jennifer L" userId="8916c9ab-2cdf-4bc7-8cd5-9463d1f3579d" providerId="ADAL" clId="{996FE7D0-E622-44CE-85A3-BF1FA8FABCF7}" dt="2024-08-28T23:11:43.070" v="0" actId="478"/>
          <ac:spMkLst>
            <pc:docMk/>
            <pc:sldMk cId="1816515934" sldId="256"/>
            <ac:spMk id="55" creationId="{587F0398-D39B-CA85-7B94-A76BABEA29BE}"/>
          </ac:spMkLst>
        </pc:spChg>
        <pc:spChg chg="add del mod">
          <ac:chgData name="Morse, Jennifer L" userId="8916c9ab-2cdf-4bc7-8cd5-9463d1f3579d" providerId="ADAL" clId="{996FE7D0-E622-44CE-85A3-BF1FA8FABCF7}" dt="2024-08-28T23:37:27.362" v="279" actId="478"/>
          <ac:spMkLst>
            <pc:docMk/>
            <pc:sldMk cId="1816515934" sldId="256"/>
            <ac:spMk id="59" creationId="{410FBB07-702E-B574-A5AA-411D16A6395D}"/>
          </ac:spMkLst>
        </pc:spChg>
        <pc:spChg chg="add mod">
          <ac:chgData name="Morse, Jennifer L" userId="8916c9ab-2cdf-4bc7-8cd5-9463d1f3579d" providerId="ADAL" clId="{996FE7D0-E622-44CE-85A3-BF1FA8FABCF7}" dt="2024-08-28T23:28:27.435" v="196" actId="1076"/>
          <ac:spMkLst>
            <pc:docMk/>
            <pc:sldMk cId="1816515934" sldId="256"/>
            <ac:spMk id="60" creationId="{48EB69AE-6A7E-682C-5361-9D5CAE72CCF6}"/>
          </ac:spMkLst>
        </pc:spChg>
        <pc:spChg chg="add del mod">
          <ac:chgData name="Morse, Jennifer L" userId="8916c9ab-2cdf-4bc7-8cd5-9463d1f3579d" providerId="ADAL" clId="{996FE7D0-E622-44CE-85A3-BF1FA8FABCF7}" dt="2024-08-28T23:40:37.130" v="309" actId="478"/>
          <ac:spMkLst>
            <pc:docMk/>
            <pc:sldMk cId="1816515934" sldId="256"/>
            <ac:spMk id="61" creationId="{EAFDC6E8-E927-FCD4-D614-89A3DD443BBC}"/>
          </ac:spMkLst>
        </pc:spChg>
        <pc:spChg chg="mod">
          <ac:chgData name="Morse, Jennifer L" userId="8916c9ab-2cdf-4bc7-8cd5-9463d1f3579d" providerId="ADAL" clId="{996FE7D0-E622-44CE-85A3-BF1FA8FABCF7}" dt="2024-08-28T23:30:01.458" v="217" actId="14100"/>
          <ac:spMkLst>
            <pc:docMk/>
            <pc:sldMk cId="1816515934" sldId="256"/>
            <ac:spMk id="66" creationId="{311CC407-E8BC-4902-9F59-F1681807C4B5}"/>
          </ac:spMkLst>
        </pc:spChg>
        <pc:spChg chg="mod">
          <ac:chgData name="Morse, Jennifer L" userId="8916c9ab-2cdf-4bc7-8cd5-9463d1f3579d" providerId="ADAL" clId="{996FE7D0-E622-44CE-85A3-BF1FA8FABCF7}" dt="2024-08-28T23:39:31.967" v="299" actId="20577"/>
          <ac:spMkLst>
            <pc:docMk/>
            <pc:sldMk cId="1816515934" sldId="256"/>
            <ac:spMk id="67" creationId="{518E079B-1B05-4664-9930-0773D6582D66}"/>
          </ac:spMkLst>
        </pc:spChg>
        <pc:grpChg chg="mod">
          <ac:chgData name="Morse, Jennifer L" userId="8916c9ab-2cdf-4bc7-8cd5-9463d1f3579d" providerId="ADAL" clId="{996FE7D0-E622-44CE-85A3-BF1FA8FABCF7}" dt="2024-08-28T23:31:44.536" v="227" actId="1076"/>
          <ac:grpSpMkLst>
            <pc:docMk/>
            <pc:sldMk cId="1816515934" sldId="256"/>
            <ac:grpSpMk id="10" creationId="{DA753A71-565A-B208-2D50-45A3FDAD461A}"/>
          </ac:grpSpMkLst>
        </pc:grpChg>
        <pc:grpChg chg="add del mod">
          <ac:chgData name="Morse, Jennifer L" userId="8916c9ab-2cdf-4bc7-8cd5-9463d1f3579d" providerId="ADAL" clId="{996FE7D0-E622-44CE-85A3-BF1FA8FABCF7}" dt="2024-08-28T23:30:43.428" v="223" actId="165"/>
          <ac:grpSpMkLst>
            <pc:docMk/>
            <pc:sldMk cId="1816515934" sldId="256"/>
            <ac:grpSpMk id="58" creationId="{E4EFE3EE-8E0C-2DD9-6CD8-AC2C68BF1011}"/>
          </ac:grpSpMkLst>
        </pc:grpChg>
        <pc:graphicFrameChg chg="mod modGraphic">
          <ac:chgData name="Morse, Jennifer L" userId="8916c9ab-2cdf-4bc7-8cd5-9463d1f3579d" providerId="ADAL" clId="{996FE7D0-E622-44CE-85A3-BF1FA8FABCF7}" dt="2024-08-28T23:27:48.845" v="185" actId="14100"/>
          <ac:graphicFrameMkLst>
            <pc:docMk/>
            <pc:sldMk cId="1816515934" sldId="256"/>
            <ac:graphicFrameMk id="16" creationId="{51559B92-B090-A50E-1769-5278BFA0F8E2}"/>
          </ac:graphicFrameMkLst>
        </pc:graphicFrameChg>
        <pc:picChg chg="mod">
          <ac:chgData name="Morse, Jennifer L" userId="8916c9ab-2cdf-4bc7-8cd5-9463d1f3579d" providerId="ADAL" clId="{996FE7D0-E622-44CE-85A3-BF1FA8FABCF7}" dt="2024-08-28T23:42:11.272" v="320" actId="1076"/>
          <ac:picMkLst>
            <pc:docMk/>
            <pc:sldMk cId="1816515934" sldId="256"/>
            <ac:picMk id="5" creationId="{FF46A39A-AC42-63DC-1920-9D24187AF623}"/>
          </ac:picMkLst>
        </pc:picChg>
        <pc:picChg chg="mod ord modCrop">
          <ac:chgData name="Morse, Jennifer L" userId="8916c9ab-2cdf-4bc7-8cd5-9463d1f3579d" providerId="ADAL" clId="{996FE7D0-E622-44CE-85A3-BF1FA8FABCF7}" dt="2024-08-28T23:41:48.903" v="318" actId="14100"/>
          <ac:picMkLst>
            <pc:docMk/>
            <pc:sldMk cId="1816515934" sldId="256"/>
            <ac:picMk id="38" creationId="{3A897E22-3539-BB24-3AB7-73B0936E2D51}"/>
          </ac:picMkLst>
        </pc:picChg>
        <pc:picChg chg="del">
          <ac:chgData name="Morse, Jennifer L" userId="8916c9ab-2cdf-4bc7-8cd5-9463d1f3579d" providerId="ADAL" clId="{996FE7D0-E622-44CE-85A3-BF1FA8FABCF7}" dt="2024-08-28T23:11:44.008" v="1" actId="478"/>
          <ac:picMkLst>
            <pc:docMk/>
            <pc:sldMk cId="1816515934" sldId="256"/>
            <ac:picMk id="49" creationId="{24CC4816-7D5A-4D35-7837-58B08E18472E}"/>
          </ac:picMkLst>
        </pc:picChg>
        <pc:picChg chg="mod topLvl">
          <ac:chgData name="Morse, Jennifer L" userId="8916c9ab-2cdf-4bc7-8cd5-9463d1f3579d" providerId="ADAL" clId="{996FE7D0-E622-44CE-85A3-BF1FA8FABCF7}" dt="2024-08-28T23:40:52.148" v="312" actId="1076"/>
          <ac:picMkLst>
            <pc:docMk/>
            <pc:sldMk cId="1816515934" sldId="256"/>
            <ac:picMk id="52" creationId="{9BB81AFE-6C32-4785-E251-87AD022DBF3F}"/>
          </ac:picMkLst>
        </pc:picChg>
        <pc:picChg chg="add mod">
          <ac:chgData name="Morse, Jennifer L" userId="8916c9ab-2cdf-4bc7-8cd5-9463d1f3579d" providerId="ADAL" clId="{996FE7D0-E622-44CE-85A3-BF1FA8FABCF7}" dt="2024-08-28T23:28:12.665" v="192" actId="1076"/>
          <ac:picMkLst>
            <pc:docMk/>
            <pc:sldMk cId="1816515934" sldId="256"/>
            <ac:picMk id="57" creationId="{6EFCB0C5-5F6E-6194-2EED-30A0740AA029}"/>
          </ac:picMkLst>
        </pc:picChg>
        <pc:picChg chg="mod topLvl">
          <ac:chgData name="Morse, Jennifer L" userId="8916c9ab-2cdf-4bc7-8cd5-9463d1f3579d" providerId="ADAL" clId="{996FE7D0-E622-44CE-85A3-BF1FA8FABCF7}" dt="2024-08-28T23:41:59.148" v="319" actId="1076"/>
          <ac:picMkLst>
            <pc:docMk/>
            <pc:sldMk cId="1816515934" sldId="256"/>
            <ac:picMk id="1026" creationId="{49222A26-E9A3-EF6D-E6AE-6DC03113074A}"/>
          </ac:picMkLst>
        </pc:picChg>
        <pc:picChg chg="mod">
          <ac:chgData name="Morse, Jennifer L" userId="8916c9ab-2cdf-4bc7-8cd5-9463d1f3579d" providerId="ADAL" clId="{996FE7D0-E622-44CE-85A3-BF1FA8FABCF7}" dt="2024-08-28T23:33:06.884" v="236" actId="1076"/>
          <ac:picMkLst>
            <pc:docMk/>
            <pc:sldMk cId="1816515934" sldId="256"/>
            <ac:picMk id="1028" creationId="{79B956A7-C634-D70F-AE4C-7C23080DAFFF}"/>
          </ac:picMkLst>
        </pc:picChg>
        <pc:picChg chg="mod">
          <ac:chgData name="Morse, Jennifer L" userId="8916c9ab-2cdf-4bc7-8cd5-9463d1f3579d" providerId="ADAL" clId="{996FE7D0-E622-44CE-85A3-BF1FA8FABCF7}" dt="2024-08-28T23:33:51.696" v="251" actId="1076"/>
          <ac:picMkLst>
            <pc:docMk/>
            <pc:sldMk cId="1816515934" sldId="256"/>
            <ac:picMk id="1029" creationId="{7CC67555-02E3-EC50-3F25-760DCDE0AB15}"/>
          </ac:picMkLst>
        </pc:picChg>
        <pc:picChg chg="mod">
          <ac:chgData name="Morse, Jennifer L" userId="8916c9ab-2cdf-4bc7-8cd5-9463d1f3579d" providerId="ADAL" clId="{996FE7D0-E622-44CE-85A3-BF1FA8FABCF7}" dt="2024-08-28T23:33:24.271" v="242" actId="1076"/>
          <ac:picMkLst>
            <pc:docMk/>
            <pc:sldMk cId="1816515934" sldId="256"/>
            <ac:picMk id="1030" creationId="{F04159D4-01FA-1E46-3FFD-DBD03B951B9B}"/>
          </ac:picMkLst>
        </pc:picChg>
        <pc:picChg chg="mod">
          <ac:chgData name="Morse, Jennifer L" userId="8916c9ab-2cdf-4bc7-8cd5-9463d1f3579d" providerId="ADAL" clId="{996FE7D0-E622-44CE-85A3-BF1FA8FABCF7}" dt="2024-08-28T23:31:44.536" v="227" actId="1076"/>
          <ac:picMkLst>
            <pc:docMk/>
            <pc:sldMk cId="1816515934" sldId="256"/>
            <ac:picMk id="1036" creationId="{507B95F0-E26D-6389-6DAA-DBBCBAC5CD17}"/>
          </ac:picMkLst>
        </pc:picChg>
        <pc:picChg chg="mod">
          <ac:chgData name="Morse, Jennifer L" userId="8916c9ab-2cdf-4bc7-8cd5-9463d1f3579d" providerId="ADAL" clId="{996FE7D0-E622-44CE-85A3-BF1FA8FABCF7}" dt="2024-08-28T23:31:44.536" v="227" actId="1076"/>
          <ac:picMkLst>
            <pc:docMk/>
            <pc:sldMk cId="1816515934" sldId="256"/>
            <ac:picMk id="1040" creationId="{F5BB60FF-B6CF-C893-A200-3166D5DF3152}"/>
          </ac:picMkLst>
        </pc:picChg>
        <pc:picChg chg="mod">
          <ac:chgData name="Morse, Jennifer L" userId="8916c9ab-2cdf-4bc7-8cd5-9463d1f3579d" providerId="ADAL" clId="{996FE7D0-E622-44CE-85A3-BF1FA8FABCF7}" dt="2024-08-28T23:31:44.536" v="227" actId="1076"/>
          <ac:picMkLst>
            <pc:docMk/>
            <pc:sldMk cId="1816515934" sldId="256"/>
            <ac:picMk id="1042" creationId="{6264C3C8-FE1B-C95C-6D57-3B30DA35280D}"/>
          </ac:picMkLst>
        </pc:picChg>
        <pc:picChg chg="mod">
          <ac:chgData name="Morse, Jennifer L" userId="8916c9ab-2cdf-4bc7-8cd5-9463d1f3579d" providerId="ADAL" clId="{996FE7D0-E622-44CE-85A3-BF1FA8FABCF7}" dt="2024-08-28T23:31:44.536" v="227" actId="1076"/>
          <ac:picMkLst>
            <pc:docMk/>
            <pc:sldMk cId="1816515934" sldId="256"/>
            <ac:picMk id="1044" creationId="{E2E133B5-C492-4449-5EBA-239B208F8518}"/>
          </ac:picMkLst>
        </pc:picChg>
        <pc:picChg chg="mod">
          <ac:chgData name="Morse, Jennifer L" userId="8916c9ab-2cdf-4bc7-8cd5-9463d1f3579d" providerId="ADAL" clId="{996FE7D0-E622-44CE-85A3-BF1FA8FABCF7}" dt="2024-08-28T23:31:44.536" v="227" actId="1076"/>
          <ac:picMkLst>
            <pc:docMk/>
            <pc:sldMk cId="1816515934" sldId="256"/>
            <ac:picMk id="1046" creationId="{FFEF713F-5BD4-8693-1684-0B0BDE23A520}"/>
          </ac:picMkLst>
        </pc:picChg>
        <pc:picChg chg="mod">
          <ac:chgData name="Morse, Jennifer L" userId="8916c9ab-2cdf-4bc7-8cd5-9463d1f3579d" providerId="ADAL" clId="{996FE7D0-E622-44CE-85A3-BF1FA8FABCF7}" dt="2024-08-28T23:33:29.431" v="245" actId="1076"/>
          <ac:picMkLst>
            <pc:docMk/>
            <pc:sldMk cId="1816515934" sldId="256"/>
            <ac:picMk id="1052" creationId="{D1ADC433-8D1D-5C4B-B627-7B8D49BB6C6E}"/>
          </ac:picMkLst>
        </pc:picChg>
        <pc:picChg chg="mod">
          <ac:chgData name="Morse, Jennifer L" userId="8916c9ab-2cdf-4bc7-8cd5-9463d1f3579d" providerId="ADAL" clId="{996FE7D0-E622-44CE-85A3-BF1FA8FABCF7}" dt="2024-08-28T23:33:27.043" v="244" actId="1076"/>
          <ac:picMkLst>
            <pc:docMk/>
            <pc:sldMk cId="1816515934" sldId="256"/>
            <ac:picMk id="1053" creationId="{D4E6646C-0A2F-B599-6A3E-389B166AF0B0}"/>
          </ac:picMkLst>
        </pc:picChg>
        <pc:picChg chg="mod">
          <ac:chgData name="Morse, Jennifer L" userId="8916c9ab-2cdf-4bc7-8cd5-9463d1f3579d" providerId="ADAL" clId="{996FE7D0-E622-44CE-85A3-BF1FA8FABCF7}" dt="2024-08-28T23:33:20.156" v="240" actId="1076"/>
          <ac:picMkLst>
            <pc:docMk/>
            <pc:sldMk cId="1816515934" sldId="256"/>
            <ac:picMk id="1055" creationId="{3C12F8A3-A33D-B93E-8AC1-8037F60F4885}"/>
          </ac:picMkLst>
        </pc:picChg>
        <pc:picChg chg="mod">
          <ac:chgData name="Morse, Jennifer L" userId="8916c9ab-2cdf-4bc7-8cd5-9463d1f3579d" providerId="ADAL" clId="{996FE7D0-E622-44CE-85A3-BF1FA8FABCF7}" dt="2024-08-28T23:33:44.412" v="248" actId="1076"/>
          <ac:picMkLst>
            <pc:docMk/>
            <pc:sldMk cId="1816515934" sldId="256"/>
            <ac:picMk id="1057" creationId="{1C5F94FE-123D-BC44-7B37-FC4936264C62}"/>
          </ac:picMkLst>
        </pc:picChg>
        <pc:picChg chg="mod">
          <ac:chgData name="Morse, Jennifer L" userId="8916c9ab-2cdf-4bc7-8cd5-9463d1f3579d" providerId="ADAL" clId="{996FE7D0-E622-44CE-85A3-BF1FA8FABCF7}" dt="2024-08-28T23:33:25.617" v="243" actId="1076"/>
          <ac:picMkLst>
            <pc:docMk/>
            <pc:sldMk cId="1816515934" sldId="256"/>
            <ac:picMk id="1059" creationId="{3B6301D2-3BB4-6400-2BC2-C51D50BA65BD}"/>
          </ac:picMkLst>
        </pc:picChg>
        <pc:picChg chg="mod">
          <ac:chgData name="Morse, Jennifer L" userId="8916c9ab-2cdf-4bc7-8cd5-9463d1f3579d" providerId="ADAL" clId="{996FE7D0-E622-44CE-85A3-BF1FA8FABCF7}" dt="2024-08-28T23:33:22.303" v="241" actId="1076"/>
          <ac:picMkLst>
            <pc:docMk/>
            <pc:sldMk cId="1816515934" sldId="256"/>
            <ac:picMk id="1060" creationId="{EC8AE6D8-B602-D3FC-2F3E-ED637517C661}"/>
          </ac:picMkLst>
        </pc:picChg>
        <pc:picChg chg="mod">
          <ac:chgData name="Morse, Jennifer L" userId="8916c9ab-2cdf-4bc7-8cd5-9463d1f3579d" providerId="ADAL" clId="{996FE7D0-E622-44CE-85A3-BF1FA8FABCF7}" dt="2024-08-28T23:33:48.311" v="250" actId="1076"/>
          <ac:picMkLst>
            <pc:docMk/>
            <pc:sldMk cId="1816515934" sldId="256"/>
            <ac:picMk id="1061" creationId="{51E54BB9-9F8D-BCCA-7731-67207E7DD55D}"/>
          </ac:picMkLst>
        </pc:picChg>
        <pc:cxnChg chg="mod">
          <ac:chgData name="Morse, Jennifer L" userId="8916c9ab-2cdf-4bc7-8cd5-9463d1f3579d" providerId="ADAL" clId="{996FE7D0-E622-44CE-85A3-BF1FA8FABCF7}" dt="2024-08-28T23:41:19.859" v="316" actId="1076"/>
          <ac:cxnSpMkLst>
            <pc:docMk/>
            <pc:sldMk cId="1816515934" sldId="256"/>
            <ac:cxnSpMk id="44" creationId="{064FDE4B-B7F8-4089-B1A2-543FD49C8C31}"/>
          </ac:cxnSpMkLst>
        </pc:cxnChg>
        <pc:extLst>
          <p:ext xmlns:p="http://schemas.openxmlformats.org/presentationml/2006/main" uri="{D6D511B9-2390-475A-947B-AFAB55BFBCF1}">
            <pc226:cmChg xmlns:pc226="http://schemas.microsoft.com/office/powerpoint/2022/06/main/command" chg="del">
              <pc226:chgData name="Morse, Jennifer L" userId="8916c9ab-2cdf-4bc7-8cd5-9463d1f3579d" providerId="ADAL" clId="{996FE7D0-E622-44CE-85A3-BF1FA8FABCF7}" dt="2024-08-28T23:28:05.592" v="190"/>
              <pc2:cmMkLst xmlns:pc2="http://schemas.microsoft.com/office/powerpoint/2019/9/main/command">
                <pc:docMk/>
                <pc:sldMk cId="1816515934" sldId="256"/>
                <pc2:cmMk id="{7C01D713-D58C-4E98-8CBD-A8D02DC3BC9E}"/>
              </pc2:cmMkLst>
            </pc226:cmChg>
            <pc226:cmChg xmlns:pc226="http://schemas.microsoft.com/office/powerpoint/2022/06/main/command" chg="del">
              <pc226:chgData name="Morse, Jennifer L" userId="8916c9ab-2cdf-4bc7-8cd5-9463d1f3579d" providerId="ADAL" clId="{996FE7D0-E622-44CE-85A3-BF1FA8FABCF7}" dt="2024-08-28T23:28:03.799" v="189"/>
              <pc2:cmMkLst xmlns:pc2="http://schemas.microsoft.com/office/powerpoint/2019/9/main/command">
                <pc:docMk/>
                <pc:sldMk cId="1816515934" sldId="256"/>
                <pc2:cmMk id="{A81B14CE-7F13-48A7-BB36-7D2FF3233021}"/>
              </pc2:cmMkLst>
            </pc226:cmChg>
          </p:ext>
        </pc:ext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76786-5738-4B2F-BF4C-0CDDBC6DF7B9}"/>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A9FE70E8-9DCC-4242-AEA8-3FB54267E20E}"/>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B6D7B873-07C6-487E-AA94-2AC076ECF337}"/>
              </a:ext>
            </a:extLst>
          </p:cNvPr>
          <p:cNvSpPr>
            <a:spLocks noGrp="1"/>
          </p:cNvSpPr>
          <p:nvPr>
            <p:ph type="dt" sz="half" idx="10"/>
          </p:nvPr>
        </p:nvSpPr>
        <p:spPr/>
        <p:txBody>
          <a:bodyPr/>
          <a:lstStyle/>
          <a:p>
            <a:fld id="{E996776B-C510-48BE-8F3D-6974F13E7DF9}" type="datetimeFigureOut">
              <a:rPr lang="en-US" smtClean="0"/>
              <a:t>8/28/2024</a:t>
            </a:fld>
            <a:endParaRPr lang="en-US"/>
          </a:p>
        </p:txBody>
      </p:sp>
      <p:sp>
        <p:nvSpPr>
          <p:cNvPr id="5" name="Footer Placeholder 4">
            <a:extLst>
              <a:ext uri="{FF2B5EF4-FFF2-40B4-BE49-F238E27FC236}">
                <a16:creationId xmlns:a16="http://schemas.microsoft.com/office/drawing/2014/main" id="{B95B3556-339C-42B8-86D4-24F2DD4E7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82CF8-26A8-49F5-8517-336C9C6F5E8C}"/>
              </a:ext>
            </a:extLst>
          </p:cNvPr>
          <p:cNvSpPr>
            <a:spLocks noGrp="1"/>
          </p:cNvSpPr>
          <p:nvPr>
            <p:ph type="sldNum" sz="quarter" idx="12"/>
          </p:nvPr>
        </p:nvSpPr>
        <p:spPr/>
        <p:txBody>
          <a:bodyPr/>
          <a:lstStyle/>
          <a:p>
            <a:fld id="{43ABD5C2-F0E3-48CF-9B1B-BDE9C08DA4B0}" type="slidenum">
              <a:rPr lang="en-US" smtClean="0"/>
              <a:t>‹#›</a:t>
            </a:fld>
            <a:endParaRPr lang="en-US"/>
          </a:p>
        </p:txBody>
      </p:sp>
    </p:spTree>
    <p:extLst>
      <p:ext uri="{BB962C8B-B14F-4D97-AF65-F5344CB8AC3E}">
        <p14:creationId xmlns:p14="http://schemas.microsoft.com/office/powerpoint/2010/main" val="62175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1558-70C6-4B20-A3CC-DC0FA59EF9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D72886-9E61-46F5-BB87-041E6CC9C1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BBE39-CD7C-44A5-8E42-6AC5AE6193A9}"/>
              </a:ext>
            </a:extLst>
          </p:cNvPr>
          <p:cNvSpPr>
            <a:spLocks noGrp="1"/>
          </p:cNvSpPr>
          <p:nvPr>
            <p:ph type="dt" sz="half" idx="10"/>
          </p:nvPr>
        </p:nvSpPr>
        <p:spPr/>
        <p:txBody>
          <a:bodyPr/>
          <a:lstStyle/>
          <a:p>
            <a:fld id="{E996776B-C510-48BE-8F3D-6974F13E7DF9}" type="datetimeFigureOut">
              <a:rPr lang="en-US" smtClean="0"/>
              <a:t>8/28/2024</a:t>
            </a:fld>
            <a:endParaRPr lang="en-US"/>
          </a:p>
        </p:txBody>
      </p:sp>
      <p:sp>
        <p:nvSpPr>
          <p:cNvPr id="5" name="Footer Placeholder 4">
            <a:extLst>
              <a:ext uri="{FF2B5EF4-FFF2-40B4-BE49-F238E27FC236}">
                <a16:creationId xmlns:a16="http://schemas.microsoft.com/office/drawing/2014/main" id="{DE92C8A0-6762-42EC-BFFB-FDFDA298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A0D7E-E9BB-486D-A6C2-FB4C8114EAFA}"/>
              </a:ext>
            </a:extLst>
          </p:cNvPr>
          <p:cNvSpPr>
            <a:spLocks noGrp="1"/>
          </p:cNvSpPr>
          <p:nvPr>
            <p:ph type="sldNum" sz="quarter" idx="12"/>
          </p:nvPr>
        </p:nvSpPr>
        <p:spPr/>
        <p:txBody>
          <a:bodyPr/>
          <a:lstStyle/>
          <a:p>
            <a:fld id="{43ABD5C2-F0E3-48CF-9B1B-BDE9C08DA4B0}" type="slidenum">
              <a:rPr lang="en-US" smtClean="0"/>
              <a:t>‹#›</a:t>
            </a:fld>
            <a:endParaRPr lang="en-US"/>
          </a:p>
        </p:txBody>
      </p:sp>
    </p:spTree>
    <p:extLst>
      <p:ext uri="{BB962C8B-B14F-4D97-AF65-F5344CB8AC3E}">
        <p14:creationId xmlns:p14="http://schemas.microsoft.com/office/powerpoint/2010/main" val="224532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D06B6-302A-411C-99BF-9309A4F17D40}"/>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C559A6-495A-4E0C-81C2-66B457949677}"/>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33D4D-C062-49E9-A7EB-251D8A02322A}"/>
              </a:ext>
            </a:extLst>
          </p:cNvPr>
          <p:cNvSpPr>
            <a:spLocks noGrp="1"/>
          </p:cNvSpPr>
          <p:nvPr>
            <p:ph type="dt" sz="half" idx="10"/>
          </p:nvPr>
        </p:nvSpPr>
        <p:spPr/>
        <p:txBody>
          <a:bodyPr/>
          <a:lstStyle/>
          <a:p>
            <a:fld id="{E996776B-C510-48BE-8F3D-6974F13E7DF9}" type="datetimeFigureOut">
              <a:rPr lang="en-US" smtClean="0"/>
              <a:t>8/28/2024</a:t>
            </a:fld>
            <a:endParaRPr lang="en-US"/>
          </a:p>
        </p:txBody>
      </p:sp>
      <p:sp>
        <p:nvSpPr>
          <p:cNvPr id="5" name="Footer Placeholder 4">
            <a:extLst>
              <a:ext uri="{FF2B5EF4-FFF2-40B4-BE49-F238E27FC236}">
                <a16:creationId xmlns:a16="http://schemas.microsoft.com/office/drawing/2014/main" id="{88279D8A-DE37-4088-A4F1-1F0ACA8F0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5C7D3-D1C5-4349-B261-2850DF12DF82}"/>
              </a:ext>
            </a:extLst>
          </p:cNvPr>
          <p:cNvSpPr>
            <a:spLocks noGrp="1"/>
          </p:cNvSpPr>
          <p:nvPr>
            <p:ph type="sldNum" sz="quarter" idx="12"/>
          </p:nvPr>
        </p:nvSpPr>
        <p:spPr/>
        <p:txBody>
          <a:bodyPr/>
          <a:lstStyle/>
          <a:p>
            <a:fld id="{43ABD5C2-F0E3-48CF-9B1B-BDE9C08DA4B0}" type="slidenum">
              <a:rPr lang="en-US" smtClean="0"/>
              <a:t>‹#›</a:t>
            </a:fld>
            <a:endParaRPr lang="en-US"/>
          </a:p>
        </p:txBody>
      </p:sp>
    </p:spTree>
    <p:extLst>
      <p:ext uri="{BB962C8B-B14F-4D97-AF65-F5344CB8AC3E}">
        <p14:creationId xmlns:p14="http://schemas.microsoft.com/office/powerpoint/2010/main" val="138405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C6E5-AE20-49BA-A8FA-7E2D300E47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F929F4-D8AA-4037-8461-E335559C65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C7C96-76C4-4FBC-A08B-D8F72EFD05AB}"/>
              </a:ext>
            </a:extLst>
          </p:cNvPr>
          <p:cNvSpPr>
            <a:spLocks noGrp="1"/>
          </p:cNvSpPr>
          <p:nvPr>
            <p:ph type="dt" sz="half" idx="10"/>
          </p:nvPr>
        </p:nvSpPr>
        <p:spPr/>
        <p:txBody>
          <a:bodyPr/>
          <a:lstStyle/>
          <a:p>
            <a:fld id="{E996776B-C510-48BE-8F3D-6974F13E7DF9}" type="datetimeFigureOut">
              <a:rPr lang="en-US" smtClean="0"/>
              <a:t>8/28/2024</a:t>
            </a:fld>
            <a:endParaRPr lang="en-US"/>
          </a:p>
        </p:txBody>
      </p:sp>
      <p:sp>
        <p:nvSpPr>
          <p:cNvPr id="5" name="Footer Placeholder 4">
            <a:extLst>
              <a:ext uri="{FF2B5EF4-FFF2-40B4-BE49-F238E27FC236}">
                <a16:creationId xmlns:a16="http://schemas.microsoft.com/office/drawing/2014/main" id="{D44AC0CF-16E0-4F86-9769-73391267C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1607A-54BD-4D5F-BBF0-961BBC39C5A4}"/>
              </a:ext>
            </a:extLst>
          </p:cNvPr>
          <p:cNvSpPr>
            <a:spLocks noGrp="1"/>
          </p:cNvSpPr>
          <p:nvPr>
            <p:ph type="sldNum" sz="quarter" idx="12"/>
          </p:nvPr>
        </p:nvSpPr>
        <p:spPr/>
        <p:txBody>
          <a:bodyPr/>
          <a:lstStyle/>
          <a:p>
            <a:fld id="{43ABD5C2-F0E3-48CF-9B1B-BDE9C08DA4B0}" type="slidenum">
              <a:rPr lang="en-US" smtClean="0"/>
              <a:t>‹#›</a:t>
            </a:fld>
            <a:endParaRPr lang="en-US"/>
          </a:p>
        </p:txBody>
      </p:sp>
    </p:spTree>
    <p:extLst>
      <p:ext uri="{BB962C8B-B14F-4D97-AF65-F5344CB8AC3E}">
        <p14:creationId xmlns:p14="http://schemas.microsoft.com/office/powerpoint/2010/main" val="14254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F601-C237-4793-8B0C-618EDEDED5D5}"/>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4973456C-DD77-419E-8927-B782DCE76129}"/>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635E43-D5BB-4C58-A3C1-573A133F4714}"/>
              </a:ext>
            </a:extLst>
          </p:cNvPr>
          <p:cNvSpPr>
            <a:spLocks noGrp="1"/>
          </p:cNvSpPr>
          <p:nvPr>
            <p:ph type="dt" sz="half" idx="10"/>
          </p:nvPr>
        </p:nvSpPr>
        <p:spPr/>
        <p:txBody>
          <a:bodyPr/>
          <a:lstStyle/>
          <a:p>
            <a:fld id="{E996776B-C510-48BE-8F3D-6974F13E7DF9}" type="datetimeFigureOut">
              <a:rPr lang="en-US" smtClean="0"/>
              <a:t>8/28/2024</a:t>
            </a:fld>
            <a:endParaRPr lang="en-US"/>
          </a:p>
        </p:txBody>
      </p:sp>
      <p:sp>
        <p:nvSpPr>
          <p:cNvPr id="5" name="Footer Placeholder 4">
            <a:extLst>
              <a:ext uri="{FF2B5EF4-FFF2-40B4-BE49-F238E27FC236}">
                <a16:creationId xmlns:a16="http://schemas.microsoft.com/office/drawing/2014/main" id="{14BDA843-D72D-4558-9514-9D676743E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6AE16-1BBB-4CE7-9C30-6BBD0F4CCACB}"/>
              </a:ext>
            </a:extLst>
          </p:cNvPr>
          <p:cNvSpPr>
            <a:spLocks noGrp="1"/>
          </p:cNvSpPr>
          <p:nvPr>
            <p:ph type="sldNum" sz="quarter" idx="12"/>
          </p:nvPr>
        </p:nvSpPr>
        <p:spPr/>
        <p:txBody>
          <a:bodyPr/>
          <a:lstStyle/>
          <a:p>
            <a:fld id="{43ABD5C2-F0E3-48CF-9B1B-BDE9C08DA4B0}" type="slidenum">
              <a:rPr lang="en-US" smtClean="0"/>
              <a:t>‹#›</a:t>
            </a:fld>
            <a:endParaRPr lang="en-US"/>
          </a:p>
        </p:txBody>
      </p:sp>
    </p:spTree>
    <p:extLst>
      <p:ext uri="{BB962C8B-B14F-4D97-AF65-F5344CB8AC3E}">
        <p14:creationId xmlns:p14="http://schemas.microsoft.com/office/powerpoint/2010/main" val="40056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41E9-5722-4057-B752-70C0642E9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9330D-96BC-4F98-8F0F-52F5E0326740}"/>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7C61CF-CEFB-41B2-9853-33C7BF1DA70F}"/>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F911CE-783F-474C-B52D-D49B18C2ED5A}"/>
              </a:ext>
            </a:extLst>
          </p:cNvPr>
          <p:cNvSpPr>
            <a:spLocks noGrp="1"/>
          </p:cNvSpPr>
          <p:nvPr>
            <p:ph type="dt" sz="half" idx="10"/>
          </p:nvPr>
        </p:nvSpPr>
        <p:spPr/>
        <p:txBody>
          <a:bodyPr/>
          <a:lstStyle/>
          <a:p>
            <a:fld id="{E996776B-C510-48BE-8F3D-6974F13E7DF9}" type="datetimeFigureOut">
              <a:rPr lang="en-US" smtClean="0"/>
              <a:t>8/28/2024</a:t>
            </a:fld>
            <a:endParaRPr lang="en-US"/>
          </a:p>
        </p:txBody>
      </p:sp>
      <p:sp>
        <p:nvSpPr>
          <p:cNvPr id="6" name="Footer Placeholder 5">
            <a:extLst>
              <a:ext uri="{FF2B5EF4-FFF2-40B4-BE49-F238E27FC236}">
                <a16:creationId xmlns:a16="http://schemas.microsoft.com/office/drawing/2014/main" id="{5465C111-CC65-4887-B9D0-94CBF9A2B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CA92-BE67-48BE-9963-E212171DA818}"/>
              </a:ext>
            </a:extLst>
          </p:cNvPr>
          <p:cNvSpPr>
            <a:spLocks noGrp="1"/>
          </p:cNvSpPr>
          <p:nvPr>
            <p:ph type="sldNum" sz="quarter" idx="12"/>
          </p:nvPr>
        </p:nvSpPr>
        <p:spPr/>
        <p:txBody>
          <a:bodyPr/>
          <a:lstStyle/>
          <a:p>
            <a:fld id="{43ABD5C2-F0E3-48CF-9B1B-BDE9C08DA4B0}" type="slidenum">
              <a:rPr lang="en-US" smtClean="0"/>
              <a:t>‹#›</a:t>
            </a:fld>
            <a:endParaRPr lang="en-US"/>
          </a:p>
        </p:txBody>
      </p:sp>
    </p:spTree>
    <p:extLst>
      <p:ext uri="{BB962C8B-B14F-4D97-AF65-F5344CB8AC3E}">
        <p14:creationId xmlns:p14="http://schemas.microsoft.com/office/powerpoint/2010/main" val="243916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8D46-FF6D-4DC9-85A6-45FC39CF8D2B}"/>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E93B6D-7991-4471-B598-2421666E4EC1}"/>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7A3AC501-6F9B-4CC8-BAE7-1387D0F1AC30}"/>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00C380-98F7-49B2-8739-D30E8DCA086B}"/>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BD6A2FC6-0DD6-4329-9CEE-3B68FC1B4AE0}"/>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63952-8A68-4ED3-9613-0D94BC9D296C}"/>
              </a:ext>
            </a:extLst>
          </p:cNvPr>
          <p:cNvSpPr>
            <a:spLocks noGrp="1"/>
          </p:cNvSpPr>
          <p:nvPr>
            <p:ph type="dt" sz="half" idx="10"/>
          </p:nvPr>
        </p:nvSpPr>
        <p:spPr/>
        <p:txBody>
          <a:bodyPr/>
          <a:lstStyle/>
          <a:p>
            <a:fld id="{E996776B-C510-48BE-8F3D-6974F13E7DF9}" type="datetimeFigureOut">
              <a:rPr lang="en-US" smtClean="0"/>
              <a:t>8/28/2024</a:t>
            </a:fld>
            <a:endParaRPr lang="en-US"/>
          </a:p>
        </p:txBody>
      </p:sp>
      <p:sp>
        <p:nvSpPr>
          <p:cNvPr id="8" name="Footer Placeholder 7">
            <a:extLst>
              <a:ext uri="{FF2B5EF4-FFF2-40B4-BE49-F238E27FC236}">
                <a16:creationId xmlns:a16="http://schemas.microsoft.com/office/drawing/2014/main" id="{50CBCCC7-BE8D-46CC-B128-C79F647AE0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739672-BD7F-45FA-B920-AE594C45544B}"/>
              </a:ext>
            </a:extLst>
          </p:cNvPr>
          <p:cNvSpPr>
            <a:spLocks noGrp="1"/>
          </p:cNvSpPr>
          <p:nvPr>
            <p:ph type="sldNum" sz="quarter" idx="12"/>
          </p:nvPr>
        </p:nvSpPr>
        <p:spPr/>
        <p:txBody>
          <a:bodyPr/>
          <a:lstStyle/>
          <a:p>
            <a:fld id="{43ABD5C2-F0E3-48CF-9B1B-BDE9C08DA4B0}" type="slidenum">
              <a:rPr lang="en-US" smtClean="0"/>
              <a:t>‹#›</a:t>
            </a:fld>
            <a:endParaRPr lang="en-US"/>
          </a:p>
        </p:txBody>
      </p:sp>
    </p:spTree>
    <p:extLst>
      <p:ext uri="{BB962C8B-B14F-4D97-AF65-F5344CB8AC3E}">
        <p14:creationId xmlns:p14="http://schemas.microsoft.com/office/powerpoint/2010/main" val="118305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77CC-1709-4E58-A7B9-5173E690E1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0EA28A-F111-4B54-BA12-AF2CD3718AB0}"/>
              </a:ext>
            </a:extLst>
          </p:cNvPr>
          <p:cNvSpPr>
            <a:spLocks noGrp="1"/>
          </p:cNvSpPr>
          <p:nvPr>
            <p:ph type="dt" sz="half" idx="10"/>
          </p:nvPr>
        </p:nvSpPr>
        <p:spPr/>
        <p:txBody>
          <a:bodyPr/>
          <a:lstStyle/>
          <a:p>
            <a:fld id="{D72DD792-426E-4DA3-BCC6-614EEA3EE2E1}" type="datetimeFigureOut">
              <a:rPr lang="en-US" smtClean="0"/>
              <a:t>8/28/2024</a:t>
            </a:fld>
            <a:endParaRPr lang="en-US"/>
          </a:p>
        </p:txBody>
      </p:sp>
      <p:sp>
        <p:nvSpPr>
          <p:cNvPr id="4" name="Footer Placeholder 3">
            <a:extLst>
              <a:ext uri="{FF2B5EF4-FFF2-40B4-BE49-F238E27FC236}">
                <a16:creationId xmlns:a16="http://schemas.microsoft.com/office/drawing/2014/main" id="{3D13CBED-58CA-4AEE-900E-D8978FDB04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A9F16C-CCB4-4DF3-B886-6050A47354DC}"/>
              </a:ext>
            </a:extLst>
          </p:cNvPr>
          <p:cNvSpPr>
            <a:spLocks noGrp="1"/>
          </p:cNvSpPr>
          <p:nvPr>
            <p:ph type="sldNum" sz="quarter" idx="12"/>
          </p:nvPr>
        </p:nvSpPr>
        <p:spPr/>
        <p:txBody>
          <a:bodyPr/>
          <a:lstStyle/>
          <a:p>
            <a:fld id="{D2B26FB5-CBFC-409F-B9F2-B95CA588B252}" type="slidenum">
              <a:rPr lang="en-US" smtClean="0"/>
              <a:t>‹#›</a:t>
            </a:fld>
            <a:endParaRPr lang="en-US"/>
          </a:p>
        </p:txBody>
      </p:sp>
    </p:spTree>
    <p:extLst>
      <p:ext uri="{BB962C8B-B14F-4D97-AF65-F5344CB8AC3E}">
        <p14:creationId xmlns:p14="http://schemas.microsoft.com/office/powerpoint/2010/main" val="197436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F8817-1619-4039-B3D9-2B09A824776D}"/>
              </a:ext>
            </a:extLst>
          </p:cNvPr>
          <p:cNvSpPr>
            <a:spLocks noGrp="1"/>
          </p:cNvSpPr>
          <p:nvPr>
            <p:ph type="dt" sz="half" idx="10"/>
          </p:nvPr>
        </p:nvSpPr>
        <p:spPr/>
        <p:txBody>
          <a:bodyPr/>
          <a:lstStyle/>
          <a:p>
            <a:fld id="{E996776B-C510-48BE-8F3D-6974F13E7DF9}" type="datetimeFigureOut">
              <a:rPr lang="en-US" smtClean="0"/>
              <a:t>8/28/2024</a:t>
            </a:fld>
            <a:endParaRPr lang="en-US"/>
          </a:p>
        </p:txBody>
      </p:sp>
      <p:sp>
        <p:nvSpPr>
          <p:cNvPr id="3" name="Footer Placeholder 2">
            <a:extLst>
              <a:ext uri="{FF2B5EF4-FFF2-40B4-BE49-F238E27FC236}">
                <a16:creationId xmlns:a16="http://schemas.microsoft.com/office/drawing/2014/main" id="{7210792C-319F-4F5E-9B67-BB4FDDCFF1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E4077F-377C-4288-B2AC-7070D73CEBCC}"/>
              </a:ext>
            </a:extLst>
          </p:cNvPr>
          <p:cNvSpPr>
            <a:spLocks noGrp="1"/>
          </p:cNvSpPr>
          <p:nvPr>
            <p:ph type="sldNum" sz="quarter" idx="12"/>
          </p:nvPr>
        </p:nvSpPr>
        <p:spPr/>
        <p:txBody>
          <a:bodyPr/>
          <a:lstStyle/>
          <a:p>
            <a:fld id="{43ABD5C2-F0E3-48CF-9B1B-BDE9C08DA4B0}" type="slidenum">
              <a:rPr lang="en-US" smtClean="0"/>
              <a:t>‹#›</a:t>
            </a:fld>
            <a:endParaRPr lang="en-US"/>
          </a:p>
        </p:txBody>
      </p:sp>
    </p:spTree>
    <p:extLst>
      <p:ext uri="{BB962C8B-B14F-4D97-AF65-F5344CB8AC3E}">
        <p14:creationId xmlns:p14="http://schemas.microsoft.com/office/powerpoint/2010/main" val="127657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7B9B-280D-4D39-AEAB-BD160852A0A7}"/>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22006F38-E0A5-4CAE-B2AF-6513D82FE1C0}"/>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98CF7-AEBE-4F70-B11B-42513956ACFF}"/>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9095B7A2-D9CE-4178-A6F9-2D126761DD57}"/>
              </a:ext>
            </a:extLst>
          </p:cNvPr>
          <p:cNvSpPr>
            <a:spLocks noGrp="1"/>
          </p:cNvSpPr>
          <p:nvPr>
            <p:ph type="dt" sz="half" idx="10"/>
          </p:nvPr>
        </p:nvSpPr>
        <p:spPr/>
        <p:txBody>
          <a:bodyPr/>
          <a:lstStyle/>
          <a:p>
            <a:fld id="{E996776B-C510-48BE-8F3D-6974F13E7DF9}" type="datetimeFigureOut">
              <a:rPr lang="en-US" smtClean="0"/>
              <a:t>8/28/2024</a:t>
            </a:fld>
            <a:endParaRPr lang="en-US"/>
          </a:p>
        </p:txBody>
      </p:sp>
      <p:sp>
        <p:nvSpPr>
          <p:cNvPr id="6" name="Footer Placeholder 5">
            <a:extLst>
              <a:ext uri="{FF2B5EF4-FFF2-40B4-BE49-F238E27FC236}">
                <a16:creationId xmlns:a16="http://schemas.microsoft.com/office/drawing/2014/main" id="{08707BE2-C731-497E-A053-65C83E2EAA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4B303-13B4-4C9D-95E0-DDF0EC4D3B53}"/>
              </a:ext>
            </a:extLst>
          </p:cNvPr>
          <p:cNvSpPr>
            <a:spLocks noGrp="1"/>
          </p:cNvSpPr>
          <p:nvPr>
            <p:ph type="sldNum" sz="quarter" idx="12"/>
          </p:nvPr>
        </p:nvSpPr>
        <p:spPr/>
        <p:txBody>
          <a:bodyPr/>
          <a:lstStyle/>
          <a:p>
            <a:fld id="{43ABD5C2-F0E3-48CF-9B1B-BDE9C08DA4B0}" type="slidenum">
              <a:rPr lang="en-US" smtClean="0"/>
              <a:t>‹#›</a:t>
            </a:fld>
            <a:endParaRPr lang="en-US"/>
          </a:p>
        </p:txBody>
      </p:sp>
    </p:spTree>
    <p:extLst>
      <p:ext uri="{BB962C8B-B14F-4D97-AF65-F5344CB8AC3E}">
        <p14:creationId xmlns:p14="http://schemas.microsoft.com/office/powerpoint/2010/main" val="230565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D31D-EE9D-4203-AD67-641D8C916A77}"/>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E56A3D56-6953-45D2-9FE9-E315192A7706}"/>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a:extLst>
              <a:ext uri="{FF2B5EF4-FFF2-40B4-BE49-F238E27FC236}">
                <a16:creationId xmlns:a16="http://schemas.microsoft.com/office/drawing/2014/main" id="{D1865200-2F1E-4A02-BCA1-52B54D0A549D}"/>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DAD963E3-1590-464E-A635-A75E26DBCE8C}"/>
              </a:ext>
            </a:extLst>
          </p:cNvPr>
          <p:cNvSpPr>
            <a:spLocks noGrp="1"/>
          </p:cNvSpPr>
          <p:nvPr>
            <p:ph type="dt" sz="half" idx="10"/>
          </p:nvPr>
        </p:nvSpPr>
        <p:spPr/>
        <p:txBody>
          <a:bodyPr/>
          <a:lstStyle/>
          <a:p>
            <a:fld id="{E996776B-C510-48BE-8F3D-6974F13E7DF9}" type="datetimeFigureOut">
              <a:rPr lang="en-US" smtClean="0"/>
              <a:t>8/28/2024</a:t>
            </a:fld>
            <a:endParaRPr lang="en-US"/>
          </a:p>
        </p:txBody>
      </p:sp>
      <p:sp>
        <p:nvSpPr>
          <p:cNvPr id="6" name="Footer Placeholder 5">
            <a:extLst>
              <a:ext uri="{FF2B5EF4-FFF2-40B4-BE49-F238E27FC236}">
                <a16:creationId xmlns:a16="http://schemas.microsoft.com/office/drawing/2014/main" id="{3E4CB840-5F4A-4CA4-9A14-89140470A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EF4D1-5B8C-445C-A9D8-597DAD64CD03}"/>
              </a:ext>
            </a:extLst>
          </p:cNvPr>
          <p:cNvSpPr>
            <a:spLocks noGrp="1"/>
          </p:cNvSpPr>
          <p:nvPr>
            <p:ph type="sldNum" sz="quarter" idx="12"/>
          </p:nvPr>
        </p:nvSpPr>
        <p:spPr/>
        <p:txBody>
          <a:bodyPr/>
          <a:lstStyle/>
          <a:p>
            <a:fld id="{43ABD5C2-F0E3-48CF-9B1B-BDE9C08DA4B0}" type="slidenum">
              <a:rPr lang="en-US" smtClean="0"/>
              <a:t>‹#›</a:t>
            </a:fld>
            <a:endParaRPr lang="en-US"/>
          </a:p>
        </p:txBody>
      </p:sp>
    </p:spTree>
    <p:extLst>
      <p:ext uri="{BB962C8B-B14F-4D97-AF65-F5344CB8AC3E}">
        <p14:creationId xmlns:p14="http://schemas.microsoft.com/office/powerpoint/2010/main" val="4019112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65A6B-97DF-4DD2-9A45-55F63967AEBC}"/>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D268C5-8CE1-4CE7-B7AC-46EE5E8177E7}"/>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EB2BD-7840-4633-B8D9-238DE73D19E9}"/>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D72DD792-426E-4DA3-BCC6-614EEA3EE2E1}" type="datetimeFigureOut">
              <a:rPr lang="en-US" smtClean="0"/>
              <a:t>8/28/2024</a:t>
            </a:fld>
            <a:endParaRPr lang="en-US"/>
          </a:p>
        </p:txBody>
      </p:sp>
      <p:sp>
        <p:nvSpPr>
          <p:cNvPr id="5" name="Footer Placeholder 4">
            <a:extLst>
              <a:ext uri="{FF2B5EF4-FFF2-40B4-BE49-F238E27FC236}">
                <a16:creationId xmlns:a16="http://schemas.microsoft.com/office/drawing/2014/main" id="{E3BCA9E9-9131-422A-A74E-2443027DFB1A}"/>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05AEE8-1DC6-49C1-9139-0DFE4961AB85}"/>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D2B26FB5-CBFC-409F-B9F2-B95CA588B252}" type="slidenum">
              <a:rPr lang="en-US" smtClean="0"/>
              <a:t>‹#›</a:t>
            </a:fld>
            <a:endParaRPr lang="en-US"/>
          </a:p>
        </p:txBody>
      </p:sp>
    </p:spTree>
    <p:extLst>
      <p:ext uri="{BB962C8B-B14F-4D97-AF65-F5344CB8AC3E}">
        <p14:creationId xmlns:p14="http://schemas.microsoft.com/office/powerpoint/2010/main" val="13412350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gif"/><Relationship Id="rId3" Type="http://schemas.openxmlformats.org/officeDocument/2006/relationships/image" Target="../media/image2.jp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170E5DF-3468-487A-83BB-941191B1218F}"/>
              </a:ext>
            </a:extLst>
          </p:cNvPr>
          <p:cNvSpPr/>
          <p:nvPr/>
        </p:nvSpPr>
        <p:spPr>
          <a:xfrm>
            <a:off x="-49838" y="5895050"/>
            <a:ext cx="43891199" cy="2382654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8" name="TextBox 27">
            <a:extLst>
              <a:ext uri="{FF2B5EF4-FFF2-40B4-BE49-F238E27FC236}">
                <a16:creationId xmlns:a16="http://schemas.microsoft.com/office/drawing/2014/main" id="{D19064ED-F18E-4845-AF38-41DB693EF93F}"/>
              </a:ext>
            </a:extLst>
          </p:cNvPr>
          <p:cNvSpPr txBox="1"/>
          <p:nvPr/>
        </p:nvSpPr>
        <p:spPr>
          <a:xfrm>
            <a:off x="5486400" y="746681"/>
            <a:ext cx="37249767" cy="3477875"/>
          </a:xfrm>
          <a:prstGeom prst="rect">
            <a:avLst/>
          </a:prstGeom>
          <a:noFill/>
        </p:spPr>
        <p:txBody>
          <a:bodyPr wrap="square" rtlCol="0">
            <a:spAutoFit/>
          </a:bodyPr>
          <a:lstStyle/>
          <a:p>
            <a:pPr algn="l"/>
            <a:r>
              <a:rPr lang="en-US" sz="11000" dirty="0">
                <a:effectLst/>
                <a:latin typeface="Impact" panose="020B0806030902050204" pitchFamily="34" charset="0"/>
                <a:ea typeface="Aptos" panose="020B0004020202020204" pitchFamily="34" charset="0"/>
                <a:cs typeface="Aptos" panose="020B0004020202020204" pitchFamily="34" charset="0"/>
              </a:rPr>
              <a:t>Using the REDCap platform to Integrate Risks from Diverse Sources for a Clinical-grade Genome Informed Risk Assessment</a:t>
            </a:r>
            <a:endParaRPr lang="en-US" sz="11000" spc="151" dirty="0">
              <a:latin typeface="Impact" panose="020B080603090205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27FE42E5-733C-44DD-B487-FAEC830495AE}"/>
              </a:ext>
            </a:extLst>
          </p:cNvPr>
          <p:cNvSpPr txBox="1"/>
          <p:nvPr/>
        </p:nvSpPr>
        <p:spPr>
          <a:xfrm>
            <a:off x="5288260" y="4238107"/>
            <a:ext cx="37249766" cy="1569660"/>
          </a:xfrm>
          <a:prstGeom prst="rect">
            <a:avLst/>
          </a:prstGeom>
          <a:noFill/>
        </p:spPr>
        <p:txBody>
          <a:bodyPr wrap="square" rtlCol="0">
            <a:spAutoFit/>
          </a:bodyPr>
          <a:lstStyle/>
          <a:p>
            <a:r>
              <a:rPr lang="en-US" sz="4800" spc="151" dirty="0">
                <a:latin typeface="Tahoma" panose="020B0604030504040204" pitchFamily="34" charset="0"/>
                <a:ea typeface="Tahoma" panose="020B0604030504040204" pitchFamily="34" charset="0"/>
                <a:cs typeface="Tahoma" panose="020B0604030504040204" pitchFamily="34" charset="0"/>
              </a:rPr>
              <a:t>Jennifer Morse, MS; Megan He, PhD; Jodell E. Linder, PhD; Adam Lewis; Travis Wilson; Ellis Thomas; Kyle McGuffin; Sophie Forman; Dawn Moore; Paul Harris, PhD; Josh F Peterson, MD, MPH </a:t>
            </a:r>
          </a:p>
        </p:txBody>
      </p:sp>
      <p:sp>
        <p:nvSpPr>
          <p:cNvPr id="31" name="Rectangle: Single Corner Snipped 30">
            <a:extLst>
              <a:ext uri="{FF2B5EF4-FFF2-40B4-BE49-F238E27FC236}">
                <a16:creationId xmlns:a16="http://schemas.microsoft.com/office/drawing/2014/main" id="{6D12AC94-D822-4B29-BBEB-3710E737993D}"/>
              </a:ext>
            </a:extLst>
          </p:cNvPr>
          <p:cNvSpPr/>
          <p:nvPr/>
        </p:nvSpPr>
        <p:spPr>
          <a:xfrm>
            <a:off x="656218" y="7065481"/>
            <a:ext cx="26550043" cy="700562"/>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Impact" panose="020B0806030902050204" pitchFamily="34" charset="0"/>
                <a:ea typeface="Tahoma" panose="020B0604030504040204" pitchFamily="34" charset="0"/>
                <a:cs typeface="Tahoma" panose="020B0604030504040204" pitchFamily="34" charset="0"/>
              </a:rPr>
              <a:t>eMERGE Research Study Goals</a:t>
            </a:r>
          </a:p>
        </p:txBody>
      </p:sp>
      <p:sp>
        <p:nvSpPr>
          <p:cNvPr id="34" name="Rectangle: Single Corner Snipped 33">
            <a:extLst>
              <a:ext uri="{FF2B5EF4-FFF2-40B4-BE49-F238E27FC236}">
                <a16:creationId xmlns:a16="http://schemas.microsoft.com/office/drawing/2014/main" id="{C4D5FDC0-6E34-4FA7-810B-256FB883D67D}"/>
              </a:ext>
            </a:extLst>
          </p:cNvPr>
          <p:cNvSpPr/>
          <p:nvPr/>
        </p:nvSpPr>
        <p:spPr>
          <a:xfrm>
            <a:off x="18039553" y="10930273"/>
            <a:ext cx="9062820" cy="723730"/>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Impact" panose="020B0806030902050204" pitchFamily="34" charset="0"/>
              </a:rPr>
              <a:t>Description of R</a:t>
            </a:r>
            <a:r>
              <a:rPr lang="en-US" sz="4800" baseline="30000" dirty="0">
                <a:solidFill>
                  <a:schemeClr val="tx1"/>
                </a:solidFill>
                <a:latin typeface="Impact" panose="020B0806030902050204" pitchFamily="34" charset="0"/>
              </a:rPr>
              <a:t>4</a:t>
            </a:r>
            <a:r>
              <a:rPr lang="en-US" sz="4800" dirty="0">
                <a:solidFill>
                  <a:schemeClr val="tx1"/>
                </a:solidFill>
                <a:latin typeface="Impact" panose="020B0806030902050204" pitchFamily="34" charset="0"/>
              </a:rPr>
              <a:t> System</a:t>
            </a:r>
          </a:p>
        </p:txBody>
      </p:sp>
      <p:sp>
        <p:nvSpPr>
          <p:cNvPr id="37" name="Rectangle 36">
            <a:extLst>
              <a:ext uri="{FF2B5EF4-FFF2-40B4-BE49-F238E27FC236}">
                <a16:creationId xmlns:a16="http://schemas.microsoft.com/office/drawing/2014/main" id="{72A69F75-CDFF-4FC5-AD4F-2FBFD6F46E0A}"/>
              </a:ext>
            </a:extLst>
          </p:cNvPr>
          <p:cNvSpPr/>
          <p:nvPr/>
        </p:nvSpPr>
        <p:spPr>
          <a:xfrm>
            <a:off x="656217" y="7749628"/>
            <a:ext cx="26550044" cy="2492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The </a:t>
            </a:r>
            <a:r>
              <a:rPr kumimoji="0" lang="en-US" altLang="en-US" sz="34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eMERGE</a:t>
            </a:r>
            <a:r>
              <a:rPr kumimoji="0" lang="en-US" altLang="en-US" sz="3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research study assesses monogenic and polygenic risk (PRS) for 25,000 participants with a </a:t>
            </a:r>
            <a:r>
              <a:rPr lang="en-US" altLang="en-US" sz="3400" dirty="0">
                <a:solidFill>
                  <a:schemeClr val="tx1"/>
                </a:solidFill>
                <a:latin typeface="Tahoma" panose="020B0604030504040204" pitchFamily="34" charset="0"/>
                <a:ea typeface="Tahoma" panose="020B0604030504040204" pitchFamily="34" charset="0"/>
                <a:cs typeface="Tahoma" panose="020B0604030504040204" pitchFamily="34" charset="0"/>
              </a:rPr>
              <a:t>goal of u</a:t>
            </a:r>
            <a:r>
              <a:rPr kumimoji="0" lang="en-US" altLang="en-US" sz="3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nderstanding the impact of integrated genetic risk on clinical actionability and outcomes.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We developed a data capture, analytic, and reporting infrastructure system using the REDCap platform to combine monogenic and polygenic risk, family history risk, and clinical risk factors to influence preventative care for 11 complex diseases.</a:t>
            </a:r>
          </a:p>
        </p:txBody>
      </p:sp>
      <p:sp>
        <p:nvSpPr>
          <p:cNvPr id="40" name="Rectangle 39">
            <a:extLst>
              <a:ext uri="{FF2B5EF4-FFF2-40B4-BE49-F238E27FC236}">
                <a16:creationId xmlns:a16="http://schemas.microsoft.com/office/drawing/2014/main" id="{4C4E87E1-1BD2-4179-9052-AE62D7876B3E}"/>
              </a:ext>
            </a:extLst>
          </p:cNvPr>
          <p:cNvSpPr/>
          <p:nvPr/>
        </p:nvSpPr>
        <p:spPr>
          <a:xfrm>
            <a:off x="18039553" y="11661218"/>
            <a:ext cx="9057592" cy="7725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0" fontAlgn="base" latinLnBrk="0" hangingPunct="0">
              <a:lnSpc>
                <a:spcPct val="100000"/>
              </a:lnSpc>
              <a:buClrTx/>
              <a:buSzTx/>
              <a:tabLst/>
            </a:pPr>
            <a:r>
              <a:rPr lang="en-US" sz="340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a:t>
            </a:r>
            <a:r>
              <a:rPr lang="en-US" sz="3400" i="0" u="none" strike="noStrike"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r>
              <a:rPr lang="en-US" sz="340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(Recruitment, Results, and Risk Reduction) receives, stores, and manipulates</a:t>
            </a:r>
            <a:r>
              <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40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incoming data streams from electronic health records (EHRs) across 10 health systems, genetic results from two laboratories, and study survey results from participants.</a:t>
            </a:r>
            <a:r>
              <a:rPr lang="en-US" sz="3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0" fontAlgn="base" latinLnBrk="0" hangingPunct="0">
              <a:lnSpc>
                <a:spcPct val="100000"/>
              </a:lnSpc>
              <a:buClrTx/>
              <a:buSzTx/>
              <a:tabLst/>
            </a:pPr>
            <a:endPar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buClrTx/>
              <a:buSzTx/>
              <a:tabLst/>
            </a:pPr>
            <a:endPar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r>
              <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REDCap: </a:t>
            </a:r>
            <a:r>
              <a:rPr lang="en-US" sz="3400" b="0" i="0" u="none" strike="noStrike" baseline="0" dirty="0">
                <a:solidFill>
                  <a:srgbClr val="000000"/>
                </a:solidFill>
                <a:latin typeface="Arial" panose="020B0604020202020204" pitchFamily="34" charset="0"/>
              </a:rPr>
              <a:t>well-established modules and features to support clinical research</a:t>
            </a:r>
            <a:endPar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0" fontAlgn="base" hangingPunct="0"/>
            <a:r>
              <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Features</a:t>
            </a:r>
            <a:r>
              <a:rPr lang="en-US" sz="3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Electronic consent, direct entry of patient provided survey data, and multisite operational access features allow individual participant records to be assigned to individual sites. </a:t>
            </a:r>
            <a:endParaRPr lang="en-US" sz="3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53" name="Group 52">
            <a:extLst>
              <a:ext uri="{FF2B5EF4-FFF2-40B4-BE49-F238E27FC236}">
                <a16:creationId xmlns:a16="http://schemas.microsoft.com/office/drawing/2014/main" id="{8A59E8A9-D9A6-4D1C-9FAF-514DB09647D8}"/>
              </a:ext>
            </a:extLst>
          </p:cNvPr>
          <p:cNvGrpSpPr/>
          <p:nvPr/>
        </p:nvGrpSpPr>
        <p:grpSpPr>
          <a:xfrm>
            <a:off x="-460768" y="-548640"/>
            <a:ext cx="5321526" cy="9143836"/>
            <a:chOff x="-460768" y="-548640"/>
            <a:chExt cx="6386080" cy="10903792"/>
          </a:xfrm>
        </p:grpSpPr>
        <p:sp>
          <p:nvSpPr>
            <p:cNvPr id="27" name="Isosceles Triangle 26">
              <a:extLst>
                <a:ext uri="{FF2B5EF4-FFF2-40B4-BE49-F238E27FC236}">
                  <a16:creationId xmlns:a16="http://schemas.microsoft.com/office/drawing/2014/main" id="{1DF96B8E-D5D9-4204-BA73-F61F03F3854B}"/>
                </a:ext>
              </a:extLst>
            </p:cNvPr>
            <p:cNvSpPr/>
            <p:nvPr/>
          </p:nvSpPr>
          <p:spPr>
            <a:xfrm flipV="1">
              <a:off x="1" y="-85978"/>
              <a:ext cx="5486399" cy="9458578"/>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4B7F18FD-5FD0-4D28-9831-F576C107AF67}"/>
                </a:ext>
              </a:extLst>
            </p:cNvPr>
            <p:cNvSpPr/>
            <p:nvPr/>
          </p:nvSpPr>
          <p:spPr>
            <a:xfrm flipV="1">
              <a:off x="2" y="7264122"/>
              <a:ext cx="1219199" cy="2176631"/>
            </a:xfrm>
            <a:prstGeom prst="triangl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0A600C39-6821-499C-ACFD-061F8C5B5CC3}"/>
                </a:ext>
              </a:extLst>
            </p:cNvPr>
            <p:cNvCxnSpPr>
              <a:cxnSpLocks/>
            </p:cNvCxnSpPr>
            <p:nvPr/>
          </p:nvCxnSpPr>
          <p:spPr>
            <a:xfrm flipV="1">
              <a:off x="-460768" y="-548640"/>
              <a:ext cx="6386080" cy="10903792"/>
            </a:xfrm>
            <a:prstGeom prst="line">
              <a:avLst/>
            </a:prstGeom>
            <a:ln w="2540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5613816B-CB47-46A9-B97B-BDBB6DDD7304}"/>
              </a:ext>
            </a:extLst>
          </p:cNvPr>
          <p:cNvSpPr txBox="1"/>
          <p:nvPr/>
        </p:nvSpPr>
        <p:spPr>
          <a:xfrm>
            <a:off x="33431585" y="31760813"/>
            <a:ext cx="10486470" cy="1138773"/>
          </a:xfrm>
          <a:prstGeom prst="rect">
            <a:avLst/>
          </a:prstGeom>
          <a:noFill/>
        </p:spPr>
        <p:txBody>
          <a:bodyPr wrap="square" rtlCol="0">
            <a:spAutoFit/>
          </a:bodyPr>
          <a:lstStyle/>
          <a:p>
            <a:pPr algn="ctr"/>
            <a:r>
              <a:rPr lang="en-US" sz="3400" spc="151" dirty="0">
                <a:latin typeface="Tahoma" panose="020B0604030504040204" pitchFamily="34" charset="0"/>
                <a:ea typeface="Tahoma" panose="020B0604030504040204" pitchFamily="34" charset="0"/>
                <a:cs typeface="Tahoma" panose="020B0604030504040204" pitchFamily="34" charset="0"/>
              </a:rPr>
              <a:t>Please contact the corresponding author at Jennifer.morse@vumc.org</a:t>
            </a:r>
          </a:p>
        </p:txBody>
      </p:sp>
      <p:cxnSp>
        <p:nvCxnSpPr>
          <p:cNvPr id="44" name="Straight Connector 43">
            <a:extLst>
              <a:ext uri="{FF2B5EF4-FFF2-40B4-BE49-F238E27FC236}">
                <a16:creationId xmlns:a16="http://schemas.microsoft.com/office/drawing/2014/main" id="{064FDE4B-B7F8-4089-B1A2-543FD49C8C31}"/>
              </a:ext>
            </a:extLst>
          </p:cNvPr>
          <p:cNvCxnSpPr>
            <a:cxnSpLocks/>
          </p:cNvCxnSpPr>
          <p:nvPr/>
        </p:nvCxnSpPr>
        <p:spPr>
          <a:xfrm flipV="1">
            <a:off x="-124934" y="5895050"/>
            <a:ext cx="43891200" cy="0"/>
          </a:xfrm>
          <a:prstGeom prst="line">
            <a:avLst/>
          </a:prstGeom>
          <a:ln w="2540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72E706CB-A09A-4D2D-AEB7-6C436E1ACDD9}"/>
              </a:ext>
            </a:extLst>
          </p:cNvPr>
          <p:cNvSpPr/>
          <p:nvPr/>
        </p:nvSpPr>
        <p:spPr>
          <a:xfrm>
            <a:off x="627246" y="11526714"/>
            <a:ext cx="16666927" cy="1434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rtl="0">
              <a:spcBef>
                <a:spcPts val="1200"/>
              </a:spcBef>
              <a:spcAft>
                <a:spcPts val="1200"/>
              </a:spcAft>
            </a:pPr>
            <a:endPar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r>
              <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Figure 1: REDCap infrastructure of R</a:t>
            </a:r>
            <a:r>
              <a:rPr lang="en-US" sz="3400" b="1" i="0" u="none" strike="noStrike"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r>
              <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Portal used to house, organize, and access study data</a:t>
            </a:r>
            <a:r>
              <a:rPr lang="en-US" sz="3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The R</a:t>
            </a:r>
            <a:r>
              <a:rPr lang="en-US" sz="3400" b="0" i="0" u="none" strike="noStrike"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r>
              <a:rPr lang="en-US" sz="3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Portal was the centralized platform used in the eMERGE study to collect data via participant-facing surveys, track administrative data, intake and process partner data, generate the GIRA, and track return of results. PRS = polygenic risk score, </a:t>
            </a:r>
            <a:r>
              <a:rPr lang="en-US" sz="34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FHx</a:t>
            </a:r>
            <a:r>
              <a:rPr lang="en-US" sz="3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 family health history, </a:t>
            </a:r>
            <a:r>
              <a:rPr lang="en-US" sz="34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RoR</a:t>
            </a:r>
            <a:r>
              <a:rPr lang="en-US" sz="3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 return of results.</a:t>
            </a:r>
            <a:endParaRPr kumimoji="0" lang="en-US" altLang="en-US" sz="3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6" name="Rectangle: Single Corner Snipped 65">
            <a:extLst>
              <a:ext uri="{FF2B5EF4-FFF2-40B4-BE49-F238E27FC236}">
                <a16:creationId xmlns:a16="http://schemas.microsoft.com/office/drawing/2014/main" id="{311CC407-E8BC-4902-9F59-F1681807C4B5}"/>
              </a:ext>
            </a:extLst>
          </p:cNvPr>
          <p:cNvSpPr/>
          <p:nvPr/>
        </p:nvSpPr>
        <p:spPr>
          <a:xfrm>
            <a:off x="27936860" y="20944451"/>
            <a:ext cx="15420446" cy="712778"/>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Impact" panose="020B0806030902050204" pitchFamily="34" charset="0"/>
              </a:rPr>
              <a:t>Conclusions and Implications</a:t>
            </a:r>
          </a:p>
        </p:txBody>
      </p:sp>
      <p:sp>
        <p:nvSpPr>
          <p:cNvPr id="67" name="Rectangle 66">
            <a:extLst>
              <a:ext uri="{FF2B5EF4-FFF2-40B4-BE49-F238E27FC236}">
                <a16:creationId xmlns:a16="http://schemas.microsoft.com/office/drawing/2014/main" id="{518E079B-1B05-4664-9930-0773D6582D66}"/>
              </a:ext>
            </a:extLst>
          </p:cNvPr>
          <p:cNvSpPr/>
          <p:nvPr/>
        </p:nvSpPr>
        <p:spPr>
          <a:xfrm>
            <a:off x="27929828" y="21674662"/>
            <a:ext cx="15391712" cy="4062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sz="3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As of August 2024, all sites have completed enrollment (n=26,859). Risk reports have been created and results returned for 17,334 participants.</a:t>
            </a:r>
            <a:endParaRPr kumimoji="0" lang="en-US" altLang="en-US" sz="3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20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endParaRPr>
          </a:p>
          <a:p>
            <a:r>
              <a:rPr lang="en-US" sz="3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A highly customized REDCap implementation enabled a large-scale genomic risk implementation project. The infrastructure translated patient data and practice guidelines into a clinical report used at point of care to individualize preventive care and potentially mitigate 11 complex diseases. </a:t>
            </a:r>
            <a:r>
              <a:rPr lang="en-US" sz="3400" dirty="0">
                <a:solidFill>
                  <a:srgbClr val="212121"/>
                </a:solidFill>
                <a:latin typeface="Tahoma" panose="020B0604030504040204" pitchFamily="34" charset="0"/>
                <a:ea typeface="Tahoma" panose="020B0604030504040204" pitchFamily="34" charset="0"/>
                <a:cs typeface="Tahoma" panose="020B0604030504040204" pitchFamily="34" charset="0"/>
              </a:rPr>
              <a:t>Health services outcomes analysis comparing risk groups is currently ongoing.</a:t>
            </a:r>
          </a:p>
        </p:txBody>
      </p:sp>
      <p:sp>
        <p:nvSpPr>
          <p:cNvPr id="68" name="Rectangle 67">
            <a:extLst>
              <a:ext uri="{FF2B5EF4-FFF2-40B4-BE49-F238E27FC236}">
                <a16:creationId xmlns:a16="http://schemas.microsoft.com/office/drawing/2014/main" id="{1C4EE2F5-ED51-435D-B5D6-B05744CCF34B}"/>
              </a:ext>
            </a:extLst>
          </p:cNvPr>
          <p:cNvSpPr/>
          <p:nvPr/>
        </p:nvSpPr>
        <p:spPr>
          <a:xfrm>
            <a:off x="-5952134" y="5243226"/>
            <a:ext cx="2843899" cy="30371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dirty="0">
                <a:solidFill>
                  <a:schemeClr val="tx1"/>
                </a:solidFill>
                <a:latin typeface="Source Sans Pro" panose="020B0503030403020204" pitchFamily="34" charset="0"/>
                <a:ea typeface="Source Sans Pro" panose="020B0503030403020204" pitchFamily="34" charset="0"/>
              </a:rPr>
              <a:t>#D8AB4C</a:t>
            </a:r>
          </a:p>
        </p:txBody>
      </p:sp>
      <p:sp>
        <p:nvSpPr>
          <p:cNvPr id="69" name="Rectangle 68">
            <a:extLst>
              <a:ext uri="{FF2B5EF4-FFF2-40B4-BE49-F238E27FC236}">
                <a16:creationId xmlns:a16="http://schemas.microsoft.com/office/drawing/2014/main" id="{B0EB0A7F-6E7A-43F6-8B91-DC7DBDDC34F8}"/>
              </a:ext>
            </a:extLst>
          </p:cNvPr>
          <p:cNvSpPr/>
          <p:nvPr/>
        </p:nvSpPr>
        <p:spPr>
          <a:xfrm>
            <a:off x="-5952134" y="9152666"/>
            <a:ext cx="2843899" cy="3037197"/>
          </a:xfrm>
          <a:prstGeom prst="rect">
            <a:avLst/>
          </a:prstGeom>
          <a:solidFill>
            <a:srgbClr val="F7E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dirty="0">
                <a:solidFill>
                  <a:schemeClr val="tx1"/>
                </a:solidFill>
                <a:latin typeface="Source Sans Pro" panose="020B0503030403020204" pitchFamily="34" charset="0"/>
                <a:ea typeface="Source Sans Pro" panose="020B0503030403020204" pitchFamily="34" charset="0"/>
              </a:rPr>
              <a:t>#F7EEDB</a:t>
            </a:r>
          </a:p>
        </p:txBody>
      </p:sp>
      <p:sp>
        <p:nvSpPr>
          <p:cNvPr id="70" name="Rectangle 69">
            <a:extLst>
              <a:ext uri="{FF2B5EF4-FFF2-40B4-BE49-F238E27FC236}">
                <a16:creationId xmlns:a16="http://schemas.microsoft.com/office/drawing/2014/main" id="{F3915AAB-6C78-4539-B49A-F167C1E8EFBA}"/>
              </a:ext>
            </a:extLst>
          </p:cNvPr>
          <p:cNvSpPr/>
          <p:nvPr/>
        </p:nvSpPr>
        <p:spPr>
          <a:xfrm>
            <a:off x="-5952134" y="13062106"/>
            <a:ext cx="2843899" cy="3037197"/>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dirty="0">
                <a:solidFill>
                  <a:schemeClr val="bg1"/>
                </a:solidFill>
                <a:latin typeface="Source Sans Pro" panose="020B0503030403020204" pitchFamily="34" charset="0"/>
                <a:ea typeface="Source Sans Pro" panose="020B0503030403020204" pitchFamily="34" charset="0"/>
              </a:rPr>
              <a:t>#333333</a:t>
            </a:r>
          </a:p>
        </p:txBody>
      </p:sp>
      <p:sp>
        <p:nvSpPr>
          <p:cNvPr id="71" name="Rectangle 70">
            <a:extLst>
              <a:ext uri="{FF2B5EF4-FFF2-40B4-BE49-F238E27FC236}">
                <a16:creationId xmlns:a16="http://schemas.microsoft.com/office/drawing/2014/main" id="{F101AB1D-293E-4DD3-AEBA-C731965047B2}"/>
              </a:ext>
            </a:extLst>
          </p:cNvPr>
          <p:cNvSpPr/>
          <p:nvPr/>
        </p:nvSpPr>
        <p:spPr>
          <a:xfrm>
            <a:off x="-5952134" y="16971546"/>
            <a:ext cx="2843899" cy="30371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dirty="0">
                <a:solidFill>
                  <a:schemeClr val="tx1"/>
                </a:solidFill>
                <a:latin typeface="Source Sans Pro" panose="020B0503030403020204" pitchFamily="34" charset="0"/>
                <a:ea typeface="Source Sans Pro" panose="020B0503030403020204" pitchFamily="34" charset="0"/>
              </a:rPr>
              <a:t>#DDDDDD</a:t>
            </a:r>
          </a:p>
        </p:txBody>
      </p:sp>
      <p:sp>
        <p:nvSpPr>
          <p:cNvPr id="72" name="Rectangle 71">
            <a:extLst>
              <a:ext uri="{FF2B5EF4-FFF2-40B4-BE49-F238E27FC236}">
                <a16:creationId xmlns:a16="http://schemas.microsoft.com/office/drawing/2014/main" id="{3610E173-AC09-430A-94DE-981AFC0F0931}"/>
              </a:ext>
            </a:extLst>
          </p:cNvPr>
          <p:cNvSpPr/>
          <p:nvPr/>
        </p:nvSpPr>
        <p:spPr>
          <a:xfrm>
            <a:off x="-5952134" y="20880979"/>
            <a:ext cx="2843899" cy="30371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dirty="0">
                <a:solidFill>
                  <a:schemeClr val="bg1"/>
                </a:solidFill>
                <a:latin typeface="Source Sans Pro" panose="020B0503030403020204" pitchFamily="34" charset="0"/>
                <a:ea typeface="Source Sans Pro" panose="020B0503030403020204" pitchFamily="34" charset="0"/>
              </a:rPr>
              <a:t>#000000</a:t>
            </a:r>
          </a:p>
        </p:txBody>
      </p:sp>
      <p:sp>
        <p:nvSpPr>
          <p:cNvPr id="73" name="TextBox 72">
            <a:extLst>
              <a:ext uri="{FF2B5EF4-FFF2-40B4-BE49-F238E27FC236}">
                <a16:creationId xmlns:a16="http://schemas.microsoft.com/office/drawing/2014/main" id="{B471CDA5-D464-494D-8F19-1544A246A7E9}"/>
              </a:ext>
            </a:extLst>
          </p:cNvPr>
          <p:cNvSpPr txBox="1"/>
          <p:nvPr/>
        </p:nvSpPr>
        <p:spPr>
          <a:xfrm>
            <a:off x="-6263250" y="550675"/>
            <a:ext cx="4577186" cy="1421928"/>
          </a:xfrm>
          <a:prstGeom prst="rect">
            <a:avLst/>
          </a:prstGeom>
          <a:noFill/>
        </p:spPr>
        <p:txBody>
          <a:bodyPr wrap="square" rtlCol="0">
            <a:spAutoFit/>
          </a:bodyPr>
          <a:lstStyle/>
          <a:p>
            <a:pPr algn="l">
              <a:lnSpc>
                <a:spcPct val="100000"/>
              </a:lnSpc>
            </a:pPr>
            <a:r>
              <a:rPr lang="en-US" sz="4320" b="1" spc="405" dirty="0">
                <a:latin typeface="Tahoma" panose="020B0604030504040204" pitchFamily="34" charset="0"/>
                <a:ea typeface="Tahoma" panose="020B0604030504040204" pitchFamily="34" charset="0"/>
                <a:cs typeface="Tahoma" panose="020B0604030504040204" pitchFamily="34" charset="0"/>
              </a:rPr>
              <a:t>Color guidelines:</a:t>
            </a:r>
          </a:p>
        </p:txBody>
      </p:sp>
      <p:sp>
        <p:nvSpPr>
          <p:cNvPr id="74" name="TextBox 73">
            <a:extLst>
              <a:ext uri="{FF2B5EF4-FFF2-40B4-BE49-F238E27FC236}">
                <a16:creationId xmlns:a16="http://schemas.microsoft.com/office/drawing/2014/main" id="{40763B2C-4266-445E-9D84-C9BFF7E272BF}"/>
              </a:ext>
            </a:extLst>
          </p:cNvPr>
          <p:cNvSpPr txBox="1"/>
          <p:nvPr/>
        </p:nvSpPr>
        <p:spPr>
          <a:xfrm>
            <a:off x="-6263250" y="25696928"/>
            <a:ext cx="4577186" cy="1421928"/>
          </a:xfrm>
          <a:prstGeom prst="rect">
            <a:avLst/>
          </a:prstGeom>
          <a:noFill/>
        </p:spPr>
        <p:txBody>
          <a:bodyPr wrap="square" rtlCol="0">
            <a:spAutoFit/>
          </a:bodyPr>
          <a:lstStyle/>
          <a:p>
            <a:pPr algn="l">
              <a:lnSpc>
                <a:spcPct val="100000"/>
              </a:lnSpc>
            </a:pPr>
            <a:r>
              <a:rPr lang="en-US" sz="4320" b="1" spc="405" dirty="0">
                <a:latin typeface="Tahoma" panose="020B0604030504040204" pitchFamily="34" charset="0"/>
                <a:ea typeface="Tahoma" panose="020B0604030504040204" pitchFamily="34" charset="0"/>
                <a:cs typeface="Tahoma" panose="020B0604030504040204" pitchFamily="34" charset="0"/>
              </a:rPr>
              <a:t>Font guidelines:</a:t>
            </a:r>
          </a:p>
        </p:txBody>
      </p:sp>
      <p:sp>
        <p:nvSpPr>
          <p:cNvPr id="75" name="TextBox 74">
            <a:extLst>
              <a:ext uri="{FF2B5EF4-FFF2-40B4-BE49-F238E27FC236}">
                <a16:creationId xmlns:a16="http://schemas.microsoft.com/office/drawing/2014/main" id="{31DAC360-8552-48C3-9F93-0C716113F202}"/>
              </a:ext>
            </a:extLst>
          </p:cNvPr>
          <p:cNvSpPr txBox="1"/>
          <p:nvPr/>
        </p:nvSpPr>
        <p:spPr>
          <a:xfrm>
            <a:off x="-6263250" y="29439488"/>
            <a:ext cx="5516824" cy="5576911"/>
          </a:xfrm>
          <a:prstGeom prst="rect">
            <a:avLst/>
          </a:prstGeom>
          <a:noFill/>
        </p:spPr>
        <p:txBody>
          <a:bodyPr wrap="square" rtlCol="0">
            <a:spAutoFit/>
          </a:bodyPr>
          <a:lstStyle/>
          <a:p>
            <a:pPr algn="l">
              <a:lnSpc>
                <a:spcPct val="100000"/>
              </a:lnSpc>
            </a:pPr>
            <a:r>
              <a:rPr lang="en-US" sz="3240" spc="405" dirty="0">
                <a:latin typeface="Tahoma" panose="020B0604030504040204" pitchFamily="34" charset="0"/>
                <a:ea typeface="Tahoma" panose="020B0604030504040204" pitchFamily="34" charset="0"/>
                <a:cs typeface="Tahoma" panose="020B0604030504040204" pitchFamily="34" charset="0"/>
              </a:rPr>
              <a:t>Impact</a:t>
            </a:r>
          </a:p>
          <a:p>
            <a:pPr algn="l">
              <a:lnSpc>
                <a:spcPct val="100000"/>
              </a:lnSpc>
            </a:pPr>
            <a:r>
              <a:rPr lang="en-US" sz="3240" spc="405" dirty="0">
                <a:latin typeface="Tahoma" panose="020B0604030504040204" pitchFamily="34" charset="0"/>
                <a:ea typeface="Tahoma" panose="020B0604030504040204" pitchFamily="34" charset="0"/>
                <a:cs typeface="Tahoma" panose="020B0604030504040204" pitchFamily="34" charset="0"/>
              </a:rPr>
              <a:t>Tahoma</a:t>
            </a:r>
          </a:p>
          <a:p>
            <a:pPr algn="l">
              <a:lnSpc>
                <a:spcPct val="100000"/>
              </a:lnSpc>
            </a:pPr>
            <a:endParaRPr lang="en-US" sz="3240" spc="405" dirty="0">
              <a:latin typeface="Tahoma" panose="020B0604030504040204" pitchFamily="34" charset="0"/>
              <a:ea typeface="Tahoma" panose="020B0604030504040204" pitchFamily="34" charset="0"/>
              <a:cs typeface="Tahoma" panose="020B0604030504040204" pitchFamily="34" charset="0"/>
            </a:endParaRPr>
          </a:p>
          <a:p>
            <a:pPr algn="l">
              <a:lnSpc>
                <a:spcPct val="100000"/>
              </a:lnSpc>
            </a:pPr>
            <a:r>
              <a:rPr lang="en-US" sz="3240" b="1" spc="405" dirty="0">
                <a:latin typeface="Tahoma" panose="020B0604030504040204" pitchFamily="34" charset="0"/>
                <a:ea typeface="Tahoma" panose="020B0604030504040204" pitchFamily="34" charset="0"/>
                <a:cs typeface="Tahoma" panose="020B0604030504040204" pitchFamily="34" charset="0"/>
              </a:rPr>
              <a:t>Titles:</a:t>
            </a:r>
          </a:p>
          <a:p>
            <a:pPr algn="l">
              <a:lnSpc>
                <a:spcPct val="100000"/>
              </a:lnSpc>
            </a:pPr>
            <a:r>
              <a:rPr lang="en-US" sz="3240" spc="405" dirty="0">
                <a:latin typeface="Tahoma" panose="020B0604030504040204" pitchFamily="34" charset="0"/>
                <a:ea typeface="Tahoma" panose="020B0604030504040204" pitchFamily="34" charset="0"/>
                <a:cs typeface="Tahoma" panose="020B0604030504040204" pitchFamily="34" charset="0"/>
              </a:rPr>
              <a:t>Impact, Loose Spacing,</a:t>
            </a:r>
            <a:br>
              <a:rPr lang="en-US" sz="3240" spc="405" dirty="0">
                <a:latin typeface="Tahoma" panose="020B0604030504040204" pitchFamily="34" charset="0"/>
                <a:ea typeface="Tahoma" panose="020B0604030504040204" pitchFamily="34" charset="0"/>
                <a:cs typeface="Tahoma" panose="020B0604030504040204" pitchFamily="34" charset="0"/>
              </a:rPr>
            </a:br>
            <a:r>
              <a:rPr lang="en-US" sz="3240" spc="405" dirty="0">
                <a:latin typeface="Tahoma" panose="020B0604030504040204" pitchFamily="34" charset="0"/>
                <a:ea typeface="Tahoma" panose="020B0604030504040204" pitchFamily="34" charset="0"/>
                <a:cs typeface="Tahoma" panose="020B0604030504040204" pitchFamily="34" charset="0"/>
              </a:rPr>
              <a:t>All Caps</a:t>
            </a:r>
          </a:p>
          <a:p>
            <a:pPr algn="l">
              <a:lnSpc>
                <a:spcPct val="100000"/>
              </a:lnSpc>
            </a:pPr>
            <a:endParaRPr lang="en-US" sz="3240" spc="405" dirty="0">
              <a:latin typeface="Tahoma" panose="020B0604030504040204" pitchFamily="34" charset="0"/>
              <a:ea typeface="Tahoma" panose="020B0604030504040204" pitchFamily="34" charset="0"/>
              <a:cs typeface="Tahoma" panose="020B0604030504040204" pitchFamily="34" charset="0"/>
            </a:endParaRPr>
          </a:p>
          <a:p>
            <a:pPr algn="l">
              <a:lnSpc>
                <a:spcPct val="100000"/>
              </a:lnSpc>
            </a:pPr>
            <a:r>
              <a:rPr lang="en-US" sz="3240" b="1" spc="405" dirty="0">
                <a:latin typeface="Tahoma" panose="020B0604030504040204" pitchFamily="34" charset="0"/>
                <a:ea typeface="Tahoma" panose="020B0604030504040204" pitchFamily="34" charset="0"/>
                <a:cs typeface="Tahoma" panose="020B0604030504040204" pitchFamily="34" charset="0"/>
              </a:rPr>
              <a:t>Body Copy:</a:t>
            </a:r>
          </a:p>
          <a:p>
            <a:pPr algn="l">
              <a:lnSpc>
                <a:spcPct val="100000"/>
              </a:lnSpc>
            </a:pPr>
            <a:r>
              <a:rPr lang="en-US" sz="3240" spc="405" dirty="0">
                <a:latin typeface="Tahoma" panose="020B0604030504040204" pitchFamily="34" charset="0"/>
                <a:ea typeface="Tahoma" panose="020B0604030504040204" pitchFamily="34" charset="0"/>
                <a:cs typeface="Tahoma" panose="020B0604030504040204" pitchFamily="34" charset="0"/>
              </a:rPr>
              <a:t>Tahoma, Regular, 1.5 Extended Spacing</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FFEF10FA-8CA8-39DC-3C68-43F923F2F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4" y="30277655"/>
            <a:ext cx="7533147" cy="2286005"/>
          </a:xfrm>
          <a:prstGeom prst="rect">
            <a:avLst/>
          </a:prstGeom>
        </p:spPr>
      </p:pic>
      <p:pic>
        <p:nvPicPr>
          <p:cNvPr id="5" name="Picture 4" descr="A white and black logo&#10;&#10;Description automatically generated">
            <a:extLst>
              <a:ext uri="{FF2B5EF4-FFF2-40B4-BE49-F238E27FC236}">
                <a16:creationId xmlns:a16="http://schemas.microsoft.com/office/drawing/2014/main" id="{FF46A39A-AC42-63DC-1920-9D24187AF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3476" y="30133128"/>
            <a:ext cx="7162796" cy="1253489"/>
          </a:xfrm>
          <a:prstGeom prst="rect">
            <a:avLst/>
          </a:prstGeom>
        </p:spPr>
      </p:pic>
      <p:sp>
        <p:nvSpPr>
          <p:cNvPr id="7" name="Rectangle: Single Corner Snipped 6">
            <a:extLst>
              <a:ext uri="{FF2B5EF4-FFF2-40B4-BE49-F238E27FC236}">
                <a16:creationId xmlns:a16="http://schemas.microsoft.com/office/drawing/2014/main" id="{ECFA33CA-9DB7-5CD0-C80A-925A6F803167}"/>
              </a:ext>
            </a:extLst>
          </p:cNvPr>
          <p:cNvSpPr/>
          <p:nvPr/>
        </p:nvSpPr>
        <p:spPr>
          <a:xfrm>
            <a:off x="627247" y="10930438"/>
            <a:ext cx="16666926" cy="723730"/>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Impact" panose="020B0806030902050204" pitchFamily="34" charset="0"/>
                <a:ea typeface="Tahoma" panose="020B0604030504040204" pitchFamily="34" charset="0"/>
                <a:cs typeface="Tahoma" panose="020B0604030504040204" pitchFamily="34" charset="0"/>
              </a:rPr>
              <a:t>Overview of REDCap Instruments</a:t>
            </a:r>
          </a:p>
        </p:txBody>
      </p:sp>
      <p:pic>
        <p:nvPicPr>
          <p:cNvPr id="1031" name="Picture 7">
            <a:extLst>
              <a:ext uri="{FF2B5EF4-FFF2-40B4-BE49-F238E27FC236}">
                <a16:creationId xmlns:a16="http://schemas.microsoft.com/office/drawing/2014/main" id="{57338CCC-94CF-8A65-8CD5-7ACCD9FAB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040" y="12097040"/>
            <a:ext cx="15233961" cy="10578003"/>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4">
            <a:extLst>
              <a:ext uri="{FF2B5EF4-FFF2-40B4-BE49-F238E27FC236}">
                <a16:creationId xmlns:a16="http://schemas.microsoft.com/office/drawing/2014/main" id="{D7B39D21-B0B0-719C-7383-A4C1E84EF8F3}"/>
              </a:ext>
            </a:extLst>
          </p:cNvPr>
          <p:cNvSpPr>
            <a:spLocks noChangeAspect="1" noChangeArrowheads="1"/>
          </p:cNvSpPr>
          <p:nvPr/>
        </p:nvSpPr>
        <p:spPr bwMode="auto">
          <a:xfrm>
            <a:off x="21793200" y="1630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Single Corner Snipped 11">
            <a:extLst>
              <a:ext uri="{FF2B5EF4-FFF2-40B4-BE49-F238E27FC236}">
                <a16:creationId xmlns:a16="http://schemas.microsoft.com/office/drawing/2014/main" id="{AD46FE8F-7A24-CBD4-EE2A-E72828896A8B}"/>
              </a:ext>
            </a:extLst>
          </p:cNvPr>
          <p:cNvSpPr/>
          <p:nvPr/>
        </p:nvSpPr>
        <p:spPr>
          <a:xfrm>
            <a:off x="27943136" y="10935749"/>
            <a:ext cx="15163445" cy="712778"/>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Impact" panose="020B0806030902050204" pitchFamily="34" charset="0"/>
              </a:rPr>
              <a:t>Processing Risk</a:t>
            </a:r>
          </a:p>
        </p:txBody>
      </p:sp>
      <p:sp>
        <p:nvSpPr>
          <p:cNvPr id="13" name="Rectangle 12">
            <a:extLst>
              <a:ext uri="{FF2B5EF4-FFF2-40B4-BE49-F238E27FC236}">
                <a16:creationId xmlns:a16="http://schemas.microsoft.com/office/drawing/2014/main" id="{F46585AE-4E38-5917-04B8-D0CE70F472CE}"/>
              </a:ext>
            </a:extLst>
          </p:cNvPr>
          <p:cNvSpPr/>
          <p:nvPr/>
        </p:nvSpPr>
        <p:spPr>
          <a:xfrm>
            <a:off x="27936860" y="11676733"/>
            <a:ext cx="15163445" cy="852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rtl="0">
              <a:spcBef>
                <a:spcPts val="1200"/>
              </a:spcBef>
              <a:spcAft>
                <a:spcPts val="1200"/>
              </a:spcAft>
            </a:pPr>
            <a:endParaRPr lang="en-US" sz="3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endPar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a:spcBef>
                <a:spcPts val="1200"/>
              </a:spcBef>
              <a:spcAft>
                <a:spcPts val="1200"/>
              </a:spcAft>
            </a:pPr>
            <a:r>
              <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Figure 2:</a:t>
            </a:r>
            <a:r>
              <a:rPr lang="en-US" sz="3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Condition specific high risk was calculated based on a combination of triggers.</a:t>
            </a:r>
            <a:r>
              <a:rPr lang="en-US" sz="3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For each condition assessed, high risk was defined based on a combination of monogenic risk, polygenic risk, family history, and integrated risk. An estimated 1 - 5% of participants are predicted to be at high risk for each assessed condition</a:t>
            </a:r>
          </a:p>
        </p:txBody>
      </p:sp>
      <p:graphicFrame>
        <p:nvGraphicFramePr>
          <p:cNvPr id="16" name="Table 15">
            <a:extLst>
              <a:ext uri="{FF2B5EF4-FFF2-40B4-BE49-F238E27FC236}">
                <a16:creationId xmlns:a16="http://schemas.microsoft.com/office/drawing/2014/main" id="{51559B92-B090-A50E-1769-5278BFA0F8E2}"/>
              </a:ext>
            </a:extLst>
          </p:cNvPr>
          <p:cNvGraphicFramePr>
            <a:graphicFrameLocks noGrp="1"/>
          </p:cNvGraphicFramePr>
          <p:nvPr>
            <p:extLst>
              <p:ext uri="{D42A27DB-BD31-4B8C-83A1-F6EECF244321}">
                <p14:modId xmlns:p14="http://schemas.microsoft.com/office/powerpoint/2010/main" val="1635974458"/>
              </p:ext>
            </p:extLst>
          </p:nvPr>
        </p:nvGraphicFramePr>
        <p:xfrm>
          <a:off x="27936860" y="7748027"/>
          <a:ext cx="15169721" cy="2496192"/>
        </p:xfrm>
        <a:graphic>
          <a:graphicData uri="http://schemas.openxmlformats.org/drawingml/2006/table">
            <a:tbl>
              <a:tblPr bandRow="1">
                <a:tableStyleId>{74C1A8A3-306A-4EB7-A6B1-4F7E0EB9C5D6}</a:tableStyleId>
              </a:tblPr>
              <a:tblGrid>
                <a:gridCol w="4984309">
                  <a:extLst>
                    <a:ext uri="{9D8B030D-6E8A-4147-A177-3AD203B41FA5}">
                      <a16:colId xmlns:a16="http://schemas.microsoft.com/office/drawing/2014/main" val="967965710"/>
                    </a:ext>
                  </a:extLst>
                </a:gridCol>
                <a:gridCol w="5128838">
                  <a:extLst>
                    <a:ext uri="{9D8B030D-6E8A-4147-A177-3AD203B41FA5}">
                      <a16:colId xmlns:a16="http://schemas.microsoft.com/office/drawing/2014/main" val="2138175222"/>
                    </a:ext>
                  </a:extLst>
                </a:gridCol>
                <a:gridCol w="5056574">
                  <a:extLst>
                    <a:ext uri="{9D8B030D-6E8A-4147-A177-3AD203B41FA5}">
                      <a16:colId xmlns:a16="http://schemas.microsoft.com/office/drawing/2014/main" val="1158293546"/>
                    </a:ext>
                  </a:extLst>
                </a:gridCol>
              </a:tblGrid>
              <a:tr h="570016">
                <a:tc>
                  <a:txBody>
                    <a:bodyPr/>
                    <a:lstStyle/>
                    <a:p>
                      <a:pPr algn="ctr"/>
                      <a:r>
                        <a:rPr lang="en-US" sz="3400" dirty="0">
                          <a:latin typeface="Tahoma" panose="020B0604030504040204" pitchFamily="34" charset="0"/>
                          <a:ea typeface="Tahoma" panose="020B0604030504040204" pitchFamily="34" charset="0"/>
                          <a:cs typeface="Tahoma" panose="020B0604030504040204" pitchFamily="34" charset="0"/>
                        </a:rPr>
                        <a:t>Asthma</a:t>
                      </a:r>
                    </a:p>
                  </a:txBody>
                  <a:tcPr/>
                </a:tc>
                <a:tc>
                  <a:txBody>
                    <a:bodyPr/>
                    <a:lstStyle/>
                    <a:p>
                      <a:pPr algn="ctr"/>
                      <a:r>
                        <a:rPr lang="en-US" sz="3400" dirty="0">
                          <a:latin typeface="Tahoma" panose="020B0604030504040204" pitchFamily="34" charset="0"/>
                          <a:ea typeface="Tahoma" panose="020B0604030504040204" pitchFamily="34" charset="0"/>
                          <a:cs typeface="Tahoma" panose="020B0604030504040204" pitchFamily="34" charset="0"/>
                        </a:rPr>
                        <a:t>Coronary Heart Disease</a:t>
                      </a:r>
                    </a:p>
                  </a:txBody>
                  <a:tcPr/>
                </a:tc>
                <a:tc>
                  <a:txBody>
                    <a:bodyPr/>
                    <a:lstStyle/>
                    <a:p>
                      <a:pPr algn="ctr"/>
                      <a:r>
                        <a:rPr lang="en-US" sz="3400" dirty="0">
                          <a:latin typeface="Tahoma" panose="020B0604030504040204" pitchFamily="34" charset="0"/>
                          <a:ea typeface="Tahoma" panose="020B0604030504040204" pitchFamily="34" charset="0"/>
                          <a:cs typeface="Tahoma" panose="020B0604030504040204" pitchFamily="34" charset="0"/>
                        </a:rPr>
                        <a:t>Obesity</a:t>
                      </a:r>
                    </a:p>
                  </a:txBody>
                  <a:tcPr/>
                </a:tc>
                <a:extLst>
                  <a:ext uri="{0D108BD9-81ED-4DB2-BD59-A6C34878D82A}">
                    <a16:rowId xmlns:a16="http://schemas.microsoft.com/office/drawing/2014/main" val="4046424640"/>
                  </a:ext>
                </a:extLst>
              </a:tr>
              <a:tr h="570016">
                <a:tc>
                  <a:txBody>
                    <a:bodyPr/>
                    <a:lstStyle/>
                    <a:p>
                      <a:pPr algn="ctr"/>
                      <a:r>
                        <a:rPr lang="en-US" sz="3400" dirty="0">
                          <a:latin typeface="Tahoma" panose="020B0604030504040204" pitchFamily="34" charset="0"/>
                          <a:ea typeface="Tahoma" panose="020B0604030504040204" pitchFamily="34" charset="0"/>
                          <a:cs typeface="Tahoma" panose="020B0604030504040204" pitchFamily="34" charset="0"/>
                        </a:rPr>
                        <a:t>Atrial Fibrillation</a:t>
                      </a:r>
                    </a:p>
                  </a:txBody>
                  <a:tcPr/>
                </a:tc>
                <a:tc>
                  <a:txBody>
                    <a:bodyPr/>
                    <a:lstStyle/>
                    <a:p>
                      <a:pPr algn="ctr"/>
                      <a:r>
                        <a:rPr lang="en-US" sz="3400" dirty="0">
                          <a:latin typeface="Tahoma" panose="020B0604030504040204" pitchFamily="34" charset="0"/>
                          <a:ea typeface="Tahoma" panose="020B0604030504040204" pitchFamily="34" charset="0"/>
                          <a:cs typeface="Tahoma" panose="020B0604030504040204" pitchFamily="34" charset="0"/>
                        </a:rPr>
                        <a:t>Colorectal Cancer</a:t>
                      </a:r>
                    </a:p>
                  </a:txBody>
                  <a:tcPr/>
                </a:tc>
                <a:tc>
                  <a:txBody>
                    <a:bodyPr/>
                    <a:lstStyle/>
                    <a:p>
                      <a:pPr algn="ctr"/>
                      <a:r>
                        <a:rPr lang="en-US" sz="3400" dirty="0">
                          <a:latin typeface="Tahoma" panose="020B0604030504040204" pitchFamily="34" charset="0"/>
                          <a:ea typeface="Tahoma" panose="020B0604030504040204" pitchFamily="34" charset="0"/>
                          <a:cs typeface="Tahoma" panose="020B0604030504040204" pitchFamily="34" charset="0"/>
                        </a:rPr>
                        <a:t>Type I Diabetes</a:t>
                      </a:r>
                    </a:p>
                  </a:txBody>
                  <a:tcPr/>
                </a:tc>
                <a:extLst>
                  <a:ext uri="{0D108BD9-81ED-4DB2-BD59-A6C34878D82A}">
                    <a16:rowId xmlns:a16="http://schemas.microsoft.com/office/drawing/2014/main" val="1573615197"/>
                  </a:ext>
                </a:extLst>
              </a:tr>
              <a:tr h="570016">
                <a:tc>
                  <a:txBody>
                    <a:bodyPr/>
                    <a:lstStyle/>
                    <a:p>
                      <a:pPr algn="ctr"/>
                      <a:r>
                        <a:rPr lang="en-US" sz="3400" dirty="0">
                          <a:latin typeface="Tahoma" panose="020B0604030504040204" pitchFamily="34" charset="0"/>
                          <a:ea typeface="Tahoma" panose="020B0604030504040204" pitchFamily="34" charset="0"/>
                          <a:cs typeface="Tahoma" panose="020B0604030504040204" pitchFamily="34" charset="0"/>
                        </a:rPr>
                        <a:t>Breast Cancer</a:t>
                      </a:r>
                    </a:p>
                  </a:txBody>
                  <a:tcPr/>
                </a:tc>
                <a:tc>
                  <a:txBody>
                    <a:bodyPr/>
                    <a:lstStyle/>
                    <a:p>
                      <a:pPr marL="0" marR="0" lvl="0" indent="0" algn="ctr" defTabSz="3291840" rtl="0" eaLnBrk="1" fontAlgn="auto" latinLnBrk="0" hangingPunct="1">
                        <a:lnSpc>
                          <a:spcPct val="100000"/>
                        </a:lnSpc>
                        <a:spcBef>
                          <a:spcPts val="0"/>
                        </a:spcBef>
                        <a:spcAft>
                          <a:spcPts val="0"/>
                        </a:spcAft>
                        <a:buClrTx/>
                        <a:buSzTx/>
                        <a:buFontTx/>
                        <a:buNone/>
                        <a:tabLst/>
                        <a:defRPr/>
                      </a:pPr>
                      <a:r>
                        <a:rPr lang="en-US" sz="3400" dirty="0">
                          <a:latin typeface="Tahoma" panose="020B0604030504040204" pitchFamily="34" charset="0"/>
                          <a:ea typeface="Tahoma" panose="020B0604030504040204" pitchFamily="34" charset="0"/>
                          <a:cs typeface="Tahoma" panose="020B0604030504040204" pitchFamily="34" charset="0"/>
                        </a:rPr>
                        <a:t>Prostate Cancer</a:t>
                      </a:r>
                    </a:p>
                  </a:txBody>
                  <a:tcPr/>
                </a:tc>
                <a:tc>
                  <a:txBody>
                    <a:bodyPr/>
                    <a:lstStyle/>
                    <a:p>
                      <a:pPr algn="ctr"/>
                      <a:r>
                        <a:rPr lang="en-US" sz="3400" dirty="0">
                          <a:latin typeface="Tahoma" panose="020B0604030504040204" pitchFamily="34" charset="0"/>
                          <a:ea typeface="Tahoma" panose="020B0604030504040204" pitchFamily="34" charset="0"/>
                          <a:cs typeface="Tahoma" panose="020B0604030504040204" pitchFamily="34" charset="0"/>
                        </a:rPr>
                        <a:t>Type II Diabetes</a:t>
                      </a:r>
                    </a:p>
                  </a:txBody>
                  <a:tcPr/>
                </a:tc>
                <a:extLst>
                  <a:ext uri="{0D108BD9-81ED-4DB2-BD59-A6C34878D82A}">
                    <a16:rowId xmlns:a16="http://schemas.microsoft.com/office/drawing/2014/main" val="853996128"/>
                  </a:ext>
                </a:extLst>
              </a:tr>
              <a:tr h="667392">
                <a:tc>
                  <a:txBody>
                    <a:bodyPr/>
                    <a:lstStyle/>
                    <a:p>
                      <a:pPr marL="0" marR="0" lvl="0" indent="0" algn="ctr" defTabSz="3291840" rtl="0" eaLnBrk="1" fontAlgn="auto" latinLnBrk="0" hangingPunct="1">
                        <a:lnSpc>
                          <a:spcPct val="100000"/>
                        </a:lnSpc>
                        <a:spcBef>
                          <a:spcPts val="0"/>
                        </a:spcBef>
                        <a:spcAft>
                          <a:spcPts val="0"/>
                        </a:spcAft>
                        <a:buClrTx/>
                        <a:buSzTx/>
                        <a:buFontTx/>
                        <a:buNone/>
                        <a:tabLst/>
                        <a:defRPr/>
                      </a:pPr>
                      <a:r>
                        <a:rPr lang="en-US" sz="3400" dirty="0">
                          <a:latin typeface="Tahoma" panose="020B0604030504040204" pitchFamily="34" charset="0"/>
                          <a:ea typeface="Tahoma" panose="020B0604030504040204" pitchFamily="34" charset="0"/>
                          <a:cs typeface="Tahoma" panose="020B0604030504040204" pitchFamily="34" charset="0"/>
                        </a:rPr>
                        <a:t>Chronic Kidney Disease</a:t>
                      </a:r>
                    </a:p>
                  </a:txBody>
                  <a:tcPr/>
                </a:tc>
                <a:tc>
                  <a:txBody>
                    <a:bodyPr/>
                    <a:lstStyle/>
                    <a:p>
                      <a:pPr marL="0" marR="0" lvl="0" indent="0" algn="ctr" defTabSz="3291840" rtl="0" eaLnBrk="1" fontAlgn="auto" latinLnBrk="0" hangingPunct="1">
                        <a:lnSpc>
                          <a:spcPct val="100000"/>
                        </a:lnSpc>
                        <a:spcBef>
                          <a:spcPts val="0"/>
                        </a:spcBef>
                        <a:spcAft>
                          <a:spcPts val="0"/>
                        </a:spcAft>
                        <a:buClrTx/>
                        <a:buSzTx/>
                        <a:buFontTx/>
                        <a:buNone/>
                        <a:tabLst/>
                        <a:defRPr/>
                      </a:pPr>
                      <a:r>
                        <a:rPr lang="en-US" sz="3400" dirty="0">
                          <a:latin typeface="Tahoma" panose="020B0604030504040204" pitchFamily="34" charset="0"/>
                          <a:ea typeface="Tahoma" panose="020B0604030504040204" pitchFamily="34" charset="0"/>
                          <a:cs typeface="Tahoma" panose="020B0604030504040204" pitchFamily="34" charset="0"/>
                        </a:rPr>
                        <a:t>Hypercholesterolemia</a:t>
                      </a:r>
                    </a:p>
                  </a:txBody>
                  <a:tcPr/>
                </a:tc>
                <a:tc>
                  <a:txBody>
                    <a:bodyPr/>
                    <a:lstStyle/>
                    <a:p>
                      <a:pPr algn="ctr"/>
                      <a:endParaRPr lang="en-US" sz="3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161112682"/>
                  </a:ext>
                </a:extLst>
              </a:tr>
            </a:tbl>
          </a:graphicData>
        </a:graphic>
      </p:graphicFrame>
      <p:sp>
        <p:nvSpPr>
          <p:cNvPr id="17" name="Rectangle: Single Corner Snipped 16">
            <a:extLst>
              <a:ext uri="{FF2B5EF4-FFF2-40B4-BE49-F238E27FC236}">
                <a16:creationId xmlns:a16="http://schemas.microsoft.com/office/drawing/2014/main" id="{FD8D0633-19FD-1FEB-A7C0-EF95170B6F6D}"/>
              </a:ext>
            </a:extLst>
          </p:cNvPr>
          <p:cNvSpPr/>
          <p:nvPr/>
        </p:nvSpPr>
        <p:spPr>
          <a:xfrm>
            <a:off x="27936860" y="7065481"/>
            <a:ext cx="15169721" cy="684148"/>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Impact" panose="020B0806030902050204" pitchFamily="34" charset="0"/>
              </a:rPr>
              <a:t>Conditions Assessed</a:t>
            </a:r>
          </a:p>
        </p:txBody>
      </p:sp>
      <p:sp>
        <p:nvSpPr>
          <p:cNvPr id="9" name="Rectangle 8">
            <a:extLst>
              <a:ext uri="{FF2B5EF4-FFF2-40B4-BE49-F238E27FC236}">
                <a16:creationId xmlns:a16="http://schemas.microsoft.com/office/drawing/2014/main" id="{D3579DEB-6FF5-4EF8-B71B-4D2417AFC3A0}"/>
              </a:ext>
            </a:extLst>
          </p:cNvPr>
          <p:cNvSpPr/>
          <p:nvPr/>
        </p:nvSpPr>
        <p:spPr>
          <a:xfrm>
            <a:off x="18036517" y="20824997"/>
            <a:ext cx="9057592" cy="8463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eaLnBrk="0" fontAlgn="base" hangingPunct="0"/>
            <a:endParaRPr kumimoji="0" lang="en-US" altLang="en-US" sz="3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endParaRPr lang="en-US" altLang="en-US" sz="3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0" fontAlgn="base" hangingPunct="0"/>
            <a:endParaRPr kumimoji="0" lang="en-US" altLang="en-US" sz="3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endParaRPr lang="en-US" altLang="en-US" sz="3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0" fontAlgn="base" hangingPunct="0"/>
            <a:r>
              <a:rPr kumimoji="0" lang="en-US" altLang="en-US" sz="3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Custom APIs: </a:t>
            </a:r>
            <a:r>
              <a:rPr kumimoji="0" lang="en-US" altLang="en-US" sz="3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APIs with the Broad Institute, Invitae, and MeTree (Duke University) ingested reports in JSON, PNG, and PDF formats. An additional API securely accessed a clinical decision support tool hosted by the University of Cambridge (BOADICEA score) to calculate a lifetime breast cancer risk. </a:t>
            </a:r>
          </a:p>
          <a:p>
            <a:pPr eaLnBrk="0" fontAlgn="base" hangingPunct="0"/>
            <a:endParaRPr lang="en-US" altLang="en-US"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0" fontAlgn="base" hangingPunct="0"/>
            <a:r>
              <a:rPr kumimoji="0" lang="en-US" altLang="en-US" sz="32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Risk Logic</a:t>
            </a:r>
            <a:r>
              <a:rPr lang="en-US" alt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kumimoji="0" lang="en-US" altLang="en-US" sz="3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Collected data were parsed and stored in REDCap and calculated fields were created with custom logic incorporating network-guided recommendations for a combined report, the GIRA.</a:t>
            </a:r>
            <a:endParaRPr kumimoji="0" lang="en-US" altLang="en-US" sz="3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a:extLst>
              <a:ext uri="{FF2B5EF4-FFF2-40B4-BE49-F238E27FC236}">
                <a16:creationId xmlns:a16="http://schemas.microsoft.com/office/drawing/2014/main" id="{DA753A71-565A-B208-2D50-45A3FDAD461A}"/>
              </a:ext>
            </a:extLst>
          </p:cNvPr>
          <p:cNvGrpSpPr/>
          <p:nvPr/>
        </p:nvGrpSpPr>
        <p:grpSpPr>
          <a:xfrm>
            <a:off x="18192999" y="21085088"/>
            <a:ext cx="8482236" cy="1829921"/>
            <a:chOff x="28112180" y="13498505"/>
            <a:chExt cx="13981439" cy="2768884"/>
          </a:xfrm>
        </p:grpSpPr>
        <p:pic>
          <p:nvPicPr>
            <p:cNvPr id="1036" name="Picture 12" descr="Home">
              <a:extLst>
                <a:ext uri="{FF2B5EF4-FFF2-40B4-BE49-F238E27FC236}">
                  <a16:creationId xmlns:a16="http://schemas.microsoft.com/office/drawing/2014/main" id="{507B95F0-E26D-6389-6DAA-DBBCBAC5CD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38514" y="15001484"/>
              <a:ext cx="3900769" cy="10011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5BB60FF-B6CF-C893-A200-3166D5DF31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12180" y="13498505"/>
              <a:ext cx="4079662" cy="114230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6264C3C8-FE1B-C95C-6D57-3B30DA3528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05165" y="13794360"/>
              <a:ext cx="3661476" cy="135495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SCVD Risk Estimator Plus">
              <a:extLst>
                <a:ext uri="{FF2B5EF4-FFF2-40B4-BE49-F238E27FC236}">
                  <a16:creationId xmlns:a16="http://schemas.microsoft.com/office/drawing/2014/main" id="{E2E133B5-C492-4449-5EBA-239B208F851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66439" b="-8185"/>
            <a:stretch/>
          </p:blipFill>
          <p:spPr bwMode="auto">
            <a:xfrm>
              <a:off x="38100390" y="13607371"/>
              <a:ext cx="3993229" cy="123430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anRisk Logo">
              <a:extLst>
                <a:ext uri="{FF2B5EF4-FFF2-40B4-BE49-F238E27FC236}">
                  <a16:creationId xmlns:a16="http://schemas.microsoft.com/office/drawing/2014/main" id="{FFEF713F-5BD4-8693-1684-0B0BDE23A5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9964" y="15033083"/>
              <a:ext cx="3717787" cy="1234306"/>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DD4182D2-2E82-5C63-1060-879ABF14F6E2}"/>
              </a:ext>
            </a:extLst>
          </p:cNvPr>
          <p:cNvSpPr/>
          <p:nvPr/>
        </p:nvSpPr>
        <p:spPr>
          <a:xfrm>
            <a:off x="627246" y="27194986"/>
            <a:ext cx="16708253" cy="2062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endParaRPr kumimoji="0" lang="en-US" altLang="en-US" sz="3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kumimoji="0" lang="en-US" altLang="en-US" sz="3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alt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kumimoji="0" lang="en-US" altLang="en-US" sz="3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2" name="Rectangle: Single Corner Snipped 21">
            <a:extLst>
              <a:ext uri="{FF2B5EF4-FFF2-40B4-BE49-F238E27FC236}">
                <a16:creationId xmlns:a16="http://schemas.microsoft.com/office/drawing/2014/main" id="{CE4922FE-D981-CADE-11E4-256ED51019D5}"/>
              </a:ext>
            </a:extLst>
          </p:cNvPr>
          <p:cNvSpPr/>
          <p:nvPr/>
        </p:nvSpPr>
        <p:spPr>
          <a:xfrm>
            <a:off x="18039553" y="20110778"/>
            <a:ext cx="9057592" cy="723730"/>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Impact" panose="020B0806030902050204" pitchFamily="34" charset="0"/>
              </a:rPr>
              <a:t>Integration with Partner Data</a:t>
            </a:r>
          </a:p>
        </p:txBody>
      </p:sp>
      <p:sp>
        <p:nvSpPr>
          <p:cNvPr id="24" name="Rectangle: Single Corner Snipped 23">
            <a:extLst>
              <a:ext uri="{FF2B5EF4-FFF2-40B4-BE49-F238E27FC236}">
                <a16:creationId xmlns:a16="http://schemas.microsoft.com/office/drawing/2014/main" id="{2F69DF4A-1703-3BC1-67F9-DB694A7B84EF}"/>
              </a:ext>
            </a:extLst>
          </p:cNvPr>
          <p:cNvSpPr/>
          <p:nvPr/>
        </p:nvSpPr>
        <p:spPr>
          <a:xfrm>
            <a:off x="627246" y="26593405"/>
            <a:ext cx="16708253" cy="677134"/>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Impact" panose="020B0806030902050204" pitchFamily="34" charset="0"/>
              </a:rPr>
              <a:t>Contributing Sites</a:t>
            </a:r>
          </a:p>
        </p:txBody>
      </p:sp>
      <p:sp>
        <p:nvSpPr>
          <p:cNvPr id="2" name="TextBox 1">
            <a:extLst>
              <a:ext uri="{FF2B5EF4-FFF2-40B4-BE49-F238E27FC236}">
                <a16:creationId xmlns:a16="http://schemas.microsoft.com/office/drawing/2014/main" id="{68D17DF6-62E1-1A06-601B-8A1B1EFB2A11}"/>
              </a:ext>
            </a:extLst>
          </p:cNvPr>
          <p:cNvSpPr txBox="1"/>
          <p:nvPr/>
        </p:nvSpPr>
        <p:spPr>
          <a:xfrm>
            <a:off x="13616179" y="30493104"/>
            <a:ext cx="19404318" cy="1569660"/>
          </a:xfrm>
          <a:prstGeom prst="rect">
            <a:avLst/>
          </a:prstGeom>
          <a:noFill/>
        </p:spPr>
        <p:txBody>
          <a:bodyPr wrap="square" rtlCol="0">
            <a:spAutoFit/>
          </a:bodyPr>
          <a:lstStyle/>
          <a:p>
            <a:pPr algn="ctr"/>
            <a:r>
              <a:rPr lang="en-US" sz="3200" b="0" i="0" dirty="0">
                <a:solidFill>
                  <a:srgbClr val="2E2E2E"/>
                </a:solidFill>
                <a:effectLst/>
                <a:highlight>
                  <a:srgbClr val="FFFFFF"/>
                </a:highlight>
                <a:latin typeface="Elsevier Sans"/>
              </a:rPr>
              <a:t>The eMERGE Genomic Risk Assessment Network is funded by the National Human Genome Research Institute (NHGRI) through the following grants: U01HG011172,U01HG011175, U01HG008680, U01HG011176, U01HG008685, U01HG006379, U01HG011169, U01HG011167, U01HG008657, U01HG011181, and U01HG011166.</a:t>
            </a:r>
            <a:endParaRPr lang="en-US" sz="3200" dirty="0"/>
          </a:p>
        </p:txBody>
      </p:sp>
      <p:pic>
        <p:nvPicPr>
          <p:cNvPr id="1028" name="Picture 4">
            <a:extLst>
              <a:ext uri="{FF2B5EF4-FFF2-40B4-BE49-F238E27FC236}">
                <a16:creationId xmlns:a16="http://schemas.microsoft.com/office/drawing/2014/main" id="{79B956A7-C634-D70F-AE4C-7C23080DAFF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473" y="28131309"/>
            <a:ext cx="2085975"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7CC67555-02E3-EC50-3F25-760DCDE0AB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794" y="27288805"/>
            <a:ext cx="2514606" cy="8884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04159D4-01FA-1E46-3FFD-DBD03B951B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8023" y="27359784"/>
            <a:ext cx="4171950" cy="77152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7">
            <a:extLst>
              <a:ext uri="{FF2B5EF4-FFF2-40B4-BE49-F238E27FC236}">
                <a16:creationId xmlns:a16="http://schemas.microsoft.com/office/drawing/2014/main" id="{A794F894-C897-23CC-C8C1-518473D7E8D3}"/>
              </a:ext>
            </a:extLst>
          </p:cNvPr>
          <p:cNvSpPr>
            <a:spLocks noChangeAspect="1" noChangeArrowheads="1"/>
          </p:cNvSpPr>
          <p:nvPr/>
        </p:nvSpPr>
        <p:spPr bwMode="auto">
          <a:xfrm>
            <a:off x="18515013" y="-1935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2" name="Picture 28" descr="Mass General Brigham (@MassGenBrigham) | Twitter">
            <a:extLst>
              <a:ext uri="{FF2B5EF4-FFF2-40B4-BE49-F238E27FC236}">
                <a16:creationId xmlns:a16="http://schemas.microsoft.com/office/drawing/2014/main" id="{D1ADC433-8D1D-5C4B-B627-7B8D49BB6C6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418" t="21309" r="10551" b="27273"/>
          <a:stretch/>
        </p:blipFill>
        <p:spPr bwMode="auto">
          <a:xfrm>
            <a:off x="11162124" y="28226038"/>
            <a:ext cx="1568879" cy="971551"/>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Mount Sinai Services of the Icahn School of Medicine at Mount ...">
            <a:extLst>
              <a:ext uri="{FF2B5EF4-FFF2-40B4-BE49-F238E27FC236}">
                <a16:creationId xmlns:a16="http://schemas.microsoft.com/office/drawing/2014/main" id="{D4E6646C-0A2F-B599-6A3E-389B166AF0B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784" t="26768" b="17573"/>
          <a:stretch/>
        </p:blipFill>
        <p:spPr bwMode="auto">
          <a:xfrm>
            <a:off x="7061547" y="28257476"/>
            <a:ext cx="403874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a:extLst>
              <a:ext uri="{FF2B5EF4-FFF2-40B4-BE49-F238E27FC236}">
                <a16:creationId xmlns:a16="http://schemas.microsoft.com/office/drawing/2014/main" id="{3C12F8A3-A33D-B93E-8AC1-8037F60F488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661669" y="27661555"/>
            <a:ext cx="1042020" cy="115712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53676785-541F-1171-8908-F75BA73AFB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29879" y="31054739"/>
            <a:ext cx="46863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A close up of a sign&#10;&#10;Description automatically generated">
            <a:extLst>
              <a:ext uri="{FF2B5EF4-FFF2-40B4-BE49-F238E27FC236}">
                <a16:creationId xmlns:a16="http://schemas.microsoft.com/office/drawing/2014/main" id="{1C5F94FE-123D-BC44-7B37-FC4936264C6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824215" y="27233617"/>
            <a:ext cx="3144368" cy="1157127"/>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A picture containing drawing&#10;&#10;Description automatically generated">
            <a:extLst>
              <a:ext uri="{FF2B5EF4-FFF2-40B4-BE49-F238E27FC236}">
                <a16:creationId xmlns:a16="http://schemas.microsoft.com/office/drawing/2014/main" id="{3B6301D2-3BB4-6400-2BC2-C51D50BA65B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7629" y="28195615"/>
            <a:ext cx="3080047" cy="96935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EC8AE6D8-B602-D3FC-2F3E-ED637517C66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56207" y="27289563"/>
            <a:ext cx="4609994" cy="1157127"/>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a:extLst>
              <a:ext uri="{FF2B5EF4-FFF2-40B4-BE49-F238E27FC236}">
                <a16:creationId xmlns:a16="http://schemas.microsoft.com/office/drawing/2014/main" id="{51E54BB9-9F8D-BCCA-7731-67207E7DD55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138020" y="28385253"/>
            <a:ext cx="2629311" cy="83073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CDC64C02-EA06-DE69-9222-40452C7CBDA0}"/>
              </a:ext>
            </a:extLst>
          </p:cNvPr>
          <p:cNvSpPr/>
          <p:nvPr/>
        </p:nvSpPr>
        <p:spPr>
          <a:xfrm>
            <a:off x="27914801" y="27042455"/>
            <a:ext cx="15413311" cy="2246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endParaRPr lang="en-US" sz="2000" i="0" u="none" strike="noStrike" baseline="0" dirty="0">
              <a:solidFill>
                <a:srgbClr val="CC333B"/>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i="0" u="none" strike="noStrike" baseline="0" dirty="0">
              <a:solidFill>
                <a:srgbClr val="CC333B"/>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dirty="0">
              <a:solidFill>
                <a:srgbClr val="CC333B"/>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dirty="0">
              <a:solidFill>
                <a:srgbClr val="CC333B"/>
              </a:solidFill>
              <a:latin typeface="Tahoma" panose="020B0604030504040204" pitchFamily="34" charset="0"/>
              <a:ea typeface="Tahoma" panose="020B0604030504040204" pitchFamily="34" charset="0"/>
              <a:cs typeface="Tahoma" panose="020B0604030504040204" pitchFamily="34" charset="0"/>
            </a:endParaRPr>
          </a:p>
          <a:p>
            <a:pPr algn="ctr"/>
            <a:endParaRPr lang="en-US" sz="2000" i="0" u="none" strike="noStrike" baseline="0" dirty="0">
              <a:solidFill>
                <a:srgbClr val="CC333B"/>
              </a:solidFill>
              <a:latin typeface="Tahoma" panose="020B0604030504040204" pitchFamily="34" charset="0"/>
              <a:ea typeface="Tahoma" panose="020B0604030504040204" pitchFamily="34" charset="0"/>
              <a:cs typeface="Tahoma" panose="020B0604030504040204" pitchFamily="34" charset="0"/>
            </a:endParaRPr>
          </a:p>
          <a:p>
            <a:pPr algn="ctr"/>
            <a:r>
              <a:rPr lang="en-US" sz="2000" i="0" u="none" strike="noStrike" baseline="0" dirty="0">
                <a:solidFill>
                  <a:schemeClr val="tx1"/>
                </a:solidFill>
                <a:latin typeface="Tahoma" panose="020B0604030504040204" pitchFamily="34" charset="0"/>
                <a:ea typeface="Tahoma" panose="020B0604030504040204" pitchFamily="34" charset="0"/>
                <a:cs typeface="Tahoma" panose="020B0604030504040204" pitchFamily="34" charset="0"/>
              </a:rPr>
              <a:t>Linder, J.E. et al. 2023. Returning Integrated genomic risk and clinical</a:t>
            </a:r>
          </a:p>
          <a:p>
            <a:pPr algn="ctr"/>
            <a:r>
              <a:rPr lang="en-US" sz="2000" i="0" u="none" strike="noStrike" baseline="0" dirty="0">
                <a:solidFill>
                  <a:schemeClr val="tx1"/>
                </a:solidFill>
                <a:latin typeface="Tahoma" panose="020B0604030504040204" pitchFamily="34" charset="0"/>
                <a:ea typeface="Tahoma" panose="020B0604030504040204" pitchFamily="34" charset="0"/>
                <a:cs typeface="Tahoma" panose="020B0604030504040204" pitchFamily="34" charset="0"/>
              </a:rPr>
              <a:t>recommendations: the eMERGE study. Genetics in Medicine.</a:t>
            </a:r>
          </a:p>
        </p:txBody>
      </p:sp>
      <p:pic>
        <p:nvPicPr>
          <p:cNvPr id="1026" name="Picture 2">
            <a:extLst>
              <a:ext uri="{FF2B5EF4-FFF2-40B4-BE49-F238E27FC236}">
                <a16:creationId xmlns:a16="http://schemas.microsoft.com/office/drawing/2014/main" id="{49222A26-E9A3-EF6D-E6AE-6DC0311307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860693" y="27575343"/>
            <a:ext cx="3645566" cy="59049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Single Corner Snipped 29">
            <a:extLst>
              <a:ext uri="{FF2B5EF4-FFF2-40B4-BE49-F238E27FC236}">
                <a16:creationId xmlns:a16="http://schemas.microsoft.com/office/drawing/2014/main" id="{72F099C8-7B26-F5E6-0FCF-38D080817F54}"/>
              </a:ext>
            </a:extLst>
          </p:cNvPr>
          <p:cNvSpPr/>
          <p:nvPr/>
        </p:nvSpPr>
        <p:spPr>
          <a:xfrm>
            <a:off x="27908345" y="26508077"/>
            <a:ext cx="15422979" cy="674414"/>
          </a:xfrm>
          <a:prstGeom prst="snip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Impact" panose="020B0806030902050204" pitchFamily="34" charset="0"/>
              </a:rPr>
              <a:t>Learn More</a:t>
            </a:r>
          </a:p>
        </p:txBody>
      </p:sp>
      <p:pic>
        <p:nvPicPr>
          <p:cNvPr id="52" name="Picture 51">
            <a:extLst>
              <a:ext uri="{FF2B5EF4-FFF2-40B4-BE49-F238E27FC236}">
                <a16:creationId xmlns:a16="http://schemas.microsoft.com/office/drawing/2014/main" id="{9BB81AFE-6C32-4785-E251-87AD022DBF3F}"/>
              </a:ext>
            </a:extLst>
          </p:cNvPr>
          <p:cNvPicPr>
            <a:picLocks noChangeAspect="1"/>
          </p:cNvPicPr>
          <p:nvPr/>
        </p:nvPicPr>
        <p:blipFill>
          <a:blip r:embed="rId22"/>
          <a:stretch>
            <a:fillRect/>
          </a:stretch>
        </p:blipFill>
        <p:spPr>
          <a:xfrm>
            <a:off x="28133922" y="27240306"/>
            <a:ext cx="1943488" cy="1819271"/>
          </a:xfrm>
          <a:prstGeom prst="rect">
            <a:avLst/>
          </a:prstGeom>
        </p:spPr>
      </p:pic>
      <p:pic>
        <p:nvPicPr>
          <p:cNvPr id="57" name="Picture 56">
            <a:extLst>
              <a:ext uri="{FF2B5EF4-FFF2-40B4-BE49-F238E27FC236}">
                <a16:creationId xmlns:a16="http://schemas.microsoft.com/office/drawing/2014/main" id="{6EFCB0C5-5F6E-6194-2EED-30A0740AA029}"/>
              </a:ext>
            </a:extLst>
          </p:cNvPr>
          <p:cNvPicPr>
            <a:picLocks noChangeAspect="1"/>
          </p:cNvPicPr>
          <p:nvPr/>
        </p:nvPicPr>
        <p:blipFill>
          <a:blip r:embed="rId23"/>
          <a:stretch>
            <a:fillRect/>
          </a:stretch>
        </p:blipFill>
        <p:spPr>
          <a:xfrm>
            <a:off x="27960076" y="11832673"/>
            <a:ext cx="15092218" cy="5212880"/>
          </a:xfrm>
          <a:prstGeom prst="rect">
            <a:avLst/>
          </a:prstGeom>
        </p:spPr>
      </p:pic>
      <p:pic>
        <p:nvPicPr>
          <p:cNvPr id="38" name="Picture 37" descr="A qr code on a white background&#10;&#10;Description automatically generated">
            <a:extLst>
              <a:ext uri="{FF2B5EF4-FFF2-40B4-BE49-F238E27FC236}">
                <a16:creationId xmlns:a16="http://schemas.microsoft.com/office/drawing/2014/main" id="{3A897E22-3539-BB24-3AB7-73B0936E2D51}"/>
              </a:ext>
            </a:extLst>
          </p:cNvPr>
          <p:cNvPicPr>
            <a:picLocks noChangeAspect="1"/>
          </p:cNvPicPr>
          <p:nvPr/>
        </p:nvPicPr>
        <p:blipFill rotWithShape="1">
          <a:blip r:embed="rId24">
            <a:extLst>
              <a:ext uri="{28A0092B-C50C-407E-A947-70E740481C1C}">
                <a14:useLocalDpi xmlns:a14="http://schemas.microsoft.com/office/drawing/2010/main" val="0"/>
              </a:ext>
            </a:extLst>
          </a:blip>
          <a:srcRect l="11248" t="10633" r="8785" b="9772"/>
          <a:stretch/>
        </p:blipFill>
        <p:spPr>
          <a:xfrm>
            <a:off x="41289543" y="27244605"/>
            <a:ext cx="1943488" cy="1934453"/>
          </a:xfrm>
          <a:prstGeom prst="rect">
            <a:avLst/>
          </a:prstGeom>
        </p:spPr>
      </p:pic>
      <p:sp>
        <p:nvSpPr>
          <p:cNvPr id="60" name="Rectangle 59">
            <a:extLst>
              <a:ext uri="{FF2B5EF4-FFF2-40B4-BE49-F238E27FC236}">
                <a16:creationId xmlns:a16="http://schemas.microsoft.com/office/drawing/2014/main" id="{48EB69AE-6A7E-682C-5361-9D5CAE72CCF6}"/>
              </a:ext>
            </a:extLst>
          </p:cNvPr>
          <p:cNvSpPr/>
          <p:nvPr/>
        </p:nvSpPr>
        <p:spPr>
          <a:xfrm>
            <a:off x="28602640" y="12242021"/>
            <a:ext cx="388249" cy="403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515934"/>
      </p:ext>
    </p:extLst>
  </p:cSld>
  <p:clrMapOvr>
    <a:masterClrMapping/>
  </p:clrMapOvr>
</p:sld>
</file>

<file path=ppt/theme/theme1.xml><?xml version="1.0" encoding="utf-8"?>
<a:theme xmlns:a="http://schemas.openxmlformats.org/drawingml/2006/main" name="Office Theme">
  <a:themeElements>
    <a:clrScheme name="Vanderbilt">
      <a:dk1>
        <a:sysClr val="windowText" lastClr="000000"/>
      </a:dk1>
      <a:lt1>
        <a:sysClr val="window" lastClr="FFFFFF"/>
      </a:lt1>
      <a:dk2>
        <a:srgbClr val="7F7F7F"/>
      </a:dk2>
      <a:lt2>
        <a:srgbClr val="F2F2F2"/>
      </a:lt2>
      <a:accent1>
        <a:srgbClr val="D8AB4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807fbaa-8440-4bc2-be0f-303a8b52f1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BC6B9FF380674094BE16C59EF5018A" ma:contentTypeVersion="15" ma:contentTypeDescription="Create a new document." ma:contentTypeScope="" ma:versionID="5a40efb64c1f2becc9c29a809dcf6fa2">
  <xsd:schema xmlns:xsd="http://www.w3.org/2001/XMLSchema" xmlns:xs="http://www.w3.org/2001/XMLSchema" xmlns:p="http://schemas.microsoft.com/office/2006/metadata/properties" xmlns:ns3="5807fbaa-8440-4bc2-be0f-303a8b52f123" xmlns:ns4="d1e04096-88b6-41b6-9fb9-b53616ae836d" targetNamespace="http://schemas.microsoft.com/office/2006/metadata/properties" ma:root="true" ma:fieldsID="ca63c1a47713be2f4a2602a0f1cf4cfc" ns3:_="" ns4:_="">
    <xsd:import namespace="5807fbaa-8440-4bc2-be0f-303a8b52f123"/>
    <xsd:import namespace="d1e04096-88b6-41b6-9fb9-b53616ae836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4:SharedWithUsers" minOccurs="0"/>
                <xsd:element ref="ns4:SharedWithDetails" minOccurs="0"/>
                <xsd:element ref="ns4:SharingHintHash" minOccurs="0"/>
                <xsd:element ref="ns3:MediaServiceObjectDetectorVersions" minOccurs="0"/>
                <xsd:element ref="ns3:MediaServiceDateTaken" minOccurs="0"/>
                <xsd:element ref="ns3:MediaServiceSearchProperties"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7fbaa-8440-4bc2-be0f-303a8b52f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e04096-88b6-41b6-9fb9-b53616ae836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AEFBCE-C40C-4CD0-BCAC-F46D420C6DB9}">
  <ds:schemaRefs>
    <ds:schemaRef ds:uri="http://schemas.microsoft.com/sharepoint/v3/contenttype/forms"/>
  </ds:schemaRefs>
</ds:datastoreItem>
</file>

<file path=customXml/itemProps2.xml><?xml version="1.0" encoding="utf-8"?>
<ds:datastoreItem xmlns:ds="http://schemas.openxmlformats.org/officeDocument/2006/customXml" ds:itemID="{45991505-7A20-4F02-8B9F-063ACE902D9F}">
  <ds:schemaRefs>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purl.org/dc/elements/1.1/"/>
    <ds:schemaRef ds:uri="d1e04096-88b6-41b6-9fb9-b53616ae836d"/>
    <ds:schemaRef ds:uri="http://schemas.openxmlformats.org/package/2006/metadata/core-properties"/>
    <ds:schemaRef ds:uri="5807fbaa-8440-4bc2-be0f-303a8b52f123"/>
    <ds:schemaRef ds:uri="http://schemas.microsoft.com/office/2006/metadata/properties"/>
  </ds:schemaRefs>
</ds:datastoreItem>
</file>

<file path=customXml/itemProps3.xml><?xml version="1.0" encoding="utf-8"?>
<ds:datastoreItem xmlns:ds="http://schemas.openxmlformats.org/officeDocument/2006/customXml" ds:itemID="{47D81381-E418-4F35-8A90-4B320F3C1E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07fbaa-8440-4bc2-be0f-303a8b52f123"/>
    <ds:schemaRef ds:uri="d1e04096-88b6-41b6-9fb9-b53616ae8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1480</TotalTime>
  <Words>696</Words>
  <Application>Microsoft Office PowerPoint</Application>
  <PresentationFormat>Custom</PresentationFormat>
  <Paragraphs>90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Elsevier Sans</vt:lpstr>
      <vt:lpstr>Impact</vt:lpstr>
      <vt:lpstr>Source Sans Pro</vt:lpstr>
      <vt:lpstr>Tahoma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McCoy, Allison B</dc:creator>
  <cp:lastModifiedBy>Morse, Jennifer L</cp:lastModifiedBy>
  <cp:revision>7</cp:revision>
  <dcterms:created xsi:type="dcterms:W3CDTF">2022-04-25T16:30:51Z</dcterms:created>
  <dcterms:modified xsi:type="dcterms:W3CDTF">2024-08-28T23:42:18Z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2022-04-25T16:30:51Z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96ecb059-6a0c-423e-85fc-1cb97a7fd5dd</vt:lpwstr>
  </property>
  <property fmtid="{D5CDD505-2E9C-101B-9397-08002B2CF9AE}" pid="8" name="MSIP_Label_792c8cef-6f2b-4af1-b4ac-d815ff795cd6_ContentBits">
    <vt:lpwstr>0</vt:lpwstr>
  </property>
  <property fmtid="{D5CDD505-2E9C-101B-9397-08002B2CF9AE}" pid="9" name="ContentTypeId">
    <vt:lpwstr>0x0101003FBC6B9FF380674094BE16C59EF5018A</vt:lpwstr>
  </property>
</Properties>
</file>