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8" r:id="rId1"/>
  </p:sldMasterIdLst>
  <p:notesMasterIdLst>
    <p:notesMasterId r:id="rId3"/>
  </p:notesMasterIdLst>
  <p:sldIdLst>
    <p:sldId id="256" r:id="rId2"/>
  </p:sldIdLst>
  <p:sldSz cx="30267275" cy="42794238"/>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8AB4C"/>
    <a:srgbClr val="E3C17D"/>
    <a:srgbClr val="A5002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833" autoAdjust="0"/>
    <p:restoredTop sz="94660"/>
  </p:normalViewPr>
  <p:slideViewPr>
    <p:cSldViewPr snapToGrid="0">
      <p:cViewPr>
        <p:scale>
          <a:sx n="30" d="100"/>
          <a:sy n="30" d="100"/>
        </p:scale>
        <p:origin x="1592" y="1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25FF294-C27F-4E8C-97BF-614463C538E0}" type="datetimeFigureOut">
              <a:rPr lang="en-US" smtClean="0"/>
              <a:t>5/6/20</a:t>
            </a:fld>
            <a:endParaRPr lang="en-US"/>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8E7FC22-1752-47C7-AC37-9B0EF7B9A9EE}" type="slidenum">
              <a:rPr lang="en-US" smtClean="0"/>
              <a:t>‹#›</a:t>
            </a:fld>
            <a:endParaRPr lang="en-US"/>
          </a:p>
        </p:txBody>
      </p:sp>
    </p:spTree>
    <p:extLst>
      <p:ext uri="{BB962C8B-B14F-4D97-AF65-F5344CB8AC3E}">
        <p14:creationId xmlns:p14="http://schemas.microsoft.com/office/powerpoint/2010/main" val="28854565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83410" y="7003597"/>
            <a:ext cx="22700456" cy="14898735"/>
          </a:xfrm>
        </p:spPr>
        <p:txBody>
          <a:bodyPr anchor="b"/>
          <a:lstStyle>
            <a:lvl1pPr algn="ctr">
              <a:defRPr sz="14896"/>
            </a:lvl1pPr>
          </a:lstStyle>
          <a:p>
            <a:r>
              <a:rPr lang="en-US"/>
              <a:t>Click to edit Master title style</a:t>
            </a:r>
          </a:p>
        </p:txBody>
      </p:sp>
      <p:sp>
        <p:nvSpPr>
          <p:cNvPr id="3" name="Subtitle 2"/>
          <p:cNvSpPr>
            <a:spLocks noGrp="1"/>
          </p:cNvSpPr>
          <p:nvPr>
            <p:ph type="subTitle" idx="1"/>
          </p:nvPr>
        </p:nvSpPr>
        <p:spPr>
          <a:xfrm>
            <a:off x="3783410" y="22476884"/>
            <a:ext cx="22700456" cy="10332032"/>
          </a:xfrm>
        </p:spPr>
        <p:txBody>
          <a:bodyPr/>
          <a:lstStyle>
            <a:lvl1pPr marL="0" indent="0" algn="ctr">
              <a:buNone/>
              <a:defRPr sz="5958"/>
            </a:lvl1pPr>
            <a:lvl2pPr marL="1135045" indent="0" algn="ctr">
              <a:buNone/>
              <a:defRPr sz="4965"/>
            </a:lvl2pPr>
            <a:lvl3pPr marL="2270089" indent="0" algn="ctr">
              <a:buNone/>
              <a:defRPr sz="4469"/>
            </a:lvl3pPr>
            <a:lvl4pPr marL="3405134" indent="0" algn="ctr">
              <a:buNone/>
              <a:defRPr sz="3972"/>
            </a:lvl4pPr>
            <a:lvl5pPr marL="4540179" indent="0" algn="ctr">
              <a:buNone/>
              <a:defRPr sz="3972"/>
            </a:lvl5pPr>
            <a:lvl6pPr marL="5675224" indent="0" algn="ctr">
              <a:buNone/>
              <a:defRPr sz="3972"/>
            </a:lvl6pPr>
            <a:lvl7pPr marL="6810268" indent="0" algn="ctr">
              <a:buNone/>
              <a:defRPr sz="3972"/>
            </a:lvl7pPr>
            <a:lvl8pPr marL="7945313" indent="0" algn="ctr">
              <a:buNone/>
              <a:defRPr sz="3972"/>
            </a:lvl8pPr>
            <a:lvl9pPr marL="9080358" indent="0" algn="ctr">
              <a:buNone/>
              <a:defRPr sz="3972"/>
            </a:lvl9pPr>
          </a:lstStyle>
          <a:p>
            <a:r>
              <a:rPr lang="en-US"/>
              <a:t>Click to edit Master subtitle style</a:t>
            </a:r>
          </a:p>
        </p:txBody>
      </p:sp>
      <p:sp>
        <p:nvSpPr>
          <p:cNvPr id="4" name="Date Placeholder 3"/>
          <p:cNvSpPr>
            <a:spLocks noGrp="1"/>
          </p:cNvSpPr>
          <p:nvPr>
            <p:ph type="dt" sz="half" idx="10"/>
          </p:nvPr>
        </p:nvSpPr>
        <p:spPr/>
        <p:txBody>
          <a:bodyPr/>
          <a:lstStyle/>
          <a:p>
            <a:fld id="{75B1B03D-4D6F-41FC-BF32-0DDAD6416F73}" type="datetimeFigureOut">
              <a:rPr lang="en-US" smtClean="0"/>
              <a:t>5/6/20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3EF7E2-0F05-4F99-A4C0-BBA4FADDC6E7}" type="slidenum">
              <a:rPr lang="en-US" smtClean="0"/>
              <a:t>‹#›</a:t>
            </a:fld>
            <a:endParaRPr lang="en-US"/>
          </a:p>
        </p:txBody>
      </p:sp>
    </p:spTree>
    <p:extLst>
      <p:ext uri="{BB962C8B-B14F-4D97-AF65-F5344CB8AC3E}">
        <p14:creationId xmlns:p14="http://schemas.microsoft.com/office/powerpoint/2010/main" val="22605185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5B1B03D-4D6F-41FC-BF32-0DDAD6416F73}" type="datetimeFigureOut">
              <a:rPr lang="en-US" smtClean="0"/>
              <a:t>5/6/20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3EF7E2-0F05-4F99-A4C0-BBA4FADDC6E7}" type="slidenum">
              <a:rPr lang="en-US" smtClean="0"/>
              <a:t>‹#›</a:t>
            </a:fld>
            <a:endParaRPr lang="en-US"/>
          </a:p>
        </p:txBody>
      </p:sp>
    </p:spTree>
    <p:extLst>
      <p:ext uri="{BB962C8B-B14F-4D97-AF65-F5344CB8AC3E}">
        <p14:creationId xmlns:p14="http://schemas.microsoft.com/office/powerpoint/2010/main" val="9663201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660019" y="2278397"/>
            <a:ext cx="6526381" cy="3626613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080875" y="2278397"/>
            <a:ext cx="19200803" cy="3626613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5B1B03D-4D6F-41FC-BF32-0DDAD6416F73}" type="datetimeFigureOut">
              <a:rPr lang="en-US" smtClean="0"/>
              <a:t>5/6/20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3EF7E2-0F05-4F99-A4C0-BBA4FADDC6E7}" type="slidenum">
              <a:rPr lang="en-US" smtClean="0"/>
              <a:t>‹#›</a:t>
            </a:fld>
            <a:endParaRPr lang="en-US"/>
          </a:p>
        </p:txBody>
      </p:sp>
    </p:spTree>
    <p:extLst>
      <p:ext uri="{BB962C8B-B14F-4D97-AF65-F5344CB8AC3E}">
        <p14:creationId xmlns:p14="http://schemas.microsoft.com/office/powerpoint/2010/main" val="40288573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5B1B03D-4D6F-41FC-BF32-0DDAD6416F73}" type="datetimeFigureOut">
              <a:rPr lang="en-US" smtClean="0"/>
              <a:t>5/6/20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3EF7E2-0F05-4F99-A4C0-BBA4FADDC6E7}" type="slidenum">
              <a:rPr lang="en-US" smtClean="0"/>
              <a:t>‹#›</a:t>
            </a:fld>
            <a:endParaRPr lang="en-US"/>
          </a:p>
        </p:txBody>
      </p:sp>
    </p:spTree>
    <p:extLst>
      <p:ext uri="{BB962C8B-B14F-4D97-AF65-F5344CB8AC3E}">
        <p14:creationId xmlns:p14="http://schemas.microsoft.com/office/powerpoint/2010/main" val="3010155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065111" y="10668848"/>
            <a:ext cx="26105525" cy="17801211"/>
          </a:xfrm>
        </p:spPr>
        <p:txBody>
          <a:bodyPr anchor="b"/>
          <a:lstStyle>
            <a:lvl1pPr>
              <a:defRPr sz="14896"/>
            </a:lvl1pPr>
          </a:lstStyle>
          <a:p>
            <a:r>
              <a:rPr lang="en-US"/>
              <a:t>Click to edit Master title style</a:t>
            </a:r>
          </a:p>
        </p:txBody>
      </p:sp>
      <p:sp>
        <p:nvSpPr>
          <p:cNvPr id="3" name="Text Placeholder 2"/>
          <p:cNvSpPr>
            <a:spLocks noGrp="1"/>
          </p:cNvSpPr>
          <p:nvPr>
            <p:ph type="body" idx="1"/>
          </p:nvPr>
        </p:nvSpPr>
        <p:spPr>
          <a:xfrm>
            <a:off x="2065111" y="28638465"/>
            <a:ext cx="26105525" cy="9361236"/>
          </a:xfrm>
        </p:spPr>
        <p:txBody>
          <a:bodyPr/>
          <a:lstStyle>
            <a:lvl1pPr marL="0" indent="0">
              <a:buNone/>
              <a:defRPr sz="5958">
                <a:solidFill>
                  <a:schemeClr val="tx1">
                    <a:tint val="75000"/>
                  </a:schemeClr>
                </a:solidFill>
              </a:defRPr>
            </a:lvl1pPr>
            <a:lvl2pPr marL="1135045" indent="0">
              <a:buNone/>
              <a:defRPr sz="4965">
                <a:solidFill>
                  <a:schemeClr val="tx1">
                    <a:tint val="75000"/>
                  </a:schemeClr>
                </a:solidFill>
              </a:defRPr>
            </a:lvl2pPr>
            <a:lvl3pPr marL="2270089" indent="0">
              <a:buNone/>
              <a:defRPr sz="4469">
                <a:solidFill>
                  <a:schemeClr val="tx1">
                    <a:tint val="75000"/>
                  </a:schemeClr>
                </a:solidFill>
              </a:defRPr>
            </a:lvl3pPr>
            <a:lvl4pPr marL="3405134" indent="0">
              <a:buNone/>
              <a:defRPr sz="3972">
                <a:solidFill>
                  <a:schemeClr val="tx1">
                    <a:tint val="75000"/>
                  </a:schemeClr>
                </a:solidFill>
              </a:defRPr>
            </a:lvl4pPr>
            <a:lvl5pPr marL="4540179" indent="0">
              <a:buNone/>
              <a:defRPr sz="3972">
                <a:solidFill>
                  <a:schemeClr val="tx1">
                    <a:tint val="75000"/>
                  </a:schemeClr>
                </a:solidFill>
              </a:defRPr>
            </a:lvl5pPr>
            <a:lvl6pPr marL="5675224" indent="0">
              <a:buNone/>
              <a:defRPr sz="3972">
                <a:solidFill>
                  <a:schemeClr val="tx1">
                    <a:tint val="75000"/>
                  </a:schemeClr>
                </a:solidFill>
              </a:defRPr>
            </a:lvl6pPr>
            <a:lvl7pPr marL="6810268" indent="0">
              <a:buNone/>
              <a:defRPr sz="3972">
                <a:solidFill>
                  <a:schemeClr val="tx1">
                    <a:tint val="75000"/>
                  </a:schemeClr>
                </a:solidFill>
              </a:defRPr>
            </a:lvl7pPr>
            <a:lvl8pPr marL="7945313" indent="0">
              <a:buNone/>
              <a:defRPr sz="3972">
                <a:solidFill>
                  <a:schemeClr val="tx1">
                    <a:tint val="75000"/>
                  </a:schemeClr>
                </a:solidFill>
              </a:defRPr>
            </a:lvl8pPr>
            <a:lvl9pPr marL="9080358" indent="0">
              <a:buNone/>
              <a:defRPr sz="3972">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5B1B03D-4D6F-41FC-BF32-0DDAD6416F73}" type="datetimeFigureOut">
              <a:rPr lang="en-US" smtClean="0"/>
              <a:t>5/6/20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3EF7E2-0F05-4F99-A4C0-BBA4FADDC6E7}" type="slidenum">
              <a:rPr lang="en-US" smtClean="0"/>
              <a:t>‹#›</a:t>
            </a:fld>
            <a:endParaRPr lang="en-US"/>
          </a:p>
        </p:txBody>
      </p:sp>
    </p:spTree>
    <p:extLst>
      <p:ext uri="{BB962C8B-B14F-4D97-AF65-F5344CB8AC3E}">
        <p14:creationId xmlns:p14="http://schemas.microsoft.com/office/powerpoint/2010/main" val="36437792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080875" y="11391985"/>
            <a:ext cx="12863592" cy="27152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5322808" y="11391985"/>
            <a:ext cx="12863592" cy="27152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5B1B03D-4D6F-41FC-BF32-0DDAD6416F73}" type="datetimeFigureOut">
              <a:rPr lang="en-US" smtClean="0"/>
              <a:t>5/6/20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3EF7E2-0F05-4F99-A4C0-BBA4FADDC6E7}" type="slidenum">
              <a:rPr lang="en-US" smtClean="0"/>
              <a:t>‹#›</a:t>
            </a:fld>
            <a:endParaRPr lang="en-US"/>
          </a:p>
        </p:txBody>
      </p:sp>
    </p:spTree>
    <p:extLst>
      <p:ext uri="{BB962C8B-B14F-4D97-AF65-F5344CB8AC3E}">
        <p14:creationId xmlns:p14="http://schemas.microsoft.com/office/powerpoint/2010/main" val="9467945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84817" y="2278400"/>
            <a:ext cx="26105525" cy="8271575"/>
          </a:xfrm>
        </p:spPr>
        <p:txBody>
          <a:bodyPr/>
          <a:lstStyle/>
          <a:p>
            <a:r>
              <a:rPr lang="en-US"/>
              <a:t>Click to edit Master title style</a:t>
            </a:r>
          </a:p>
        </p:txBody>
      </p:sp>
      <p:sp>
        <p:nvSpPr>
          <p:cNvPr id="3" name="Text Placeholder 2"/>
          <p:cNvSpPr>
            <a:spLocks noGrp="1"/>
          </p:cNvSpPr>
          <p:nvPr>
            <p:ph type="body" idx="1"/>
          </p:nvPr>
        </p:nvSpPr>
        <p:spPr>
          <a:xfrm>
            <a:off x="2084819" y="10490535"/>
            <a:ext cx="12804475" cy="5141249"/>
          </a:xfrm>
        </p:spPr>
        <p:txBody>
          <a:bodyPr anchor="b"/>
          <a:lstStyle>
            <a:lvl1pPr marL="0" indent="0">
              <a:buNone/>
              <a:defRPr sz="5958" b="1"/>
            </a:lvl1pPr>
            <a:lvl2pPr marL="1135045" indent="0">
              <a:buNone/>
              <a:defRPr sz="4965" b="1"/>
            </a:lvl2pPr>
            <a:lvl3pPr marL="2270089" indent="0">
              <a:buNone/>
              <a:defRPr sz="4469" b="1"/>
            </a:lvl3pPr>
            <a:lvl4pPr marL="3405134" indent="0">
              <a:buNone/>
              <a:defRPr sz="3972" b="1"/>
            </a:lvl4pPr>
            <a:lvl5pPr marL="4540179" indent="0">
              <a:buNone/>
              <a:defRPr sz="3972" b="1"/>
            </a:lvl5pPr>
            <a:lvl6pPr marL="5675224" indent="0">
              <a:buNone/>
              <a:defRPr sz="3972" b="1"/>
            </a:lvl6pPr>
            <a:lvl7pPr marL="6810268" indent="0">
              <a:buNone/>
              <a:defRPr sz="3972" b="1"/>
            </a:lvl7pPr>
            <a:lvl8pPr marL="7945313" indent="0">
              <a:buNone/>
              <a:defRPr sz="3972" b="1"/>
            </a:lvl8pPr>
            <a:lvl9pPr marL="9080358" indent="0">
              <a:buNone/>
              <a:defRPr sz="3972" b="1"/>
            </a:lvl9pPr>
          </a:lstStyle>
          <a:p>
            <a:pPr lvl="0"/>
            <a:r>
              <a:rPr lang="en-US"/>
              <a:t>Edit Master text styles</a:t>
            </a:r>
          </a:p>
        </p:txBody>
      </p:sp>
      <p:sp>
        <p:nvSpPr>
          <p:cNvPr id="4" name="Content Placeholder 3"/>
          <p:cNvSpPr>
            <a:spLocks noGrp="1"/>
          </p:cNvSpPr>
          <p:nvPr>
            <p:ph sz="half" idx="2"/>
          </p:nvPr>
        </p:nvSpPr>
        <p:spPr>
          <a:xfrm>
            <a:off x="2084819" y="15631784"/>
            <a:ext cx="12804475" cy="22992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5322808" y="10490535"/>
            <a:ext cx="12867534" cy="5141249"/>
          </a:xfrm>
        </p:spPr>
        <p:txBody>
          <a:bodyPr anchor="b"/>
          <a:lstStyle>
            <a:lvl1pPr marL="0" indent="0">
              <a:buNone/>
              <a:defRPr sz="5958" b="1"/>
            </a:lvl1pPr>
            <a:lvl2pPr marL="1135045" indent="0">
              <a:buNone/>
              <a:defRPr sz="4965" b="1"/>
            </a:lvl2pPr>
            <a:lvl3pPr marL="2270089" indent="0">
              <a:buNone/>
              <a:defRPr sz="4469" b="1"/>
            </a:lvl3pPr>
            <a:lvl4pPr marL="3405134" indent="0">
              <a:buNone/>
              <a:defRPr sz="3972" b="1"/>
            </a:lvl4pPr>
            <a:lvl5pPr marL="4540179" indent="0">
              <a:buNone/>
              <a:defRPr sz="3972" b="1"/>
            </a:lvl5pPr>
            <a:lvl6pPr marL="5675224" indent="0">
              <a:buNone/>
              <a:defRPr sz="3972" b="1"/>
            </a:lvl6pPr>
            <a:lvl7pPr marL="6810268" indent="0">
              <a:buNone/>
              <a:defRPr sz="3972" b="1"/>
            </a:lvl7pPr>
            <a:lvl8pPr marL="7945313" indent="0">
              <a:buNone/>
              <a:defRPr sz="3972" b="1"/>
            </a:lvl8pPr>
            <a:lvl9pPr marL="9080358" indent="0">
              <a:buNone/>
              <a:defRPr sz="3972" b="1"/>
            </a:lvl9pPr>
          </a:lstStyle>
          <a:p>
            <a:pPr lvl="0"/>
            <a:r>
              <a:rPr lang="en-US"/>
              <a:t>Edit Master text styles</a:t>
            </a:r>
          </a:p>
        </p:txBody>
      </p:sp>
      <p:sp>
        <p:nvSpPr>
          <p:cNvPr id="6" name="Content Placeholder 5"/>
          <p:cNvSpPr>
            <a:spLocks noGrp="1"/>
          </p:cNvSpPr>
          <p:nvPr>
            <p:ph sz="quarter" idx="4"/>
          </p:nvPr>
        </p:nvSpPr>
        <p:spPr>
          <a:xfrm>
            <a:off x="15322808" y="15631784"/>
            <a:ext cx="12867534" cy="22992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5B1B03D-4D6F-41FC-BF32-0DDAD6416F73}" type="datetimeFigureOut">
              <a:rPr lang="en-US" smtClean="0"/>
              <a:t>5/6/20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C3EF7E2-0F05-4F99-A4C0-BBA4FADDC6E7}" type="slidenum">
              <a:rPr lang="en-US" smtClean="0"/>
              <a:t>‹#›</a:t>
            </a:fld>
            <a:endParaRPr lang="en-US"/>
          </a:p>
        </p:txBody>
      </p:sp>
    </p:spTree>
    <p:extLst>
      <p:ext uri="{BB962C8B-B14F-4D97-AF65-F5344CB8AC3E}">
        <p14:creationId xmlns:p14="http://schemas.microsoft.com/office/powerpoint/2010/main" val="23648742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5B1B03D-4D6F-41FC-BF32-0DDAD6416F73}" type="datetimeFigureOut">
              <a:rPr lang="en-US" smtClean="0"/>
              <a:t>5/6/20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C3EF7E2-0F05-4F99-A4C0-BBA4FADDC6E7}" type="slidenum">
              <a:rPr lang="en-US" smtClean="0"/>
              <a:t>‹#›</a:t>
            </a:fld>
            <a:endParaRPr lang="en-US"/>
          </a:p>
        </p:txBody>
      </p:sp>
    </p:spTree>
    <p:extLst>
      <p:ext uri="{BB962C8B-B14F-4D97-AF65-F5344CB8AC3E}">
        <p14:creationId xmlns:p14="http://schemas.microsoft.com/office/powerpoint/2010/main" val="21511606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B1B03D-4D6F-41FC-BF32-0DDAD6416F73}" type="datetimeFigureOut">
              <a:rPr lang="en-US" smtClean="0"/>
              <a:t>5/6/20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C3EF7E2-0F05-4F99-A4C0-BBA4FADDC6E7}" type="slidenum">
              <a:rPr lang="en-US" smtClean="0"/>
              <a:t>‹#›</a:t>
            </a:fld>
            <a:endParaRPr lang="en-US"/>
          </a:p>
        </p:txBody>
      </p:sp>
    </p:spTree>
    <p:extLst>
      <p:ext uri="{BB962C8B-B14F-4D97-AF65-F5344CB8AC3E}">
        <p14:creationId xmlns:p14="http://schemas.microsoft.com/office/powerpoint/2010/main" val="10335000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84819" y="2852949"/>
            <a:ext cx="9761983" cy="9985322"/>
          </a:xfrm>
        </p:spPr>
        <p:txBody>
          <a:bodyPr anchor="b"/>
          <a:lstStyle>
            <a:lvl1pPr>
              <a:defRPr sz="7944"/>
            </a:lvl1pPr>
          </a:lstStyle>
          <a:p>
            <a:r>
              <a:rPr lang="en-US"/>
              <a:t>Click to edit Master title style</a:t>
            </a:r>
          </a:p>
        </p:txBody>
      </p:sp>
      <p:sp>
        <p:nvSpPr>
          <p:cNvPr id="3" name="Content Placeholder 2"/>
          <p:cNvSpPr>
            <a:spLocks noGrp="1"/>
          </p:cNvSpPr>
          <p:nvPr>
            <p:ph idx="1"/>
          </p:nvPr>
        </p:nvSpPr>
        <p:spPr>
          <a:xfrm>
            <a:off x="12867534" y="6161581"/>
            <a:ext cx="15322808" cy="30411646"/>
          </a:xfrm>
        </p:spPr>
        <p:txBody>
          <a:bodyPr/>
          <a:lstStyle>
            <a:lvl1pPr>
              <a:defRPr sz="7944"/>
            </a:lvl1pPr>
            <a:lvl2pPr>
              <a:defRPr sz="6951"/>
            </a:lvl2pPr>
            <a:lvl3pPr>
              <a:defRPr sz="5958"/>
            </a:lvl3pPr>
            <a:lvl4pPr>
              <a:defRPr sz="4965"/>
            </a:lvl4pPr>
            <a:lvl5pPr>
              <a:defRPr sz="4965"/>
            </a:lvl5pPr>
            <a:lvl6pPr>
              <a:defRPr sz="4965"/>
            </a:lvl6pPr>
            <a:lvl7pPr>
              <a:defRPr sz="4965"/>
            </a:lvl7pPr>
            <a:lvl8pPr>
              <a:defRPr sz="4965"/>
            </a:lvl8pPr>
            <a:lvl9pPr>
              <a:defRPr sz="496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084819" y="12838271"/>
            <a:ext cx="9761983" cy="23784486"/>
          </a:xfrm>
        </p:spPr>
        <p:txBody>
          <a:bodyPr/>
          <a:lstStyle>
            <a:lvl1pPr marL="0" indent="0">
              <a:buNone/>
              <a:defRPr sz="3972"/>
            </a:lvl1pPr>
            <a:lvl2pPr marL="1135045" indent="0">
              <a:buNone/>
              <a:defRPr sz="3476"/>
            </a:lvl2pPr>
            <a:lvl3pPr marL="2270089" indent="0">
              <a:buNone/>
              <a:defRPr sz="2979"/>
            </a:lvl3pPr>
            <a:lvl4pPr marL="3405134" indent="0">
              <a:buNone/>
              <a:defRPr sz="2483"/>
            </a:lvl4pPr>
            <a:lvl5pPr marL="4540179" indent="0">
              <a:buNone/>
              <a:defRPr sz="2483"/>
            </a:lvl5pPr>
            <a:lvl6pPr marL="5675224" indent="0">
              <a:buNone/>
              <a:defRPr sz="2483"/>
            </a:lvl6pPr>
            <a:lvl7pPr marL="6810268" indent="0">
              <a:buNone/>
              <a:defRPr sz="2483"/>
            </a:lvl7pPr>
            <a:lvl8pPr marL="7945313" indent="0">
              <a:buNone/>
              <a:defRPr sz="2483"/>
            </a:lvl8pPr>
            <a:lvl9pPr marL="9080358" indent="0">
              <a:buNone/>
              <a:defRPr sz="2483"/>
            </a:lvl9pPr>
          </a:lstStyle>
          <a:p>
            <a:pPr lvl="0"/>
            <a:r>
              <a:rPr lang="en-US"/>
              <a:t>Edit Master text styles</a:t>
            </a:r>
          </a:p>
        </p:txBody>
      </p:sp>
      <p:sp>
        <p:nvSpPr>
          <p:cNvPr id="5" name="Date Placeholder 4"/>
          <p:cNvSpPr>
            <a:spLocks noGrp="1"/>
          </p:cNvSpPr>
          <p:nvPr>
            <p:ph type="dt" sz="half" idx="10"/>
          </p:nvPr>
        </p:nvSpPr>
        <p:spPr/>
        <p:txBody>
          <a:bodyPr/>
          <a:lstStyle/>
          <a:p>
            <a:fld id="{75B1B03D-4D6F-41FC-BF32-0DDAD6416F73}" type="datetimeFigureOut">
              <a:rPr lang="en-US" smtClean="0"/>
              <a:t>5/6/20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3EF7E2-0F05-4F99-A4C0-BBA4FADDC6E7}" type="slidenum">
              <a:rPr lang="en-US" smtClean="0"/>
              <a:t>‹#›</a:t>
            </a:fld>
            <a:endParaRPr lang="en-US"/>
          </a:p>
        </p:txBody>
      </p:sp>
    </p:spTree>
    <p:extLst>
      <p:ext uri="{BB962C8B-B14F-4D97-AF65-F5344CB8AC3E}">
        <p14:creationId xmlns:p14="http://schemas.microsoft.com/office/powerpoint/2010/main" val="5434917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84819" y="2852949"/>
            <a:ext cx="9761983" cy="9985322"/>
          </a:xfrm>
        </p:spPr>
        <p:txBody>
          <a:bodyPr anchor="b"/>
          <a:lstStyle>
            <a:lvl1pPr>
              <a:defRPr sz="7944"/>
            </a:lvl1pPr>
          </a:lstStyle>
          <a:p>
            <a:r>
              <a:rPr lang="en-US"/>
              <a:t>Click to edit Master title style</a:t>
            </a:r>
          </a:p>
        </p:txBody>
      </p:sp>
      <p:sp>
        <p:nvSpPr>
          <p:cNvPr id="3" name="Picture Placeholder 2"/>
          <p:cNvSpPr>
            <a:spLocks noGrp="1"/>
          </p:cNvSpPr>
          <p:nvPr>
            <p:ph type="pic" idx="1"/>
          </p:nvPr>
        </p:nvSpPr>
        <p:spPr>
          <a:xfrm>
            <a:off x="12867534" y="6161581"/>
            <a:ext cx="15322808" cy="30411646"/>
          </a:xfrm>
        </p:spPr>
        <p:txBody>
          <a:bodyPr/>
          <a:lstStyle>
            <a:lvl1pPr marL="0" indent="0">
              <a:buNone/>
              <a:defRPr sz="7944"/>
            </a:lvl1pPr>
            <a:lvl2pPr marL="1135045" indent="0">
              <a:buNone/>
              <a:defRPr sz="6951"/>
            </a:lvl2pPr>
            <a:lvl3pPr marL="2270089" indent="0">
              <a:buNone/>
              <a:defRPr sz="5958"/>
            </a:lvl3pPr>
            <a:lvl4pPr marL="3405134" indent="0">
              <a:buNone/>
              <a:defRPr sz="4965"/>
            </a:lvl4pPr>
            <a:lvl5pPr marL="4540179" indent="0">
              <a:buNone/>
              <a:defRPr sz="4965"/>
            </a:lvl5pPr>
            <a:lvl6pPr marL="5675224" indent="0">
              <a:buNone/>
              <a:defRPr sz="4965"/>
            </a:lvl6pPr>
            <a:lvl7pPr marL="6810268" indent="0">
              <a:buNone/>
              <a:defRPr sz="4965"/>
            </a:lvl7pPr>
            <a:lvl8pPr marL="7945313" indent="0">
              <a:buNone/>
              <a:defRPr sz="4965"/>
            </a:lvl8pPr>
            <a:lvl9pPr marL="9080358" indent="0">
              <a:buNone/>
              <a:defRPr sz="4965"/>
            </a:lvl9pPr>
          </a:lstStyle>
          <a:p>
            <a:endParaRPr lang="en-US"/>
          </a:p>
        </p:txBody>
      </p:sp>
      <p:sp>
        <p:nvSpPr>
          <p:cNvPr id="4" name="Text Placeholder 3"/>
          <p:cNvSpPr>
            <a:spLocks noGrp="1"/>
          </p:cNvSpPr>
          <p:nvPr>
            <p:ph type="body" sz="half" idx="2"/>
          </p:nvPr>
        </p:nvSpPr>
        <p:spPr>
          <a:xfrm>
            <a:off x="2084819" y="12838271"/>
            <a:ext cx="9761983" cy="23784486"/>
          </a:xfrm>
        </p:spPr>
        <p:txBody>
          <a:bodyPr/>
          <a:lstStyle>
            <a:lvl1pPr marL="0" indent="0">
              <a:buNone/>
              <a:defRPr sz="3972"/>
            </a:lvl1pPr>
            <a:lvl2pPr marL="1135045" indent="0">
              <a:buNone/>
              <a:defRPr sz="3476"/>
            </a:lvl2pPr>
            <a:lvl3pPr marL="2270089" indent="0">
              <a:buNone/>
              <a:defRPr sz="2979"/>
            </a:lvl3pPr>
            <a:lvl4pPr marL="3405134" indent="0">
              <a:buNone/>
              <a:defRPr sz="2483"/>
            </a:lvl4pPr>
            <a:lvl5pPr marL="4540179" indent="0">
              <a:buNone/>
              <a:defRPr sz="2483"/>
            </a:lvl5pPr>
            <a:lvl6pPr marL="5675224" indent="0">
              <a:buNone/>
              <a:defRPr sz="2483"/>
            </a:lvl6pPr>
            <a:lvl7pPr marL="6810268" indent="0">
              <a:buNone/>
              <a:defRPr sz="2483"/>
            </a:lvl7pPr>
            <a:lvl8pPr marL="7945313" indent="0">
              <a:buNone/>
              <a:defRPr sz="2483"/>
            </a:lvl8pPr>
            <a:lvl9pPr marL="9080358" indent="0">
              <a:buNone/>
              <a:defRPr sz="2483"/>
            </a:lvl9pPr>
          </a:lstStyle>
          <a:p>
            <a:pPr lvl="0"/>
            <a:r>
              <a:rPr lang="en-US"/>
              <a:t>Edit Master text styles</a:t>
            </a:r>
          </a:p>
        </p:txBody>
      </p:sp>
      <p:sp>
        <p:nvSpPr>
          <p:cNvPr id="5" name="Date Placeholder 4"/>
          <p:cNvSpPr>
            <a:spLocks noGrp="1"/>
          </p:cNvSpPr>
          <p:nvPr>
            <p:ph type="dt" sz="half" idx="10"/>
          </p:nvPr>
        </p:nvSpPr>
        <p:spPr/>
        <p:txBody>
          <a:bodyPr/>
          <a:lstStyle/>
          <a:p>
            <a:fld id="{75B1B03D-4D6F-41FC-BF32-0DDAD6416F73}" type="datetimeFigureOut">
              <a:rPr lang="en-US" smtClean="0"/>
              <a:t>5/6/20</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C3EF7E2-0F05-4F99-A4C0-BBA4FADDC6E7}" type="slidenum">
              <a:rPr lang="en-US" smtClean="0"/>
              <a:t>‹#›</a:t>
            </a:fld>
            <a:endParaRPr lang="en-US"/>
          </a:p>
        </p:txBody>
      </p:sp>
    </p:spTree>
    <p:extLst>
      <p:ext uri="{BB962C8B-B14F-4D97-AF65-F5344CB8AC3E}">
        <p14:creationId xmlns:p14="http://schemas.microsoft.com/office/powerpoint/2010/main" val="24115232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80875" y="2278400"/>
            <a:ext cx="26105525" cy="8271575"/>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2080875" y="11391985"/>
            <a:ext cx="26105525" cy="2715255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080875" y="39663922"/>
            <a:ext cx="6810137" cy="2278397"/>
          </a:xfrm>
          <a:prstGeom prst="rect">
            <a:avLst/>
          </a:prstGeom>
        </p:spPr>
        <p:txBody>
          <a:bodyPr vert="horz" lIns="91440" tIns="45720" rIns="91440" bIns="45720" rtlCol="0" anchor="ctr"/>
          <a:lstStyle>
            <a:lvl1pPr algn="l">
              <a:defRPr sz="2979">
                <a:solidFill>
                  <a:schemeClr val="tx1">
                    <a:tint val="75000"/>
                  </a:schemeClr>
                </a:solidFill>
              </a:defRPr>
            </a:lvl1pPr>
          </a:lstStyle>
          <a:p>
            <a:fld id="{75B1B03D-4D6F-41FC-BF32-0DDAD6416F73}" type="datetimeFigureOut">
              <a:rPr lang="en-US" smtClean="0"/>
              <a:t>5/6/20</a:t>
            </a:fld>
            <a:endParaRPr lang="en-US"/>
          </a:p>
        </p:txBody>
      </p:sp>
      <p:sp>
        <p:nvSpPr>
          <p:cNvPr id="5" name="Footer Placeholder 4"/>
          <p:cNvSpPr>
            <a:spLocks noGrp="1"/>
          </p:cNvSpPr>
          <p:nvPr>
            <p:ph type="ftr" sz="quarter" idx="3"/>
          </p:nvPr>
        </p:nvSpPr>
        <p:spPr>
          <a:xfrm>
            <a:off x="10026035" y="39663922"/>
            <a:ext cx="10215205" cy="2278397"/>
          </a:xfrm>
          <a:prstGeom prst="rect">
            <a:avLst/>
          </a:prstGeom>
        </p:spPr>
        <p:txBody>
          <a:bodyPr vert="horz" lIns="91440" tIns="45720" rIns="91440" bIns="45720" rtlCol="0" anchor="ctr"/>
          <a:lstStyle>
            <a:lvl1pPr algn="ctr">
              <a:defRPr sz="297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1376263" y="39663922"/>
            <a:ext cx="6810137" cy="2278397"/>
          </a:xfrm>
          <a:prstGeom prst="rect">
            <a:avLst/>
          </a:prstGeom>
        </p:spPr>
        <p:txBody>
          <a:bodyPr vert="horz" lIns="91440" tIns="45720" rIns="91440" bIns="45720" rtlCol="0" anchor="ctr"/>
          <a:lstStyle>
            <a:lvl1pPr algn="r">
              <a:defRPr sz="2979">
                <a:solidFill>
                  <a:schemeClr val="tx1">
                    <a:tint val="75000"/>
                  </a:schemeClr>
                </a:solidFill>
              </a:defRPr>
            </a:lvl1pPr>
          </a:lstStyle>
          <a:p>
            <a:fld id="{BC3EF7E2-0F05-4F99-A4C0-BBA4FADDC6E7}" type="slidenum">
              <a:rPr lang="en-US" smtClean="0"/>
              <a:t>‹#›</a:t>
            </a:fld>
            <a:endParaRPr lang="en-US"/>
          </a:p>
        </p:txBody>
      </p:sp>
    </p:spTree>
    <p:extLst>
      <p:ext uri="{BB962C8B-B14F-4D97-AF65-F5344CB8AC3E}">
        <p14:creationId xmlns:p14="http://schemas.microsoft.com/office/powerpoint/2010/main" val="3786391947"/>
      </p:ext>
    </p:extLst>
  </p:cSld>
  <p:clrMap bg1="lt1" tx1="dk1" bg2="lt2" tx2="dk2" accent1="accent1" accent2="accent2" accent3="accent3" accent4="accent4" accent5="accent5" accent6="accent6" hlink="hlink" folHlink="folHlink"/>
  <p:sldLayoutIdLst>
    <p:sldLayoutId id="2147483849" r:id="rId1"/>
    <p:sldLayoutId id="2147483850" r:id="rId2"/>
    <p:sldLayoutId id="2147483851" r:id="rId3"/>
    <p:sldLayoutId id="2147483852" r:id="rId4"/>
    <p:sldLayoutId id="2147483853" r:id="rId5"/>
    <p:sldLayoutId id="2147483854" r:id="rId6"/>
    <p:sldLayoutId id="2147483855" r:id="rId7"/>
    <p:sldLayoutId id="2147483856" r:id="rId8"/>
    <p:sldLayoutId id="2147483857" r:id="rId9"/>
    <p:sldLayoutId id="2147483858" r:id="rId10"/>
    <p:sldLayoutId id="2147483859" r:id="rId11"/>
  </p:sldLayoutIdLst>
  <p:txStyles>
    <p:titleStyle>
      <a:lvl1pPr algn="l" defTabSz="2270089" rtl="0" eaLnBrk="1" latinLnBrk="0" hangingPunct="1">
        <a:lnSpc>
          <a:spcPct val="90000"/>
        </a:lnSpc>
        <a:spcBef>
          <a:spcPct val="0"/>
        </a:spcBef>
        <a:buNone/>
        <a:defRPr sz="10923" kern="1200">
          <a:solidFill>
            <a:schemeClr val="tx1"/>
          </a:solidFill>
          <a:latin typeface="+mj-lt"/>
          <a:ea typeface="+mj-ea"/>
          <a:cs typeface="+mj-cs"/>
        </a:defRPr>
      </a:lvl1pPr>
    </p:titleStyle>
    <p:bodyStyle>
      <a:lvl1pPr marL="567522" indent="-567522" algn="l" defTabSz="2270089" rtl="0" eaLnBrk="1" latinLnBrk="0" hangingPunct="1">
        <a:lnSpc>
          <a:spcPct val="90000"/>
        </a:lnSpc>
        <a:spcBef>
          <a:spcPts val="2483"/>
        </a:spcBef>
        <a:buFont typeface="Arial" panose="020B0604020202020204" pitchFamily="34" charset="0"/>
        <a:buChar char="•"/>
        <a:defRPr sz="6951" kern="1200">
          <a:solidFill>
            <a:schemeClr val="tx1"/>
          </a:solidFill>
          <a:latin typeface="+mn-lt"/>
          <a:ea typeface="+mn-ea"/>
          <a:cs typeface="+mn-cs"/>
        </a:defRPr>
      </a:lvl1pPr>
      <a:lvl2pPr marL="1702567" indent="-567522" algn="l" defTabSz="2270089" rtl="0" eaLnBrk="1" latinLnBrk="0" hangingPunct="1">
        <a:lnSpc>
          <a:spcPct val="90000"/>
        </a:lnSpc>
        <a:spcBef>
          <a:spcPts val="1241"/>
        </a:spcBef>
        <a:buFont typeface="Arial" panose="020B0604020202020204" pitchFamily="34" charset="0"/>
        <a:buChar char="•"/>
        <a:defRPr sz="5958" kern="1200">
          <a:solidFill>
            <a:schemeClr val="tx1"/>
          </a:solidFill>
          <a:latin typeface="+mn-lt"/>
          <a:ea typeface="+mn-ea"/>
          <a:cs typeface="+mn-cs"/>
        </a:defRPr>
      </a:lvl2pPr>
      <a:lvl3pPr marL="2837612" indent="-567522" algn="l" defTabSz="2270089" rtl="0" eaLnBrk="1" latinLnBrk="0" hangingPunct="1">
        <a:lnSpc>
          <a:spcPct val="90000"/>
        </a:lnSpc>
        <a:spcBef>
          <a:spcPts val="1241"/>
        </a:spcBef>
        <a:buFont typeface="Arial" panose="020B0604020202020204" pitchFamily="34" charset="0"/>
        <a:buChar char="•"/>
        <a:defRPr sz="4965" kern="1200">
          <a:solidFill>
            <a:schemeClr val="tx1"/>
          </a:solidFill>
          <a:latin typeface="+mn-lt"/>
          <a:ea typeface="+mn-ea"/>
          <a:cs typeface="+mn-cs"/>
        </a:defRPr>
      </a:lvl3pPr>
      <a:lvl4pPr marL="3972657" indent="-567522" algn="l" defTabSz="2270089" rtl="0" eaLnBrk="1" latinLnBrk="0" hangingPunct="1">
        <a:lnSpc>
          <a:spcPct val="90000"/>
        </a:lnSpc>
        <a:spcBef>
          <a:spcPts val="1241"/>
        </a:spcBef>
        <a:buFont typeface="Arial" panose="020B0604020202020204" pitchFamily="34" charset="0"/>
        <a:buChar char="•"/>
        <a:defRPr sz="4469" kern="1200">
          <a:solidFill>
            <a:schemeClr val="tx1"/>
          </a:solidFill>
          <a:latin typeface="+mn-lt"/>
          <a:ea typeface="+mn-ea"/>
          <a:cs typeface="+mn-cs"/>
        </a:defRPr>
      </a:lvl4pPr>
      <a:lvl5pPr marL="5107701" indent="-567522" algn="l" defTabSz="2270089" rtl="0" eaLnBrk="1" latinLnBrk="0" hangingPunct="1">
        <a:lnSpc>
          <a:spcPct val="90000"/>
        </a:lnSpc>
        <a:spcBef>
          <a:spcPts val="1241"/>
        </a:spcBef>
        <a:buFont typeface="Arial" panose="020B0604020202020204" pitchFamily="34" charset="0"/>
        <a:buChar char="•"/>
        <a:defRPr sz="4469" kern="1200">
          <a:solidFill>
            <a:schemeClr val="tx1"/>
          </a:solidFill>
          <a:latin typeface="+mn-lt"/>
          <a:ea typeface="+mn-ea"/>
          <a:cs typeface="+mn-cs"/>
        </a:defRPr>
      </a:lvl5pPr>
      <a:lvl6pPr marL="6242746" indent="-567522" algn="l" defTabSz="2270089" rtl="0" eaLnBrk="1" latinLnBrk="0" hangingPunct="1">
        <a:lnSpc>
          <a:spcPct val="90000"/>
        </a:lnSpc>
        <a:spcBef>
          <a:spcPts val="1241"/>
        </a:spcBef>
        <a:buFont typeface="Arial" panose="020B0604020202020204" pitchFamily="34" charset="0"/>
        <a:buChar char="•"/>
        <a:defRPr sz="4469" kern="1200">
          <a:solidFill>
            <a:schemeClr val="tx1"/>
          </a:solidFill>
          <a:latin typeface="+mn-lt"/>
          <a:ea typeface="+mn-ea"/>
          <a:cs typeface="+mn-cs"/>
        </a:defRPr>
      </a:lvl6pPr>
      <a:lvl7pPr marL="7377791" indent="-567522" algn="l" defTabSz="2270089" rtl="0" eaLnBrk="1" latinLnBrk="0" hangingPunct="1">
        <a:lnSpc>
          <a:spcPct val="90000"/>
        </a:lnSpc>
        <a:spcBef>
          <a:spcPts val="1241"/>
        </a:spcBef>
        <a:buFont typeface="Arial" panose="020B0604020202020204" pitchFamily="34" charset="0"/>
        <a:buChar char="•"/>
        <a:defRPr sz="4469" kern="1200">
          <a:solidFill>
            <a:schemeClr val="tx1"/>
          </a:solidFill>
          <a:latin typeface="+mn-lt"/>
          <a:ea typeface="+mn-ea"/>
          <a:cs typeface="+mn-cs"/>
        </a:defRPr>
      </a:lvl7pPr>
      <a:lvl8pPr marL="8512835" indent="-567522" algn="l" defTabSz="2270089" rtl="0" eaLnBrk="1" latinLnBrk="0" hangingPunct="1">
        <a:lnSpc>
          <a:spcPct val="90000"/>
        </a:lnSpc>
        <a:spcBef>
          <a:spcPts val="1241"/>
        </a:spcBef>
        <a:buFont typeface="Arial" panose="020B0604020202020204" pitchFamily="34" charset="0"/>
        <a:buChar char="•"/>
        <a:defRPr sz="4469" kern="1200">
          <a:solidFill>
            <a:schemeClr val="tx1"/>
          </a:solidFill>
          <a:latin typeface="+mn-lt"/>
          <a:ea typeface="+mn-ea"/>
          <a:cs typeface="+mn-cs"/>
        </a:defRPr>
      </a:lvl8pPr>
      <a:lvl9pPr marL="9647880" indent="-567522" algn="l" defTabSz="2270089" rtl="0" eaLnBrk="1" latinLnBrk="0" hangingPunct="1">
        <a:lnSpc>
          <a:spcPct val="90000"/>
        </a:lnSpc>
        <a:spcBef>
          <a:spcPts val="1241"/>
        </a:spcBef>
        <a:buFont typeface="Arial" panose="020B0604020202020204" pitchFamily="34" charset="0"/>
        <a:buChar char="•"/>
        <a:defRPr sz="4469" kern="1200">
          <a:solidFill>
            <a:schemeClr val="tx1"/>
          </a:solidFill>
          <a:latin typeface="+mn-lt"/>
          <a:ea typeface="+mn-ea"/>
          <a:cs typeface="+mn-cs"/>
        </a:defRPr>
      </a:lvl9pPr>
    </p:bodyStyle>
    <p:otherStyle>
      <a:defPPr>
        <a:defRPr lang="en-US"/>
      </a:defPPr>
      <a:lvl1pPr marL="0" algn="l" defTabSz="2270089" rtl="0" eaLnBrk="1" latinLnBrk="0" hangingPunct="1">
        <a:defRPr sz="4469" kern="1200">
          <a:solidFill>
            <a:schemeClr val="tx1"/>
          </a:solidFill>
          <a:latin typeface="+mn-lt"/>
          <a:ea typeface="+mn-ea"/>
          <a:cs typeface="+mn-cs"/>
        </a:defRPr>
      </a:lvl1pPr>
      <a:lvl2pPr marL="1135045" algn="l" defTabSz="2270089" rtl="0" eaLnBrk="1" latinLnBrk="0" hangingPunct="1">
        <a:defRPr sz="4469" kern="1200">
          <a:solidFill>
            <a:schemeClr val="tx1"/>
          </a:solidFill>
          <a:latin typeface="+mn-lt"/>
          <a:ea typeface="+mn-ea"/>
          <a:cs typeface="+mn-cs"/>
        </a:defRPr>
      </a:lvl2pPr>
      <a:lvl3pPr marL="2270089" algn="l" defTabSz="2270089" rtl="0" eaLnBrk="1" latinLnBrk="0" hangingPunct="1">
        <a:defRPr sz="4469" kern="1200">
          <a:solidFill>
            <a:schemeClr val="tx1"/>
          </a:solidFill>
          <a:latin typeface="+mn-lt"/>
          <a:ea typeface="+mn-ea"/>
          <a:cs typeface="+mn-cs"/>
        </a:defRPr>
      </a:lvl3pPr>
      <a:lvl4pPr marL="3405134" algn="l" defTabSz="2270089" rtl="0" eaLnBrk="1" latinLnBrk="0" hangingPunct="1">
        <a:defRPr sz="4469" kern="1200">
          <a:solidFill>
            <a:schemeClr val="tx1"/>
          </a:solidFill>
          <a:latin typeface="+mn-lt"/>
          <a:ea typeface="+mn-ea"/>
          <a:cs typeface="+mn-cs"/>
        </a:defRPr>
      </a:lvl4pPr>
      <a:lvl5pPr marL="4540179" algn="l" defTabSz="2270089" rtl="0" eaLnBrk="1" latinLnBrk="0" hangingPunct="1">
        <a:defRPr sz="4469" kern="1200">
          <a:solidFill>
            <a:schemeClr val="tx1"/>
          </a:solidFill>
          <a:latin typeface="+mn-lt"/>
          <a:ea typeface="+mn-ea"/>
          <a:cs typeface="+mn-cs"/>
        </a:defRPr>
      </a:lvl5pPr>
      <a:lvl6pPr marL="5675224" algn="l" defTabSz="2270089" rtl="0" eaLnBrk="1" latinLnBrk="0" hangingPunct="1">
        <a:defRPr sz="4469" kern="1200">
          <a:solidFill>
            <a:schemeClr val="tx1"/>
          </a:solidFill>
          <a:latin typeface="+mn-lt"/>
          <a:ea typeface="+mn-ea"/>
          <a:cs typeface="+mn-cs"/>
        </a:defRPr>
      </a:lvl6pPr>
      <a:lvl7pPr marL="6810268" algn="l" defTabSz="2270089" rtl="0" eaLnBrk="1" latinLnBrk="0" hangingPunct="1">
        <a:defRPr sz="4469" kern="1200">
          <a:solidFill>
            <a:schemeClr val="tx1"/>
          </a:solidFill>
          <a:latin typeface="+mn-lt"/>
          <a:ea typeface="+mn-ea"/>
          <a:cs typeface="+mn-cs"/>
        </a:defRPr>
      </a:lvl7pPr>
      <a:lvl8pPr marL="7945313" algn="l" defTabSz="2270089" rtl="0" eaLnBrk="1" latinLnBrk="0" hangingPunct="1">
        <a:defRPr sz="4469" kern="1200">
          <a:solidFill>
            <a:schemeClr val="tx1"/>
          </a:solidFill>
          <a:latin typeface="+mn-lt"/>
          <a:ea typeface="+mn-ea"/>
          <a:cs typeface="+mn-cs"/>
        </a:defRPr>
      </a:lvl8pPr>
      <a:lvl9pPr marL="9080358" algn="l" defTabSz="2270089" rtl="0" eaLnBrk="1" latinLnBrk="0" hangingPunct="1">
        <a:defRPr sz="446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emf"/><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emf"/><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5ADF069-C665-4638-A34B-A5ECE6D91B6D}"/>
              </a:ext>
            </a:extLst>
          </p:cNvPr>
          <p:cNvSpPr/>
          <p:nvPr/>
        </p:nvSpPr>
        <p:spPr>
          <a:xfrm>
            <a:off x="0" y="1"/>
            <a:ext cx="30267275" cy="6387285"/>
          </a:xfrm>
          <a:prstGeom prst="rect">
            <a:avLst/>
          </a:prstGeom>
          <a:solidFill>
            <a:srgbClr val="D8AB4C"/>
          </a:solidFill>
          <a:ln>
            <a:solidFill>
              <a:srgbClr val="D8AB4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31" dirty="0">
              <a:latin typeface="Source Sans Pro" panose="020B0503030403020204" pitchFamily="34" charset="0"/>
              <a:ea typeface="Source Sans Pro" panose="020B0503030403020204" pitchFamily="34" charset="0"/>
            </a:endParaRPr>
          </a:p>
        </p:txBody>
      </p:sp>
      <p:sp>
        <p:nvSpPr>
          <p:cNvPr id="9" name="TextBox 8">
            <a:extLst>
              <a:ext uri="{FF2B5EF4-FFF2-40B4-BE49-F238E27FC236}">
                <a16:creationId xmlns:a16="http://schemas.microsoft.com/office/drawing/2014/main" id="{342AFAFB-F22E-4A1E-8AD1-137223EFDBAD}"/>
              </a:ext>
            </a:extLst>
          </p:cNvPr>
          <p:cNvSpPr txBox="1"/>
          <p:nvPr/>
        </p:nvSpPr>
        <p:spPr>
          <a:xfrm>
            <a:off x="713840" y="1262790"/>
            <a:ext cx="28762069" cy="3046988"/>
          </a:xfrm>
          <a:prstGeom prst="rect">
            <a:avLst/>
          </a:prstGeom>
          <a:noFill/>
        </p:spPr>
        <p:txBody>
          <a:bodyPr wrap="square" rtlCol="0" anchor="ctr" anchorCtr="0">
            <a:spAutoFit/>
          </a:bodyPr>
          <a:lstStyle/>
          <a:p>
            <a:pPr algn="ctr"/>
            <a:r>
              <a:rPr lang="en-US" sz="9600" b="1" dirty="0">
                <a:latin typeface="Source Sans Pro" panose="020B0503030403020204" pitchFamily="34" charset="0"/>
                <a:ea typeface="Source Sans Pro" panose="020B0503030403020204" pitchFamily="34" charset="0"/>
              </a:rPr>
              <a:t>Pitfalls of Using Structured Data in a Pediatric </a:t>
            </a:r>
          </a:p>
          <a:p>
            <a:pPr algn="ctr"/>
            <a:r>
              <a:rPr lang="en-US" sz="9600" b="1" dirty="0">
                <a:latin typeface="Source Sans Pro" panose="020B0503030403020204" pitchFamily="34" charset="0"/>
                <a:ea typeface="Source Sans Pro" panose="020B0503030403020204" pitchFamily="34" charset="0"/>
              </a:rPr>
              <a:t>De-identified Database</a:t>
            </a:r>
            <a:endParaRPr lang="en-US" sz="9600" dirty="0">
              <a:latin typeface="Source Sans Pro" panose="020B0503030403020204" pitchFamily="34" charset="0"/>
              <a:ea typeface="Source Sans Pro" panose="020B0503030403020204" pitchFamily="34" charset="0"/>
            </a:endParaRPr>
          </a:p>
        </p:txBody>
      </p:sp>
      <p:sp>
        <p:nvSpPr>
          <p:cNvPr id="11" name="TextBox 10">
            <a:extLst>
              <a:ext uri="{FF2B5EF4-FFF2-40B4-BE49-F238E27FC236}">
                <a16:creationId xmlns:a16="http://schemas.microsoft.com/office/drawing/2014/main" id="{B9395135-ABB6-4BCC-9216-EFEF100C41BC}"/>
              </a:ext>
            </a:extLst>
          </p:cNvPr>
          <p:cNvSpPr txBox="1"/>
          <p:nvPr/>
        </p:nvSpPr>
        <p:spPr>
          <a:xfrm>
            <a:off x="3802365" y="4333403"/>
            <a:ext cx="24412452" cy="1785104"/>
          </a:xfrm>
          <a:prstGeom prst="rect">
            <a:avLst/>
          </a:prstGeom>
          <a:noFill/>
        </p:spPr>
        <p:txBody>
          <a:bodyPr wrap="none" rtlCol="0" anchor="ctr" anchorCtr="0">
            <a:spAutoFit/>
          </a:bodyPr>
          <a:lstStyle/>
          <a:p>
            <a:pPr algn="ctr"/>
            <a:r>
              <a:rPr lang="en-US" sz="6600" b="1" dirty="0">
                <a:latin typeface="Source Sans Pro" panose="020B0503030403020204" pitchFamily="34" charset="0"/>
                <a:ea typeface="Source Sans Pro" panose="020B0503030403020204" pitchFamily="34" charset="0"/>
              </a:rPr>
              <a:t>Lindsey A Knake </a:t>
            </a:r>
            <a:r>
              <a:rPr lang="en-US" sz="6600" b="1" dirty="0" err="1">
                <a:latin typeface="Source Sans Pro" panose="020B0503030403020204" pitchFamily="34" charset="0"/>
                <a:ea typeface="Source Sans Pro" panose="020B0503030403020204" pitchFamily="34" charset="0"/>
              </a:rPr>
              <a:t>MD</a:t>
            </a:r>
            <a:r>
              <a:rPr lang="en-US" sz="6600" b="1" baseline="30000" dirty="0" err="1">
                <a:latin typeface="Source Sans Pro" panose="020B0503030403020204" pitchFamily="34" charset="0"/>
                <a:ea typeface="Source Sans Pro" panose="020B0503030403020204" pitchFamily="34" charset="0"/>
              </a:rPr>
              <a:t>a</a:t>
            </a:r>
            <a:r>
              <a:rPr lang="en-US" sz="6600" b="1" dirty="0">
                <a:latin typeface="Source Sans Pro" panose="020B0503030403020204" pitchFamily="34" charset="0"/>
                <a:ea typeface="Source Sans Pro" panose="020B0503030403020204" pitchFamily="34" charset="0"/>
              </a:rPr>
              <a:t>, Leigh Anne Tang </a:t>
            </a:r>
            <a:r>
              <a:rPr lang="en-US" sz="6600" b="1" dirty="0" err="1">
                <a:latin typeface="Source Sans Pro" panose="020B0503030403020204" pitchFamily="34" charset="0"/>
                <a:ea typeface="Source Sans Pro" panose="020B0503030403020204" pitchFamily="34" charset="0"/>
              </a:rPr>
              <a:t>BS</a:t>
            </a:r>
            <a:r>
              <a:rPr lang="en-US" sz="6600" b="1" baseline="30000" dirty="0" err="1">
                <a:latin typeface="Source Sans Pro" panose="020B0503030403020204" pitchFamily="34" charset="0"/>
                <a:ea typeface="Source Sans Pro" panose="020B0503030403020204" pitchFamily="34" charset="0"/>
              </a:rPr>
              <a:t>a</a:t>
            </a:r>
            <a:r>
              <a:rPr lang="en-US" sz="6600" b="1" dirty="0">
                <a:latin typeface="Source Sans Pro" panose="020B0503030403020204" pitchFamily="34" charset="0"/>
                <a:ea typeface="Source Sans Pro" panose="020B0503030403020204" pitchFamily="34" charset="0"/>
              </a:rPr>
              <a:t>, Allison B. McCoy </a:t>
            </a:r>
            <a:r>
              <a:rPr lang="en-US" sz="6600" b="1" dirty="0" err="1">
                <a:latin typeface="Source Sans Pro" panose="020B0503030403020204" pitchFamily="34" charset="0"/>
                <a:ea typeface="Source Sans Pro" panose="020B0503030403020204" pitchFamily="34" charset="0"/>
              </a:rPr>
              <a:t>PhD</a:t>
            </a:r>
            <a:r>
              <a:rPr lang="en-US" sz="6600" b="1" baseline="30000" dirty="0" err="1">
                <a:latin typeface="Source Sans Pro" panose="020B0503030403020204" pitchFamily="34" charset="0"/>
                <a:ea typeface="Source Sans Pro" panose="020B0503030403020204" pitchFamily="34" charset="0"/>
              </a:rPr>
              <a:t>a</a:t>
            </a:r>
            <a:endParaRPr lang="en-US" sz="6600" dirty="0">
              <a:latin typeface="Source Sans Pro" panose="020B0503030403020204" pitchFamily="34" charset="0"/>
              <a:ea typeface="Source Sans Pro" panose="020B0503030403020204" pitchFamily="34" charset="0"/>
            </a:endParaRPr>
          </a:p>
          <a:p>
            <a:pPr algn="ctr"/>
            <a:endParaRPr lang="en-US" sz="6600" baseline="30000" dirty="0">
              <a:latin typeface="Source Sans Pro" panose="020B0503030403020204" pitchFamily="34" charset="0"/>
              <a:ea typeface="Source Sans Pro" panose="020B0503030403020204" pitchFamily="34" charset="0"/>
            </a:endParaRPr>
          </a:p>
        </p:txBody>
      </p:sp>
      <p:sp>
        <p:nvSpPr>
          <p:cNvPr id="13" name="TextBox 12">
            <a:extLst>
              <a:ext uri="{FF2B5EF4-FFF2-40B4-BE49-F238E27FC236}">
                <a16:creationId xmlns:a16="http://schemas.microsoft.com/office/drawing/2014/main" id="{0262B719-C5CB-42E4-BC68-3C5515321DA0}"/>
              </a:ext>
            </a:extLst>
          </p:cNvPr>
          <p:cNvSpPr txBox="1"/>
          <p:nvPr/>
        </p:nvSpPr>
        <p:spPr>
          <a:xfrm>
            <a:off x="752602" y="5406078"/>
            <a:ext cx="28762069" cy="1415772"/>
          </a:xfrm>
          <a:prstGeom prst="rect">
            <a:avLst/>
          </a:prstGeom>
          <a:noFill/>
        </p:spPr>
        <p:txBody>
          <a:bodyPr wrap="square" rtlCol="0" anchor="ctr" anchorCtr="0">
            <a:spAutoFit/>
          </a:bodyPr>
          <a:lstStyle/>
          <a:p>
            <a:pPr algn="ctr" hangingPunct="0"/>
            <a:r>
              <a:rPr lang="en-US" sz="4300" b="1" i="1" baseline="30000" dirty="0">
                <a:latin typeface="Source Sans Pro" panose="020B0503030403020204" pitchFamily="34" charset="0"/>
                <a:ea typeface="Source Sans Pro" panose="020B0503030403020204" pitchFamily="34" charset="0"/>
              </a:rPr>
              <a:t>a </a:t>
            </a:r>
            <a:r>
              <a:rPr lang="en-US" sz="4300" i="1" dirty="0">
                <a:latin typeface="Source Sans Pro" panose="020B0503030403020204" pitchFamily="34" charset="0"/>
                <a:ea typeface="Source Sans Pro" panose="020B0503030403020204" pitchFamily="34" charset="0"/>
              </a:rPr>
              <a:t>Vanderbilt University Medical Center, Nashville, TN, USA</a:t>
            </a:r>
            <a:br>
              <a:rPr lang="en-US" sz="4300" i="1" dirty="0">
                <a:latin typeface="Source Sans Pro" panose="020B0503030403020204" pitchFamily="34" charset="0"/>
                <a:ea typeface="Source Sans Pro" panose="020B0503030403020204" pitchFamily="34" charset="0"/>
              </a:rPr>
            </a:br>
            <a:endParaRPr lang="en-US" sz="4300" i="1" dirty="0">
              <a:latin typeface="Source Sans Pro" panose="020B0503030403020204" pitchFamily="34" charset="0"/>
              <a:ea typeface="Source Sans Pro" panose="020B0503030403020204" pitchFamily="34" charset="0"/>
            </a:endParaRPr>
          </a:p>
        </p:txBody>
      </p:sp>
      <p:sp>
        <p:nvSpPr>
          <p:cNvPr id="15" name="Rectangle 14">
            <a:extLst>
              <a:ext uri="{FF2B5EF4-FFF2-40B4-BE49-F238E27FC236}">
                <a16:creationId xmlns:a16="http://schemas.microsoft.com/office/drawing/2014/main" id="{875A9785-7AF5-4084-8EE7-2158C853E76D}"/>
              </a:ext>
            </a:extLst>
          </p:cNvPr>
          <p:cNvSpPr/>
          <p:nvPr/>
        </p:nvSpPr>
        <p:spPr>
          <a:xfrm>
            <a:off x="0" y="6625063"/>
            <a:ext cx="30267275" cy="684667"/>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endParaRPr lang="en-US" sz="1831" dirty="0">
              <a:latin typeface="Source Sans Pro" panose="020B0503030403020204" pitchFamily="34" charset="0"/>
              <a:ea typeface="Source Sans Pro" panose="020B0503030403020204" pitchFamily="34" charset="0"/>
            </a:endParaRPr>
          </a:p>
        </p:txBody>
      </p:sp>
      <p:grpSp>
        <p:nvGrpSpPr>
          <p:cNvPr id="90" name="Group 89">
            <a:extLst>
              <a:ext uri="{FF2B5EF4-FFF2-40B4-BE49-F238E27FC236}">
                <a16:creationId xmlns:a16="http://schemas.microsoft.com/office/drawing/2014/main" id="{33EEB78F-2AE4-40F4-806D-171E9F21CBEA}"/>
              </a:ext>
            </a:extLst>
          </p:cNvPr>
          <p:cNvGrpSpPr/>
          <p:nvPr/>
        </p:nvGrpSpPr>
        <p:grpSpPr>
          <a:xfrm>
            <a:off x="0" y="32219138"/>
            <a:ext cx="30267275" cy="1242549"/>
            <a:chOff x="-244433" y="32382888"/>
            <a:chExt cx="29749665" cy="1221300"/>
          </a:xfrm>
        </p:grpSpPr>
        <p:sp>
          <p:nvSpPr>
            <p:cNvPr id="20" name="Rectangle 19">
              <a:extLst>
                <a:ext uri="{FF2B5EF4-FFF2-40B4-BE49-F238E27FC236}">
                  <a16:creationId xmlns:a16="http://schemas.microsoft.com/office/drawing/2014/main" id="{782E3A1D-5043-4712-8DA8-352B28CAC50A}"/>
                </a:ext>
              </a:extLst>
            </p:cNvPr>
            <p:cNvSpPr/>
            <p:nvPr/>
          </p:nvSpPr>
          <p:spPr>
            <a:xfrm>
              <a:off x="-244433" y="32382888"/>
              <a:ext cx="29749665" cy="1143000"/>
            </a:xfrm>
            <a:prstGeom prst="rect">
              <a:avLst/>
            </a:prstGeom>
            <a:solidFill>
              <a:srgbClr val="D8AB4C"/>
            </a:solidFill>
            <a:ln>
              <a:solidFill>
                <a:srgbClr val="D8AB4C"/>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endParaRPr lang="en-US" sz="4800" dirty="0">
                <a:latin typeface="Source Sans Pro" panose="020B0503030403020204" pitchFamily="34" charset="0"/>
                <a:ea typeface="Source Sans Pro" panose="020B0503030403020204" pitchFamily="34" charset="0"/>
              </a:endParaRPr>
            </a:p>
          </p:txBody>
        </p:sp>
        <p:sp>
          <p:nvSpPr>
            <p:cNvPr id="21" name="TextBox 20">
              <a:extLst>
                <a:ext uri="{FF2B5EF4-FFF2-40B4-BE49-F238E27FC236}">
                  <a16:creationId xmlns:a16="http://schemas.microsoft.com/office/drawing/2014/main" id="{5F9207BA-18A1-4DC8-AEAC-D31D3918F741}"/>
                </a:ext>
              </a:extLst>
            </p:cNvPr>
            <p:cNvSpPr txBox="1"/>
            <p:nvPr/>
          </p:nvSpPr>
          <p:spPr>
            <a:xfrm>
              <a:off x="545428" y="32515140"/>
              <a:ext cx="28270200" cy="1089048"/>
            </a:xfrm>
            <a:prstGeom prst="rect">
              <a:avLst/>
            </a:prstGeom>
            <a:noFill/>
            <a:ln>
              <a:noFill/>
            </a:ln>
          </p:spPr>
          <p:txBody>
            <a:bodyPr wrap="square" rtlCol="0" anchor="ctr" anchorCtr="0">
              <a:spAutoFit/>
            </a:bodyPr>
            <a:lstStyle/>
            <a:p>
              <a:pPr algn="ctr"/>
              <a:r>
                <a:rPr lang="en-US" sz="6600" b="1" dirty="0">
                  <a:latin typeface="Source Sans Pro" panose="020B0503030403020204" pitchFamily="34" charset="0"/>
                  <a:ea typeface="Source Sans Pro" panose="020B0503030403020204" pitchFamily="34" charset="0"/>
                </a:rPr>
                <a:t>CONCLUSIONS </a:t>
              </a:r>
            </a:p>
          </p:txBody>
        </p:sp>
      </p:grpSp>
      <p:sp>
        <p:nvSpPr>
          <p:cNvPr id="14" name="Rectangle 13">
            <a:extLst>
              <a:ext uri="{FF2B5EF4-FFF2-40B4-BE49-F238E27FC236}">
                <a16:creationId xmlns:a16="http://schemas.microsoft.com/office/drawing/2014/main" id="{8975979F-8E8B-49BE-8683-8A16214C4D8B}"/>
              </a:ext>
            </a:extLst>
          </p:cNvPr>
          <p:cNvSpPr/>
          <p:nvPr/>
        </p:nvSpPr>
        <p:spPr>
          <a:xfrm>
            <a:off x="0" y="13471463"/>
            <a:ext cx="30271453" cy="1162887"/>
          </a:xfrm>
          <a:prstGeom prst="rect">
            <a:avLst/>
          </a:prstGeom>
          <a:solidFill>
            <a:srgbClr val="D8AB4C"/>
          </a:solidFill>
          <a:ln>
            <a:solidFill>
              <a:srgbClr val="D8AB4C"/>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endParaRPr lang="en-US" sz="1831" dirty="0">
              <a:latin typeface="Source Sans Pro" panose="020B0503030403020204" pitchFamily="34" charset="0"/>
              <a:ea typeface="Source Sans Pro" panose="020B0503030403020204" pitchFamily="34" charset="0"/>
            </a:endParaRPr>
          </a:p>
        </p:txBody>
      </p:sp>
      <p:sp>
        <p:nvSpPr>
          <p:cNvPr id="28" name="TextBox 27">
            <a:extLst>
              <a:ext uri="{FF2B5EF4-FFF2-40B4-BE49-F238E27FC236}">
                <a16:creationId xmlns:a16="http://schemas.microsoft.com/office/drawing/2014/main" id="{86F265F3-29E2-4CCB-8C7B-A8EF12F3A0E2}"/>
              </a:ext>
            </a:extLst>
          </p:cNvPr>
          <p:cNvSpPr txBox="1"/>
          <p:nvPr/>
        </p:nvSpPr>
        <p:spPr>
          <a:xfrm>
            <a:off x="803603" y="13617837"/>
            <a:ext cx="28762069" cy="1107996"/>
          </a:xfrm>
          <a:prstGeom prst="rect">
            <a:avLst/>
          </a:prstGeom>
          <a:noFill/>
          <a:ln>
            <a:noFill/>
          </a:ln>
        </p:spPr>
        <p:txBody>
          <a:bodyPr wrap="square" rtlCol="0" anchor="ctr" anchorCtr="0">
            <a:spAutoFit/>
          </a:bodyPr>
          <a:lstStyle/>
          <a:p>
            <a:pPr algn="ctr"/>
            <a:r>
              <a:rPr lang="en-US" sz="6600" b="1" dirty="0">
                <a:latin typeface="Source Sans Pro" panose="020B0503030403020204" pitchFamily="34" charset="0"/>
                <a:ea typeface="Source Sans Pro" panose="020B0503030403020204" pitchFamily="34" charset="0"/>
              </a:rPr>
              <a:t>Results</a:t>
            </a:r>
          </a:p>
        </p:txBody>
      </p:sp>
      <p:pic>
        <p:nvPicPr>
          <p:cNvPr id="31" name="Picture 30">
            <a:extLst>
              <a:ext uri="{FF2B5EF4-FFF2-40B4-BE49-F238E27FC236}">
                <a16:creationId xmlns:a16="http://schemas.microsoft.com/office/drawing/2014/main" id="{C705230E-43E2-4347-94B8-FD4C51B7185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5557" y="39130946"/>
            <a:ext cx="10587885" cy="3139165"/>
          </a:xfrm>
          <a:prstGeom prst="rect">
            <a:avLst/>
          </a:prstGeom>
        </p:spPr>
      </p:pic>
      <p:sp>
        <p:nvSpPr>
          <p:cNvPr id="37" name="Rectangle 36">
            <a:extLst>
              <a:ext uri="{FF2B5EF4-FFF2-40B4-BE49-F238E27FC236}">
                <a16:creationId xmlns:a16="http://schemas.microsoft.com/office/drawing/2014/main" id="{7889883B-2DC6-4C1F-9C6D-67CC6C5015BE}"/>
              </a:ext>
            </a:extLst>
          </p:cNvPr>
          <p:cNvSpPr/>
          <p:nvPr/>
        </p:nvSpPr>
        <p:spPr>
          <a:xfrm>
            <a:off x="286673" y="15035836"/>
            <a:ext cx="11660281" cy="1084548"/>
          </a:xfrm>
          <a:prstGeom prst="rect">
            <a:avLst/>
          </a:prstGeom>
          <a:solidFill>
            <a:srgbClr val="D8AB4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en-US" sz="4600" b="1" dirty="0">
                <a:solidFill>
                  <a:schemeClr val="tx1"/>
                </a:solidFill>
                <a:latin typeface="Source Sans Pro" panose="020B0503030403020204" pitchFamily="34" charset="0"/>
                <a:ea typeface="Source Sans Pro" panose="020B0503030403020204" pitchFamily="34" charset="0"/>
              </a:rPr>
              <a:t>Table 1: Category Definitions</a:t>
            </a:r>
          </a:p>
        </p:txBody>
      </p:sp>
      <p:sp>
        <p:nvSpPr>
          <p:cNvPr id="62" name="Rectangle 61">
            <a:extLst>
              <a:ext uri="{FF2B5EF4-FFF2-40B4-BE49-F238E27FC236}">
                <a16:creationId xmlns:a16="http://schemas.microsoft.com/office/drawing/2014/main" id="{FCC8E214-7E97-4C9E-B8FE-71EFEF502C11}"/>
              </a:ext>
            </a:extLst>
          </p:cNvPr>
          <p:cNvSpPr/>
          <p:nvPr/>
        </p:nvSpPr>
        <p:spPr>
          <a:xfrm>
            <a:off x="328042" y="21932396"/>
            <a:ext cx="11618913" cy="1476088"/>
          </a:xfrm>
          <a:prstGeom prst="rect">
            <a:avLst/>
          </a:prstGeom>
          <a:solidFill>
            <a:srgbClr val="D8AB4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en-US" sz="4600" b="1" dirty="0">
                <a:solidFill>
                  <a:schemeClr val="tx1"/>
                </a:solidFill>
                <a:latin typeface="Source Sans Pro" panose="020B0503030403020204" pitchFamily="34" charset="0"/>
                <a:ea typeface="Source Sans Pro" panose="020B0503030403020204" pitchFamily="34" charset="0"/>
              </a:rPr>
              <a:t>Figure 1: Congruent Results Between Databases</a:t>
            </a:r>
          </a:p>
        </p:txBody>
      </p:sp>
      <p:sp>
        <p:nvSpPr>
          <p:cNvPr id="67" name="Rectangle 66">
            <a:extLst>
              <a:ext uri="{FF2B5EF4-FFF2-40B4-BE49-F238E27FC236}">
                <a16:creationId xmlns:a16="http://schemas.microsoft.com/office/drawing/2014/main" id="{25CBAEA0-806C-4DB4-A9A9-A911563853BB}"/>
              </a:ext>
            </a:extLst>
          </p:cNvPr>
          <p:cNvSpPr/>
          <p:nvPr/>
        </p:nvSpPr>
        <p:spPr>
          <a:xfrm>
            <a:off x="0" y="38506125"/>
            <a:ext cx="30267275" cy="187856"/>
          </a:xfrm>
          <a:prstGeom prst="rect">
            <a:avLst/>
          </a:prstGeom>
          <a:solidFill>
            <a:srgbClr val="D8AB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67">
            <a:extLst>
              <a:ext uri="{FF2B5EF4-FFF2-40B4-BE49-F238E27FC236}">
                <a16:creationId xmlns:a16="http://schemas.microsoft.com/office/drawing/2014/main" id="{0BC97B67-5E13-41AA-BB67-AE449D8E134C}"/>
              </a:ext>
            </a:extLst>
          </p:cNvPr>
          <p:cNvSpPr/>
          <p:nvPr/>
        </p:nvSpPr>
        <p:spPr>
          <a:xfrm>
            <a:off x="0" y="38288636"/>
            <a:ext cx="30267275" cy="18785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4" name="Picture 63" descr="A close up of a logo&#10;&#10;Description automatically generated">
            <a:extLst>
              <a:ext uri="{FF2B5EF4-FFF2-40B4-BE49-F238E27FC236}">
                <a16:creationId xmlns:a16="http://schemas.microsoft.com/office/drawing/2014/main" id="{FF2B2FDF-7E7C-4A4C-AA07-E018A2EB1ED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396541" y="39404546"/>
            <a:ext cx="10344589" cy="3139165"/>
          </a:xfrm>
          <a:prstGeom prst="rect">
            <a:avLst/>
          </a:prstGeom>
        </p:spPr>
      </p:pic>
      <p:pic>
        <p:nvPicPr>
          <p:cNvPr id="65" name="Picture 64">
            <a:extLst>
              <a:ext uri="{FF2B5EF4-FFF2-40B4-BE49-F238E27FC236}">
                <a16:creationId xmlns:a16="http://schemas.microsoft.com/office/drawing/2014/main" id="{76A90593-752A-7B40-8B07-33AFF7DC9935}"/>
              </a:ext>
            </a:extLst>
          </p:cNvPr>
          <p:cNvPicPr>
            <a:picLocks noChangeAspect="1"/>
          </p:cNvPicPr>
          <p:nvPr/>
        </p:nvPicPr>
        <p:blipFill>
          <a:blip r:embed="rId4"/>
          <a:stretch>
            <a:fillRect/>
          </a:stretch>
        </p:blipFill>
        <p:spPr>
          <a:xfrm>
            <a:off x="10870734" y="39208042"/>
            <a:ext cx="7672452" cy="1209402"/>
          </a:xfrm>
          <a:prstGeom prst="rect">
            <a:avLst/>
          </a:prstGeom>
        </p:spPr>
      </p:pic>
      <p:sp>
        <p:nvSpPr>
          <p:cNvPr id="5" name="TextBox 4">
            <a:extLst>
              <a:ext uri="{FF2B5EF4-FFF2-40B4-BE49-F238E27FC236}">
                <a16:creationId xmlns:a16="http://schemas.microsoft.com/office/drawing/2014/main" id="{CF08A00E-E372-E744-BAA9-8C3563FD44D0}"/>
              </a:ext>
            </a:extLst>
          </p:cNvPr>
          <p:cNvSpPr txBox="1"/>
          <p:nvPr/>
        </p:nvSpPr>
        <p:spPr>
          <a:xfrm>
            <a:off x="10870734" y="40373504"/>
            <a:ext cx="7586037" cy="1938992"/>
          </a:xfrm>
          <a:prstGeom prst="rect">
            <a:avLst/>
          </a:prstGeom>
          <a:noFill/>
        </p:spPr>
        <p:txBody>
          <a:bodyPr wrap="square" rtlCol="0">
            <a:spAutoFit/>
          </a:bodyPr>
          <a:lstStyle/>
          <a:p>
            <a:r>
              <a:rPr lang="en-US" sz="4000" dirty="0"/>
              <a:t>Training Grant Recipient for The Vanderbilt Biomedical Informatics Training Program: 5 T15 LM007450 </a:t>
            </a:r>
          </a:p>
        </p:txBody>
      </p:sp>
      <p:sp>
        <p:nvSpPr>
          <p:cNvPr id="66" name="Subtitle 2">
            <a:extLst>
              <a:ext uri="{FF2B5EF4-FFF2-40B4-BE49-F238E27FC236}">
                <a16:creationId xmlns:a16="http://schemas.microsoft.com/office/drawing/2014/main" id="{AC881065-47E4-AA4C-88B1-5AF759F68A98}"/>
              </a:ext>
            </a:extLst>
          </p:cNvPr>
          <p:cNvSpPr>
            <a:spLocks noGrp="1"/>
          </p:cNvSpPr>
          <p:nvPr>
            <p:ph type="subTitle" idx="1"/>
          </p:nvPr>
        </p:nvSpPr>
        <p:spPr>
          <a:xfrm>
            <a:off x="286674" y="8649817"/>
            <a:ext cx="14366516" cy="4482755"/>
          </a:xfrm>
          <a:ln w="63500">
            <a:solidFill>
              <a:schemeClr val="tx1"/>
            </a:solidFill>
          </a:ln>
        </p:spPr>
        <p:txBody>
          <a:bodyPr>
            <a:noAutofit/>
          </a:bodyPr>
          <a:lstStyle/>
          <a:p>
            <a:pPr algn="l">
              <a:spcBef>
                <a:spcPts val="0"/>
              </a:spcBef>
            </a:pPr>
            <a:r>
              <a:rPr lang="en-US" sz="3800" dirty="0"/>
              <a:t>Manually created databases are at risk of having transcription or transposition error, and electronic health record (EHR) extracted databases highly depend on the accuracy of the fields used to extract the data. Our goal was to assess the data quality of using structured data fields to create a neonatology specific database. We compared the data of infants admitted to the Neonatal Intensive Care Unit (NICU) in two separate de-identified databases (one extracted from EHR data and the other manually curated). </a:t>
            </a:r>
          </a:p>
        </p:txBody>
      </p:sp>
      <p:sp>
        <p:nvSpPr>
          <p:cNvPr id="69" name="Subtitle 2">
            <a:extLst>
              <a:ext uri="{FF2B5EF4-FFF2-40B4-BE49-F238E27FC236}">
                <a16:creationId xmlns:a16="http://schemas.microsoft.com/office/drawing/2014/main" id="{461860D4-2640-1B40-BDB2-8760B732434A}"/>
              </a:ext>
            </a:extLst>
          </p:cNvPr>
          <p:cNvSpPr txBox="1">
            <a:spLocks/>
          </p:cNvSpPr>
          <p:nvPr/>
        </p:nvSpPr>
        <p:spPr>
          <a:xfrm>
            <a:off x="286673" y="7640893"/>
            <a:ext cx="14366515" cy="1023536"/>
          </a:xfrm>
          <a:prstGeom prst="rect">
            <a:avLst/>
          </a:prstGeom>
          <a:solidFill>
            <a:srgbClr val="D8AB4C"/>
          </a:solidFill>
          <a:ln w="63500">
            <a:solidFill>
              <a:schemeClr val="tx1"/>
            </a:solidFill>
          </a:ln>
        </p:spPr>
        <p:txBody>
          <a:bodyPr vert="horz" lIns="91440" tIns="45720" rIns="91440" bIns="45720" rtlCol="0">
            <a:noAutofit/>
          </a:bodyPr>
          <a:lstStyle>
            <a:lvl1pPr marL="0" indent="0" algn="ctr" defTabSz="2270089" rtl="0" eaLnBrk="1" latinLnBrk="0" hangingPunct="1">
              <a:lnSpc>
                <a:spcPct val="90000"/>
              </a:lnSpc>
              <a:spcBef>
                <a:spcPts val="2483"/>
              </a:spcBef>
              <a:buFont typeface="Arial" panose="020B0604020202020204" pitchFamily="34" charset="0"/>
              <a:buNone/>
              <a:defRPr sz="5958" kern="1200">
                <a:solidFill>
                  <a:schemeClr val="tx1"/>
                </a:solidFill>
                <a:latin typeface="+mn-lt"/>
                <a:ea typeface="+mn-ea"/>
                <a:cs typeface="+mn-cs"/>
              </a:defRPr>
            </a:lvl1pPr>
            <a:lvl2pPr marL="1135045" indent="0" algn="ctr" defTabSz="2270089" rtl="0" eaLnBrk="1" latinLnBrk="0" hangingPunct="1">
              <a:lnSpc>
                <a:spcPct val="90000"/>
              </a:lnSpc>
              <a:spcBef>
                <a:spcPts val="1241"/>
              </a:spcBef>
              <a:buFont typeface="Arial" panose="020B0604020202020204" pitchFamily="34" charset="0"/>
              <a:buNone/>
              <a:defRPr sz="4965" kern="1200">
                <a:solidFill>
                  <a:schemeClr val="tx1"/>
                </a:solidFill>
                <a:latin typeface="+mn-lt"/>
                <a:ea typeface="+mn-ea"/>
                <a:cs typeface="+mn-cs"/>
              </a:defRPr>
            </a:lvl2pPr>
            <a:lvl3pPr marL="2270089" indent="0" algn="ctr" defTabSz="2270089" rtl="0" eaLnBrk="1" latinLnBrk="0" hangingPunct="1">
              <a:lnSpc>
                <a:spcPct val="90000"/>
              </a:lnSpc>
              <a:spcBef>
                <a:spcPts val="1241"/>
              </a:spcBef>
              <a:buFont typeface="Arial" panose="020B0604020202020204" pitchFamily="34" charset="0"/>
              <a:buNone/>
              <a:defRPr sz="4469" kern="1200">
                <a:solidFill>
                  <a:schemeClr val="tx1"/>
                </a:solidFill>
                <a:latin typeface="+mn-lt"/>
                <a:ea typeface="+mn-ea"/>
                <a:cs typeface="+mn-cs"/>
              </a:defRPr>
            </a:lvl3pPr>
            <a:lvl4pPr marL="3405134" indent="0" algn="ctr" defTabSz="2270089" rtl="0" eaLnBrk="1" latinLnBrk="0" hangingPunct="1">
              <a:lnSpc>
                <a:spcPct val="90000"/>
              </a:lnSpc>
              <a:spcBef>
                <a:spcPts val="1241"/>
              </a:spcBef>
              <a:buFont typeface="Arial" panose="020B0604020202020204" pitchFamily="34" charset="0"/>
              <a:buNone/>
              <a:defRPr sz="3972" kern="1200">
                <a:solidFill>
                  <a:schemeClr val="tx1"/>
                </a:solidFill>
                <a:latin typeface="+mn-lt"/>
                <a:ea typeface="+mn-ea"/>
                <a:cs typeface="+mn-cs"/>
              </a:defRPr>
            </a:lvl4pPr>
            <a:lvl5pPr marL="4540179" indent="0" algn="ctr" defTabSz="2270089" rtl="0" eaLnBrk="1" latinLnBrk="0" hangingPunct="1">
              <a:lnSpc>
                <a:spcPct val="90000"/>
              </a:lnSpc>
              <a:spcBef>
                <a:spcPts val="1241"/>
              </a:spcBef>
              <a:buFont typeface="Arial" panose="020B0604020202020204" pitchFamily="34" charset="0"/>
              <a:buNone/>
              <a:defRPr sz="3972" kern="1200">
                <a:solidFill>
                  <a:schemeClr val="tx1"/>
                </a:solidFill>
                <a:latin typeface="+mn-lt"/>
                <a:ea typeface="+mn-ea"/>
                <a:cs typeface="+mn-cs"/>
              </a:defRPr>
            </a:lvl5pPr>
            <a:lvl6pPr marL="5675224" indent="0" algn="ctr" defTabSz="2270089" rtl="0" eaLnBrk="1" latinLnBrk="0" hangingPunct="1">
              <a:lnSpc>
                <a:spcPct val="90000"/>
              </a:lnSpc>
              <a:spcBef>
                <a:spcPts val="1241"/>
              </a:spcBef>
              <a:buFont typeface="Arial" panose="020B0604020202020204" pitchFamily="34" charset="0"/>
              <a:buNone/>
              <a:defRPr sz="3972" kern="1200">
                <a:solidFill>
                  <a:schemeClr val="tx1"/>
                </a:solidFill>
                <a:latin typeface="+mn-lt"/>
                <a:ea typeface="+mn-ea"/>
                <a:cs typeface="+mn-cs"/>
              </a:defRPr>
            </a:lvl6pPr>
            <a:lvl7pPr marL="6810268" indent="0" algn="ctr" defTabSz="2270089" rtl="0" eaLnBrk="1" latinLnBrk="0" hangingPunct="1">
              <a:lnSpc>
                <a:spcPct val="90000"/>
              </a:lnSpc>
              <a:spcBef>
                <a:spcPts val="1241"/>
              </a:spcBef>
              <a:buFont typeface="Arial" panose="020B0604020202020204" pitchFamily="34" charset="0"/>
              <a:buNone/>
              <a:defRPr sz="3972" kern="1200">
                <a:solidFill>
                  <a:schemeClr val="tx1"/>
                </a:solidFill>
                <a:latin typeface="+mn-lt"/>
                <a:ea typeface="+mn-ea"/>
                <a:cs typeface="+mn-cs"/>
              </a:defRPr>
            </a:lvl7pPr>
            <a:lvl8pPr marL="7945313" indent="0" algn="ctr" defTabSz="2270089" rtl="0" eaLnBrk="1" latinLnBrk="0" hangingPunct="1">
              <a:lnSpc>
                <a:spcPct val="90000"/>
              </a:lnSpc>
              <a:spcBef>
                <a:spcPts val="1241"/>
              </a:spcBef>
              <a:buFont typeface="Arial" panose="020B0604020202020204" pitchFamily="34" charset="0"/>
              <a:buNone/>
              <a:defRPr sz="3972" kern="1200">
                <a:solidFill>
                  <a:schemeClr val="tx1"/>
                </a:solidFill>
                <a:latin typeface="+mn-lt"/>
                <a:ea typeface="+mn-ea"/>
                <a:cs typeface="+mn-cs"/>
              </a:defRPr>
            </a:lvl8pPr>
            <a:lvl9pPr marL="9080358" indent="0" algn="ctr" defTabSz="2270089" rtl="0" eaLnBrk="1" latinLnBrk="0" hangingPunct="1">
              <a:lnSpc>
                <a:spcPct val="90000"/>
              </a:lnSpc>
              <a:spcBef>
                <a:spcPts val="1241"/>
              </a:spcBef>
              <a:buFont typeface="Arial" panose="020B0604020202020204" pitchFamily="34" charset="0"/>
              <a:buNone/>
              <a:defRPr sz="3972" kern="1200">
                <a:solidFill>
                  <a:schemeClr val="tx1"/>
                </a:solidFill>
                <a:latin typeface="+mn-lt"/>
                <a:ea typeface="+mn-ea"/>
                <a:cs typeface="+mn-cs"/>
              </a:defRPr>
            </a:lvl9pPr>
          </a:lstStyle>
          <a:p>
            <a:pPr>
              <a:spcBef>
                <a:spcPts val="0"/>
              </a:spcBef>
            </a:pPr>
            <a:r>
              <a:rPr lang="en-US" sz="6500" b="1" dirty="0">
                <a:latin typeface="Source Sans Pro" panose="020B0503030403020204" pitchFamily="34" charset="0"/>
                <a:ea typeface="Source Sans Pro" panose="020B0503030403020204" pitchFamily="34" charset="0"/>
              </a:rPr>
              <a:t>Introduction</a:t>
            </a:r>
          </a:p>
        </p:txBody>
      </p:sp>
      <p:grpSp>
        <p:nvGrpSpPr>
          <p:cNvPr id="70" name="Group 69">
            <a:extLst>
              <a:ext uri="{FF2B5EF4-FFF2-40B4-BE49-F238E27FC236}">
                <a16:creationId xmlns:a16="http://schemas.microsoft.com/office/drawing/2014/main" id="{20553B49-05C3-6D45-855E-9A39256307E3}"/>
              </a:ext>
            </a:extLst>
          </p:cNvPr>
          <p:cNvGrpSpPr/>
          <p:nvPr/>
        </p:nvGrpSpPr>
        <p:grpSpPr>
          <a:xfrm>
            <a:off x="15133637" y="7555820"/>
            <a:ext cx="14607493" cy="5562366"/>
            <a:chOff x="342899" y="10704232"/>
            <a:chExt cx="14173200" cy="6330750"/>
          </a:xfrm>
        </p:grpSpPr>
        <p:sp>
          <p:nvSpPr>
            <p:cNvPr id="71" name="Subtitle 2">
              <a:extLst>
                <a:ext uri="{FF2B5EF4-FFF2-40B4-BE49-F238E27FC236}">
                  <a16:creationId xmlns:a16="http://schemas.microsoft.com/office/drawing/2014/main" id="{133198AA-ABDB-0E47-BE08-3A7B524EAEDA}"/>
                </a:ext>
              </a:extLst>
            </p:cNvPr>
            <p:cNvSpPr txBox="1">
              <a:spLocks/>
            </p:cNvSpPr>
            <p:nvPr/>
          </p:nvSpPr>
          <p:spPr>
            <a:xfrm>
              <a:off x="342899" y="11626676"/>
              <a:ext cx="14173200" cy="5408306"/>
            </a:xfrm>
            <a:prstGeom prst="rect">
              <a:avLst/>
            </a:prstGeom>
            <a:ln w="63500">
              <a:solidFill>
                <a:schemeClr val="tx1"/>
              </a:solidFill>
            </a:ln>
          </p:spPr>
          <p:txBody>
            <a:bodyPr vert="horz" lIns="91440" tIns="45720" rIns="91440" bIns="45720" rtlCol="0">
              <a:noAutofit/>
            </a:bodyPr>
            <a:lstStyle>
              <a:lvl1pPr marL="0" indent="0" algn="ctr" defTabSz="2270089" rtl="0" eaLnBrk="1" latinLnBrk="0" hangingPunct="1">
                <a:lnSpc>
                  <a:spcPct val="90000"/>
                </a:lnSpc>
                <a:spcBef>
                  <a:spcPts val="2483"/>
                </a:spcBef>
                <a:buFont typeface="Arial" panose="020B0604020202020204" pitchFamily="34" charset="0"/>
                <a:buNone/>
                <a:defRPr sz="5958" kern="1200">
                  <a:solidFill>
                    <a:schemeClr val="tx1"/>
                  </a:solidFill>
                  <a:latin typeface="+mn-lt"/>
                  <a:ea typeface="+mn-ea"/>
                  <a:cs typeface="+mn-cs"/>
                </a:defRPr>
              </a:lvl1pPr>
              <a:lvl2pPr marL="1135045" indent="0" algn="ctr" defTabSz="2270089" rtl="0" eaLnBrk="1" latinLnBrk="0" hangingPunct="1">
                <a:lnSpc>
                  <a:spcPct val="90000"/>
                </a:lnSpc>
                <a:spcBef>
                  <a:spcPts val="1241"/>
                </a:spcBef>
                <a:buFont typeface="Arial" panose="020B0604020202020204" pitchFamily="34" charset="0"/>
                <a:buNone/>
                <a:defRPr sz="4965" kern="1200">
                  <a:solidFill>
                    <a:schemeClr val="tx1"/>
                  </a:solidFill>
                  <a:latin typeface="+mn-lt"/>
                  <a:ea typeface="+mn-ea"/>
                  <a:cs typeface="+mn-cs"/>
                </a:defRPr>
              </a:lvl2pPr>
              <a:lvl3pPr marL="2270089" indent="0" algn="ctr" defTabSz="2270089" rtl="0" eaLnBrk="1" latinLnBrk="0" hangingPunct="1">
                <a:lnSpc>
                  <a:spcPct val="90000"/>
                </a:lnSpc>
                <a:spcBef>
                  <a:spcPts val="1241"/>
                </a:spcBef>
                <a:buFont typeface="Arial" panose="020B0604020202020204" pitchFamily="34" charset="0"/>
                <a:buNone/>
                <a:defRPr sz="4469" kern="1200">
                  <a:solidFill>
                    <a:schemeClr val="tx1"/>
                  </a:solidFill>
                  <a:latin typeface="+mn-lt"/>
                  <a:ea typeface="+mn-ea"/>
                  <a:cs typeface="+mn-cs"/>
                </a:defRPr>
              </a:lvl3pPr>
              <a:lvl4pPr marL="3405134" indent="0" algn="ctr" defTabSz="2270089" rtl="0" eaLnBrk="1" latinLnBrk="0" hangingPunct="1">
                <a:lnSpc>
                  <a:spcPct val="90000"/>
                </a:lnSpc>
                <a:spcBef>
                  <a:spcPts val="1241"/>
                </a:spcBef>
                <a:buFont typeface="Arial" panose="020B0604020202020204" pitchFamily="34" charset="0"/>
                <a:buNone/>
                <a:defRPr sz="3972" kern="1200">
                  <a:solidFill>
                    <a:schemeClr val="tx1"/>
                  </a:solidFill>
                  <a:latin typeface="+mn-lt"/>
                  <a:ea typeface="+mn-ea"/>
                  <a:cs typeface="+mn-cs"/>
                </a:defRPr>
              </a:lvl4pPr>
              <a:lvl5pPr marL="4540179" indent="0" algn="ctr" defTabSz="2270089" rtl="0" eaLnBrk="1" latinLnBrk="0" hangingPunct="1">
                <a:lnSpc>
                  <a:spcPct val="90000"/>
                </a:lnSpc>
                <a:spcBef>
                  <a:spcPts val="1241"/>
                </a:spcBef>
                <a:buFont typeface="Arial" panose="020B0604020202020204" pitchFamily="34" charset="0"/>
                <a:buNone/>
                <a:defRPr sz="3972" kern="1200">
                  <a:solidFill>
                    <a:schemeClr val="tx1"/>
                  </a:solidFill>
                  <a:latin typeface="+mn-lt"/>
                  <a:ea typeface="+mn-ea"/>
                  <a:cs typeface="+mn-cs"/>
                </a:defRPr>
              </a:lvl5pPr>
              <a:lvl6pPr marL="5675224" indent="0" algn="ctr" defTabSz="2270089" rtl="0" eaLnBrk="1" latinLnBrk="0" hangingPunct="1">
                <a:lnSpc>
                  <a:spcPct val="90000"/>
                </a:lnSpc>
                <a:spcBef>
                  <a:spcPts val="1241"/>
                </a:spcBef>
                <a:buFont typeface="Arial" panose="020B0604020202020204" pitchFamily="34" charset="0"/>
                <a:buNone/>
                <a:defRPr sz="3972" kern="1200">
                  <a:solidFill>
                    <a:schemeClr val="tx1"/>
                  </a:solidFill>
                  <a:latin typeface="+mn-lt"/>
                  <a:ea typeface="+mn-ea"/>
                  <a:cs typeface="+mn-cs"/>
                </a:defRPr>
              </a:lvl6pPr>
              <a:lvl7pPr marL="6810268" indent="0" algn="ctr" defTabSz="2270089" rtl="0" eaLnBrk="1" latinLnBrk="0" hangingPunct="1">
                <a:lnSpc>
                  <a:spcPct val="90000"/>
                </a:lnSpc>
                <a:spcBef>
                  <a:spcPts val="1241"/>
                </a:spcBef>
                <a:buFont typeface="Arial" panose="020B0604020202020204" pitchFamily="34" charset="0"/>
                <a:buNone/>
                <a:defRPr sz="3972" kern="1200">
                  <a:solidFill>
                    <a:schemeClr val="tx1"/>
                  </a:solidFill>
                  <a:latin typeface="+mn-lt"/>
                  <a:ea typeface="+mn-ea"/>
                  <a:cs typeface="+mn-cs"/>
                </a:defRPr>
              </a:lvl7pPr>
              <a:lvl8pPr marL="7945313" indent="0" algn="ctr" defTabSz="2270089" rtl="0" eaLnBrk="1" latinLnBrk="0" hangingPunct="1">
                <a:lnSpc>
                  <a:spcPct val="90000"/>
                </a:lnSpc>
                <a:spcBef>
                  <a:spcPts val="1241"/>
                </a:spcBef>
                <a:buFont typeface="Arial" panose="020B0604020202020204" pitchFamily="34" charset="0"/>
                <a:buNone/>
                <a:defRPr sz="3972" kern="1200">
                  <a:solidFill>
                    <a:schemeClr val="tx1"/>
                  </a:solidFill>
                  <a:latin typeface="+mn-lt"/>
                  <a:ea typeface="+mn-ea"/>
                  <a:cs typeface="+mn-cs"/>
                </a:defRPr>
              </a:lvl8pPr>
              <a:lvl9pPr marL="9080358" indent="0" algn="ctr" defTabSz="2270089" rtl="0" eaLnBrk="1" latinLnBrk="0" hangingPunct="1">
                <a:lnSpc>
                  <a:spcPct val="90000"/>
                </a:lnSpc>
                <a:spcBef>
                  <a:spcPts val="1241"/>
                </a:spcBef>
                <a:buFont typeface="Arial" panose="020B0604020202020204" pitchFamily="34" charset="0"/>
                <a:buNone/>
                <a:defRPr sz="3972" kern="1200">
                  <a:solidFill>
                    <a:schemeClr val="tx1"/>
                  </a:solidFill>
                  <a:latin typeface="+mn-lt"/>
                  <a:ea typeface="+mn-ea"/>
                  <a:cs typeface="+mn-cs"/>
                </a:defRPr>
              </a:lvl9pPr>
            </a:lstStyle>
            <a:p>
              <a:pPr algn="l" hangingPunct="0">
                <a:spcBef>
                  <a:spcPts val="0"/>
                </a:spcBef>
              </a:pPr>
              <a:endParaRPr lang="en-US" sz="3800" dirty="0"/>
            </a:p>
          </p:txBody>
        </p:sp>
        <p:sp>
          <p:nvSpPr>
            <p:cNvPr id="72" name="Subtitle 2">
              <a:extLst>
                <a:ext uri="{FF2B5EF4-FFF2-40B4-BE49-F238E27FC236}">
                  <a16:creationId xmlns:a16="http://schemas.microsoft.com/office/drawing/2014/main" id="{0D5C80EB-44E8-E445-B8B3-6E31982C53EE}"/>
                </a:ext>
              </a:extLst>
            </p:cNvPr>
            <p:cNvSpPr txBox="1">
              <a:spLocks/>
            </p:cNvSpPr>
            <p:nvPr/>
          </p:nvSpPr>
          <p:spPr>
            <a:xfrm>
              <a:off x="342899" y="10704232"/>
              <a:ext cx="14173200" cy="922444"/>
            </a:xfrm>
            <a:prstGeom prst="rect">
              <a:avLst/>
            </a:prstGeom>
            <a:solidFill>
              <a:srgbClr val="D8AB4C"/>
            </a:solidFill>
            <a:ln w="63500">
              <a:solidFill>
                <a:schemeClr val="tx1"/>
              </a:solidFill>
            </a:ln>
          </p:spPr>
          <p:txBody>
            <a:bodyPr vert="horz" lIns="91440" tIns="45720" rIns="91440" bIns="45720" rtlCol="0">
              <a:noAutofit/>
            </a:bodyPr>
            <a:lstStyle>
              <a:lvl1pPr marL="0" indent="0" algn="ctr" defTabSz="2270089" rtl="0" eaLnBrk="1" latinLnBrk="0" hangingPunct="1">
                <a:lnSpc>
                  <a:spcPct val="90000"/>
                </a:lnSpc>
                <a:spcBef>
                  <a:spcPts val="2483"/>
                </a:spcBef>
                <a:buFont typeface="Arial" panose="020B0604020202020204" pitchFamily="34" charset="0"/>
                <a:buNone/>
                <a:defRPr sz="5958" kern="1200">
                  <a:solidFill>
                    <a:schemeClr val="tx1"/>
                  </a:solidFill>
                  <a:latin typeface="+mn-lt"/>
                  <a:ea typeface="+mn-ea"/>
                  <a:cs typeface="+mn-cs"/>
                </a:defRPr>
              </a:lvl1pPr>
              <a:lvl2pPr marL="1135045" indent="0" algn="ctr" defTabSz="2270089" rtl="0" eaLnBrk="1" latinLnBrk="0" hangingPunct="1">
                <a:lnSpc>
                  <a:spcPct val="90000"/>
                </a:lnSpc>
                <a:spcBef>
                  <a:spcPts val="1241"/>
                </a:spcBef>
                <a:buFont typeface="Arial" panose="020B0604020202020204" pitchFamily="34" charset="0"/>
                <a:buNone/>
                <a:defRPr sz="4965" kern="1200">
                  <a:solidFill>
                    <a:schemeClr val="tx1"/>
                  </a:solidFill>
                  <a:latin typeface="+mn-lt"/>
                  <a:ea typeface="+mn-ea"/>
                  <a:cs typeface="+mn-cs"/>
                </a:defRPr>
              </a:lvl2pPr>
              <a:lvl3pPr marL="2270089" indent="0" algn="ctr" defTabSz="2270089" rtl="0" eaLnBrk="1" latinLnBrk="0" hangingPunct="1">
                <a:lnSpc>
                  <a:spcPct val="90000"/>
                </a:lnSpc>
                <a:spcBef>
                  <a:spcPts val="1241"/>
                </a:spcBef>
                <a:buFont typeface="Arial" panose="020B0604020202020204" pitchFamily="34" charset="0"/>
                <a:buNone/>
                <a:defRPr sz="4469" kern="1200">
                  <a:solidFill>
                    <a:schemeClr val="tx1"/>
                  </a:solidFill>
                  <a:latin typeface="+mn-lt"/>
                  <a:ea typeface="+mn-ea"/>
                  <a:cs typeface="+mn-cs"/>
                </a:defRPr>
              </a:lvl3pPr>
              <a:lvl4pPr marL="3405134" indent="0" algn="ctr" defTabSz="2270089" rtl="0" eaLnBrk="1" latinLnBrk="0" hangingPunct="1">
                <a:lnSpc>
                  <a:spcPct val="90000"/>
                </a:lnSpc>
                <a:spcBef>
                  <a:spcPts val="1241"/>
                </a:spcBef>
                <a:buFont typeface="Arial" panose="020B0604020202020204" pitchFamily="34" charset="0"/>
                <a:buNone/>
                <a:defRPr sz="3972" kern="1200">
                  <a:solidFill>
                    <a:schemeClr val="tx1"/>
                  </a:solidFill>
                  <a:latin typeface="+mn-lt"/>
                  <a:ea typeface="+mn-ea"/>
                  <a:cs typeface="+mn-cs"/>
                </a:defRPr>
              </a:lvl4pPr>
              <a:lvl5pPr marL="4540179" indent="0" algn="ctr" defTabSz="2270089" rtl="0" eaLnBrk="1" latinLnBrk="0" hangingPunct="1">
                <a:lnSpc>
                  <a:spcPct val="90000"/>
                </a:lnSpc>
                <a:spcBef>
                  <a:spcPts val="1241"/>
                </a:spcBef>
                <a:buFont typeface="Arial" panose="020B0604020202020204" pitchFamily="34" charset="0"/>
                <a:buNone/>
                <a:defRPr sz="3972" kern="1200">
                  <a:solidFill>
                    <a:schemeClr val="tx1"/>
                  </a:solidFill>
                  <a:latin typeface="+mn-lt"/>
                  <a:ea typeface="+mn-ea"/>
                  <a:cs typeface="+mn-cs"/>
                </a:defRPr>
              </a:lvl5pPr>
              <a:lvl6pPr marL="5675224" indent="0" algn="ctr" defTabSz="2270089" rtl="0" eaLnBrk="1" latinLnBrk="0" hangingPunct="1">
                <a:lnSpc>
                  <a:spcPct val="90000"/>
                </a:lnSpc>
                <a:spcBef>
                  <a:spcPts val="1241"/>
                </a:spcBef>
                <a:buFont typeface="Arial" panose="020B0604020202020204" pitchFamily="34" charset="0"/>
                <a:buNone/>
                <a:defRPr sz="3972" kern="1200">
                  <a:solidFill>
                    <a:schemeClr val="tx1"/>
                  </a:solidFill>
                  <a:latin typeface="+mn-lt"/>
                  <a:ea typeface="+mn-ea"/>
                  <a:cs typeface="+mn-cs"/>
                </a:defRPr>
              </a:lvl6pPr>
              <a:lvl7pPr marL="6810268" indent="0" algn="ctr" defTabSz="2270089" rtl="0" eaLnBrk="1" latinLnBrk="0" hangingPunct="1">
                <a:lnSpc>
                  <a:spcPct val="90000"/>
                </a:lnSpc>
                <a:spcBef>
                  <a:spcPts val="1241"/>
                </a:spcBef>
                <a:buFont typeface="Arial" panose="020B0604020202020204" pitchFamily="34" charset="0"/>
                <a:buNone/>
                <a:defRPr sz="3972" kern="1200">
                  <a:solidFill>
                    <a:schemeClr val="tx1"/>
                  </a:solidFill>
                  <a:latin typeface="+mn-lt"/>
                  <a:ea typeface="+mn-ea"/>
                  <a:cs typeface="+mn-cs"/>
                </a:defRPr>
              </a:lvl7pPr>
              <a:lvl8pPr marL="7945313" indent="0" algn="ctr" defTabSz="2270089" rtl="0" eaLnBrk="1" latinLnBrk="0" hangingPunct="1">
                <a:lnSpc>
                  <a:spcPct val="90000"/>
                </a:lnSpc>
                <a:spcBef>
                  <a:spcPts val="1241"/>
                </a:spcBef>
                <a:buFont typeface="Arial" panose="020B0604020202020204" pitchFamily="34" charset="0"/>
                <a:buNone/>
                <a:defRPr sz="3972" kern="1200">
                  <a:solidFill>
                    <a:schemeClr val="tx1"/>
                  </a:solidFill>
                  <a:latin typeface="+mn-lt"/>
                  <a:ea typeface="+mn-ea"/>
                  <a:cs typeface="+mn-cs"/>
                </a:defRPr>
              </a:lvl8pPr>
              <a:lvl9pPr marL="9080358" indent="0" algn="ctr" defTabSz="2270089" rtl="0" eaLnBrk="1" latinLnBrk="0" hangingPunct="1">
                <a:lnSpc>
                  <a:spcPct val="90000"/>
                </a:lnSpc>
                <a:spcBef>
                  <a:spcPts val="1241"/>
                </a:spcBef>
                <a:buFont typeface="Arial" panose="020B0604020202020204" pitchFamily="34" charset="0"/>
                <a:buNone/>
                <a:defRPr sz="3972" kern="1200">
                  <a:solidFill>
                    <a:schemeClr val="tx1"/>
                  </a:solidFill>
                  <a:latin typeface="+mn-lt"/>
                  <a:ea typeface="+mn-ea"/>
                  <a:cs typeface="+mn-cs"/>
                </a:defRPr>
              </a:lvl9pPr>
            </a:lstStyle>
            <a:p>
              <a:pPr>
                <a:spcBef>
                  <a:spcPts val="0"/>
                </a:spcBef>
              </a:pPr>
              <a:r>
                <a:rPr lang="en-US" sz="6500" b="1" dirty="0">
                  <a:latin typeface="Source Sans Pro" panose="020B0503030403020204" pitchFamily="34" charset="0"/>
                  <a:ea typeface="Source Sans Pro" panose="020B0503030403020204" pitchFamily="34" charset="0"/>
                </a:rPr>
                <a:t>Methods</a:t>
              </a:r>
            </a:p>
          </p:txBody>
        </p:sp>
      </p:grpSp>
      <p:pic>
        <p:nvPicPr>
          <p:cNvPr id="23" name="Picture 22">
            <a:extLst>
              <a:ext uri="{FF2B5EF4-FFF2-40B4-BE49-F238E27FC236}">
                <a16:creationId xmlns:a16="http://schemas.microsoft.com/office/drawing/2014/main" id="{2F7DDC83-5B21-0E41-B032-406E292DAACF}"/>
              </a:ext>
            </a:extLst>
          </p:cNvPr>
          <p:cNvPicPr>
            <a:picLocks noChangeAspect="1"/>
          </p:cNvPicPr>
          <p:nvPr/>
        </p:nvPicPr>
        <p:blipFill rotWithShape="1">
          <a:blip r:embed="rId5">
            <a:extLst>
              <a:ext uri="{28A0092B-C50C-407E-A947-70E740481C1C}">
                <a14:useLocalDpi xmlns:a14="http://schemas.microsoft.com/office/drawing/2010/main" val="0"/>
              </a:ext>
            </a:extLst>
          </a:blip>
          <a:srcRect l="30640" t="8529" r="30051" b="77022"/>
          <a:stretch/>
        </p:blipFill>
        <p:spPr>
          <a:xfrm>
            <a:off x="142531" y="16054280"/>
            <a:ext cx="12027208" cy="5592357"/>
          </a:xfrm>
          <a:prstGeom prst="rect">
            <a:avLst/>
          </a:prstGeom>
        </p:spPr>
      </p:pic>
      <p:pic>
        <p:nvPicPr>
          <p:cNvPr id="26" name="Picture 25" descr="A screenshot of a cell phone&#10;&#10;Description automatically generated">
            <a:extLst>
              <a:ext uri="{FF2B5EF4-FFF2-40B4-BE49-F238E27FC236}">
                <a16:creationId xmlns:a16="http://schemas.microsoft.com/office/drawing/2014/main" id="{0E2E85CB-9A84-FB42-89AF-EBEF1F31588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28043" y="23789385"/>
            <a:ext cx="11618911" cy="7774883"/>
          </a:xfrm>
          <a:prstGeom prst="rect">
            <a:avLst/>
          </a:prstGeom>
        </p:spPr>
      </p:pic>
      <p:sp>
        <p:nvSpPr>
          <p:cNvPr id="74" name="Trapezoid 73">
            <a:extLst>
              <a:ext uri="{FF2B5EF4-FFF2-40B4-BE49-F238E27FC236}">
                <a16:creationId xmlns:a16="http://schemas.microsoft.com/office/drawing/2014/main" id="{EE99AC26-0781-6F4F-ACF1-40B33E98CB64}"/>
              </a:ext>
            </a:extLst>
          </p:cNvPr>
          <p:cNvSpPr/>
          <p:nvPr/>
        </p:nvSpPr>
        <p:spPr>
          <a:xfrm flipV="1">
            <a:off x="622359" y="6319357"/>
            <a:ext cx="1167864" cy="1004985"/>
          </a:xfrm>
          <a:prstGeom prst="trapezoid">
            <a:avLst>
              <a:gd name="adj" fmla="val 43863"/>
            </a:avLst>
          </a:prstGeom>
          <a:solidFill>
            <a:srgbClr val="D8AB4C"/>
          </a:solidFill>
          <a:ln>
            <a:solidFill>
              <a:srgbClr val="D8AB4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5" name="Group 74">
            <a:extLst>
              <a:ext uri="{FF2B5EF4-FFF2-40B4-BE49-F238E27FC236}">
                <a16:creationId xmlns:a16="http://schemas.microsoft.com/office/drawing/2014/main" id="{8A6104E2-E635-7046-AF9D-7DAB77C58B5A}"/>
              </a:ext>
            </a:extLst>
          </p:cNvPr>
          <p:cNvGrpSpPr/>
          <p:nvPr/>
        </p:nvGrpSpPr>
        <p:grpSpPr>
          <a:xfrm>
            <a:off x="12707053" y="21998155"/>
            <a:ext cx="17080234" cy="9566113"/>
            <a:chOff x="15753143" y="23048223"/>
            <a:chExt cx="14173200" cy="6922211"/>
          </a:xfrm>
        </p:grpSpPr>
        <p:sp>
          <p:nvSpPr>
            <p:cNvPr id="76" name="Subtitle 2">
              <a:extLst>
                <a:ext uri="{FF2B5EF4-FFF2-40B4-BE49-F238E27FC236}">
                  <a16:creationId xmlns:a16="http://schemas.microsoft.com/office/drawing/2014/main" id="{9CFB74F3-60F1-9F45-A05C-7E2452AFD4E6}"/>
                </a:ext>
              </a:extLst>
            </p:cNvPr>
            <p:cNvSpPr txBox="1">
              <a:spLocks/>
            </p:cNvSpPr>
            <p:nvPr/>
          </p:nvSpPr>
          <p:spPr>
            <a:xfrm>
              <a:off x="15753143" y="23947128"/>
              <a:ext cx="14173200" cy="6023306"/>
            </a:xfrm>
            <a:prstGeom prst="rect">
              <a:avLst/>
            </a:prstGeom>
            <a:ln w="63500">
              <a:solidFill>
                <a:schemeClr val="tx1"/>
              </a:solidFill>
            </a:ln>
          </p:spPr>
          <p:txBody>
            <a:bodyPr vert="horz" lIns="91440" tIns="45720" rIns="91440" bIns="45720" rtlCol="0">
              <a:noAutofit/>
            </a:bodyPr>
            <a:lstStyle>
              <a:lvl1pPr marL="0" indent="0" algn="ctr" defTabSz="2270089" rtl="0" eaLnBrk="1" latinLnBrk="0" hangingPunct="1">
                <a:lnSpc>
                  <a:spcPct val="90000"/>
                </a:lnSpc>
                <a:spcBef>
                  <a:spcPts val="2483"/>
                </a:spcBef>
                <a:buFont typeface="Arial" panose="020B0604020202020204" pitchFamily="34" charset="0"/>
                <a:buNone/>
                <a:defRPr sz="5958" kern="1200">
                  <a:solidFill>
                    <a:schemeClr val="tx1"/>
                  </a:solidFill>
                  <a:latin typeface="+mn-lt"/>
                  <a:ea typeface="+mn-ea"/>
                  <a:cs typeface="+mn-cs"/>
                </a:defRPr>
              </a:lvl1pPr>
              <a:lvl2pPr marL="1135045" indent="0" algn="ctr" defTabSz="2270089" rtl="0" eaLnBrk="1" latinLnBrk="0" hangingPunct="1">
                <a:lnSpc>
                  <a:spcPct val="90000"/>
                </a:lnSpc>
                <a:spcBef>
                  <a:spcPts val="1241"/>
                </a:spcBef>
                <a:buFont typeface="Arial" panose="020B0604020202020204" pitchFamily="34" charset="0"/>
                <a:buNone/>
                <a:defRPr sz="4965" kern="1200">
                  <a:solidFill>
                    <a:schemeClr val="tx1"/>
                  </a:solidFill>
                  <a:latin typeface="+mn-lt"/>
                  <a:ea typeface="+mn-ea"/>
                  <a:cs typeface="+mn-cs"/>
                </a:defRPr>
              </a:lvl2pPr>
              <a:lvl3pPr marL="2270089" indent="0" algn="ctr" defTabSz="2270089" rtl="0" eaLnBrk="1" latinLnBrk="0" hangingPunct="1">
                <a:lnSpc>
                  <a:spcPct val="90000"/>
                </a:lnSpc>
                <a:spcBef>
                  <a:spcPts val="1241"/>
                </a:spcBef>
                <a:buFont typeface="Arial" panose="020B0604020202020204" pitchFamily="34" charset="0"/>
                <a:buNone/>
                <a:defRPr sz="4469" kern="1200">
                  <a:solidFill>
                    <a:schemeClr val="tx1"/>
                  </a:solidFill>
                  <a:latin typeface="+mn-lt"/>
                  <a:ea typeface="+mn-ea"/>
                  <a:cs typeface="+mn-cs"/>
                </a:defRPr>
              </a:lvl3pPr>
              <a:lvl4pPr marL="3405134" indent="0" algn="ctr" defTabSz="2270089" rtl="0" eaLnBrk="1" latinLnBrk="0" hangingPunct="1">
                <a:lnSpc>
                  <a:spcPct val="90000"/>
                </a:lnSpc>
                <a:spcBef>
                  <a:spcPts val="1241"/>
                </a:spcBef>
                <a:buFont typeface="Arial" panose="020B0604020202020204" pitchFamily="34" charset="0"/>
                <a:buNone/>
                <a:defRPr sz="3972" kern="1200">
                  <a:solidFill>
                    <a:schemeClr val="tx1"/>
                  </a:solidFill>
                  <a:latin typeface="+mn-lt"/>
                  <a:ea typeface="+mn-ea"/>
                  <a:cs typeface="+mn-cs"/>
                </a:defRPr>
              </a:lvl4pPr>
              <a:lvl5pPr marL="4540179" indent="0" algn="ctr" defTabSz="2270089" rtl="0" eaLnBrk="1" latinLnBrk="0" hangingPunct="1">
                <a:lnSpc>
                  <a:spcPct val="90000"/>
                </a:lnSpc>
                <a:spcBef>
                  <a:spcPts val="1241"/>
                </a:spcBef>
                <a:buFont typeface="Arial" panose="020B0604020202020204" pitchFamily="34" charset="0"/>
                <a:buNone/>
                <a:defRPr sz="3972" kern="1200">
                  <a:solidFill>
                    <a:schemeClr val="tx1"/>
                  </a:solidFill>
                  <a:latin typeface="+mn-lt"/>
                  <a:ea typeface="+mn-ea"/>
                  <a:cs typeface="+mn-cs"/>
                </a:defRPr>
              </a:lvl5pPr>
              <a:lvl6pPr marL="5675224" indent="0" algn="ctr" defTabSz="2270089" rtl="0" eaLnBrk="1" latinLnBrk="0" hangingPunct="1">
                <a:lnSpc>
                  <a:spcPct val="90000"/>
                </a:lnSpc>
                <a:spcBef>
                  <a:spcPts val="1241"/>
                </a:spcBef>
                <a:buFont typeface="Arial" panose="020B0604020202020204" pitchFamily="34" charset="0"/>
                <a:buNone/>
                <a:defRPr sz="3972" kern="1200">
                  <a:solidFill>
                    <a:schemeClr val="tx1"/>
                  </a:solidFill>
                  <a:latin typeface="+mn-lt"/>
                  <a:ea typeface="+mn-ea"/>
                  <a:cs typeface="+mn-cs"/>
                </a:defRPr>
              </a:lvl6pPr>
              <a:lvl7pPr marL="6810268" indent="0" algn="ctr" defTabSz="2270089" rtl="0" eaLnBrk="1" latinLnBrk="0" hangingPunct="1">
                <a:lnSpc>
                  <a:spcPct val="90000"/>
                </a:lnSpc>
                <a:spcBef>
                  <a:spcPts val="1241"/>
                </a:spcBef>
                <a:buFont typeface="Arial" panose="020B0604020202020204" pitchFamily="34" charset="0"/>
                <a:buNone/>
                <a:defRPr sz="3972" kern="1200">
                  <a:solidFill>
                    <a:schemeClr val="tx1"/>
                  </a:solidFill>
                  <a:latin typeface="+mn-lt"/>
                  <a:ea typeface="+mn-ea"/>
                  <a:cs typeface="+mn-cs"/>
                </a:defRPr>
              </a:lvl7pPr>
              <a:lvl8pPr marL="7945313" indent="0" algn="ctr" defTabSz="2270089" rtl="0" eaLnBrk="1" latinLnBrk="0" hangingPunct="1">
                <a:lnSpc>
                  <a:spcPct val="90000"/>
                </a:lnSpc>
                <a:spcBef>
                  <a:spcPts val="1241"/>
                </a:spcBef>
                <a:buFont typeface="Arial" panose="020B0604020202020204" pitchFamily="34" charset="0"/>
                <a:buNone/>
                <a:defRPr sz="3972" kern="1200">
                  <a:solidFill>
                    <a:schemeClr val="tx1"/>
                  </a:solidFill>
                  <a:latin typeface="+mn-lt"/>
                  <a:ea typeface="+mn-ea"/>
                  <a:cs typeface="+mn-cs"/>
                </a:defRPr>
              </a:lvl8pPr>
              <a:lvl9pPr marL="9080358" indent="0" algn="ctr" defTabSz="2270089" rtl="0" eaLnBrk="1" latinLnBrk="0" hangingPunct="1">
                <a:lnSpc>
                  <a:spcPct val="90000"/>
                </a:lnSpc>
                <a:spcBef>
                  <a:spcPts val="1241"/>
                </a:spcBef>
                <a:buFont typeface="Arial" panose="020B0604020202020204" pitchFamily="34" charset="0"/>
                <a:buNone/>
                <a:defRPr sz="3972" kern="1200">
                  <a:solidFill>
                    <a:schemeClr val="tx1"/>
                  </a:solidFill>
                  <a:latin typeface="+mn-lt"/>
                  <a:ea typeface="+mn-ea"/>
                  <a:cs typeface="+mn-cs"/>
                </a:defRPr>
              </a:lvl9pPr>
            </a:lstStyle>
            <a:p>
              <a:pPr algn="l" hangingPunct="0">
                <a:spcBef>
                  <a:spcPts val="0"/>
                </a:spcBef>
              </a:pPr>
              <a:br>
                <a:rPr lang="en-US" sz="400" dirty="0"/>
              </a:br>
              <a:endParaRPr lang="en-US" sz="3800" dirty="0"/>
            </a:p>
            <a:p>
              <a:pPr>
                <a:spcBef>
                  <a:spcPts val="0"/>
                </a:spcBef>
              </a:pPr>
              <a:endParaRPr lang="en-US" sz="5500" b="1" dirty="0"/>
            </a:p>
          </p:txBody>
        </p:sp>
        <p:sp>
          <p:nvSpPr>
            <p:cNvPr id="77" name="Subtitle 2">
              <a:extLst>
                <a:ext uri="{FF2B5EF4-FFF2-40B4-BE49-F238E27FC236}">
                  <a16:creationId xmlns:a16="http://schemas.microsoft.com/office/drawing/2014/main" id="{BD7954E9-3FD5-B34B-B466-1CFA4BAF51E1}"/>
                </a:ext>
              </a:extLst>
            </p:cNvPr>
            <p:cNvSpPr txBox="1">
              <a:spLocks/>
            </p:cNvSpPr>
            <p:nvPr/>
          </p:nvSpPr>
          <p:spPr>
            <a:xfrm>
              <a:off x="15753143" y="23048223"/>
              <a:ext cx="14173200" cy="922444"/>
            </a:xfrm>
            <a:prstGeom prst="rect">
              <a:avLst/>
            </a:prstGeom>
            <a:solidFill>
              <a:srgbClr val="D8AB4C"/>
            </a:solidFill>
            <a:ln w="63500">
              <a:solidFill>
                <a:schemeClr val="tx1"/>
              </a:solidFill>
            </a:ln>
          </p:spPr>
          <p:txBody>
            <a:bodyPr vert="horz" lIns="91440" tIns="45720" rIns="91440" bIns="45720" rtlCol="0">
              <a:noAutofit/>
            </a:bodyPr>
            <a:lstStyle>
              <a:lvl1pPr marL="0" indent="0" algn="ctr" defTabSz="2270089" rtl="0" eaLnBrk="1" latinLnBrk="0" hangingPunct="1">
                <a:lnSpc>
                  <a:spcPct val="90000"/>
                </a:lnSpc>
                <a:spcBef>
                  <a:spcPts val="2483"/>
                </a:spcBef>
                <a:buFont typeface="Arial" panose="020B0604020202020204" pitchFamily="34" charset="0"/>
                <a:buNone/>
                <a:defRPr sz="5958" kern="1200">
                  <a:solidFill>
                    <a:schemeClr val="tx1"/>
                  </a:solidFill>
                  <a:latin typeface="+mn-lt"/>
                  <a:ea typeface="+mn-ea"/>
                  <a:cs typeface="+mn-cs"/>
                </a:defRPr>
              </a:lvl1pPr>
              <a:lvl2pPr marL="1135045" indent="0" algn="ctr" defTabSz="2270089" rtl="0" eaLnBrk="1" latinLnBrk="0" hangingPunct="1">
                <a:lnSpc>
                  <a:spcPct val="90000"/>
                </a:lnSpc>
                <a:spcBef>
                  <a:spcPts val="1241"/>
                </a:spcBef>
                <a:buFont typeface="Arial" panose="020B0604020202020204" pitchFamily="34" charset="0"/>
                <a:buNone/>
                <a:defRPr sz="4965" kern="1200">
                  <a:solidFill>
                    <a:schemeClr val="tx1"/>
                  </a:solidFill>
                  <a:latin typeface="+mn-lt"/>
                  <a:ea typeface="+mn-ea"/>
                  <a:cs typeface="+mn-cs"/>
                </a:defRPr>
              </a:lvl2pPr>
              <a:lvl3pPr marL="2270089" indent="0" algn="ctr" defTabSz="2270089" rtl="0" eaLnBrk="1" latinLnBrk="0" hangingPunct="1">
                <a:lnSpc>
                  <a:spcPct val="90000"/>
                </a:lnSpc>
                <a:spcBef>
                  <a:spcPts val="1241"/>
                </a:spcBef>
                <a:buFont typeface="Arial" panose="020B0604020202020204" pitchFamily="34" charset="0"/>
                <a:buNone/>
                <a:defRPr sz="4469" kern="1200">
                  <a:solidFill>
                    <a:schemeClr val="tx1"/>
                  </a:solidFill>
                  <a:latin typeface="+mn-lt"/>
                  <a:ea typeface="+mn-ea"/>
                  <a:cs typeface="+mn-cs"/>
                </a:defRPr>
              </a:lvl3pPr>
              <a:lvl4pPr marL="3405134" indent="0" algn="ctr" defTabSz="2270089" rtl="0" eaLnBrk="1" latinLnBrk="0" hangingPunct="1">
                <a:lnSpc>
                  <a:spcPct val="90000"/>
                </a:lnSpc>
                <a:spcBef>
                  <a:spcPts val="1241"/>
                </a:spcBef>
                <a:buFont typeface="Arial" panose="020B0604020202020204" pitchFamily="34" charset="0"/>
                <a:buNone/>
                <a:defRPr sz="3972" kern="1200">
                  <a:solidFill>
                    <a:schemeClr val="tx1"/>
                  </a:solidFill>
                  <a:latin typeface="+mn-lt"/>
                  <a:ea typeface="+mn-ea"/>
                  <a:cs typeface="+mn-cs"/>
                </a:defRPr>
              </a:lvl4pPr>
              <a:lvl5pPr marL="4540179" indent="0" algn="ctr" defTabSz="2270089" rtl="0" eaLnBrk="1" latinLnBrk="0" hangingPunct="1">
                <a:lnSpc>
                  <a:spcPct val="90000"/>
                </a:lnSpc>
                <a:spcBef>
                  <a:spcPts val="1241"/>
                </a:spcBef>
                <a:buFont typeface="Arial" panose="020B0604020202020204" pitchFamily="34" charset="0"/>
                <a:buNone/>
                <a:defRPr sz="3972" kern="1200">
                  <a:solidFill>
                    <a:schemeClr val="tx1"/>
                  </a:solidFill>
                  <a:latin typeface="+mn-lt"/>
                  <a:ea typeface="+mn-ea"/>
                  <a:cs typeface="+mn-cs"/>
                </a:defRPr>
              </a:lvl5pPr>
              <a:lvl6pPr marL="5675224" indent="0" algn="ctr" defTabSz="2270089" rtl="0" eaLnBrk="1" latinLnBrk="0" hangingPunct="1">
                <a:lnSpc>
                  <a:spcPct val="90000"/>
                </a:lnSpc>
                <a:spcBef>
                  <a:spcPts val="1241"/>
                </a:spcBef>
                <a:buFont typeface="Arial" panose="020B0604020202020204" pitchFamily="34" charset="0"/>
                <a:buNone/>
                <a:defRPr sz="3972" kern="1200">
                  <a:solidFill>
                    <a:schemeClr val="tx1"/>
                  </a:solidFill>
                  <a:latin typeface="+mn-lt"/>
                  <a:ea typeface="+mn-ea"/>
                  <a:cs typeface="+mn-cs"/>
                </a:defRPr>
              </a:lvl6pPr>
              <a:lvl7pPr marL="6810268" indent="0" algn="ctr" defTabSz="2270089" rtl="0" eaLnBrk="1" latinLnBrk="0" hangingPunct="1">
                <a:lnSpc>
                  <a:spcPct val="90000"/>
                </a:lnSpc>
                <a:spcBef>
                  <a:spcPts val="1241"/>
                </a:spcBef>
                <a:buFont typeface="Arial" panose="020B0604020202020204" pitchFamily="34" charset="0"/>
                <a:buNone/>
                <a:defRPr sz="3972" kern="1200">
                  <a:solidFill>
                    <a:schemeClr val="tx1"/>
                  </a:solidFill>
                  <a:latin typeface="+mn-lt"/>
                  <a:ea typeface="+mn-ea"/>
                  <a:cs typeface="+mn-cs"/>
                </a:defRPr>
              </a:lvl7pPr>
              <a:lvl8pPr marL="7945313" indent="0" algn="ctr" defTabSz="2270089" rtl="0" eaLnBrk="1" latinLnBrk="0" hangingPunct="1">
                <a:lnSpc>
                  <a:spcPct val="90000"/>
                </a:lnSpc>
                <a:spcBef>
                  <a:spcPts val="1241"/>
                </a:spcBef>
                <a:buFont typeface="Arial" panose="020B0604020202020204" pitchFamily="34" charset="0"/>
                <a:buNone/>
                <a:defRPr sz="3972" kern="1200">
                  <a:solidFill>
                    <a:schemeClr val="tx1"/>
                  </a:solidFill>
                  <a:latin typeface="+mn-lt"/>
                  <a:ea typeface="+mn-ea"/>
                  <a:cs typeface="+mn-cs"/>
                </a:defRPr>
              </a:lvl8pPr>
              <a:lvl9pPr marL="9080358" indent="0" algn="ctr" defTabSz="2270089" rtl="0" eaLnBrk="1" latinLnBrk="0" hangingPunct="1">
                <a:lnSpc>
                  <a:spcPct val="90000"/>
                </a:lnSpc>
                <a:spcBef>
                  <a:spcPts val="1241"/>
                </a:spcBef>
                <a:buFont typeface="Arial" panose="020B0604020202020204" pitchFamily="34" charset="0"/>
                <a:buNone/>
                <a:defRPr sz="3972" kern="1200">
                  <a:solidFill>
                    <a:schemeClr val="tx1"/>
                  </a:solidFill>
                  <a:latin typeface="+mn-lt"/>
                  <a:ea typeface="+mn-ea"/>
                  <a:cs typeface="+mn-cs"/>
                </a:defRPr>
              </a:lvl9pPr>
            </a:lstStyle>
            <a:p>
              <a:pPr>
                <a:spcBef>
                  <a:spcPts val="0"/>
                </a:spcBef>
              </a:pPr>
              <a:r>
                <a:rPr lang="en-US" sz="6600" b="1" dirty="0">
                  <a:latin typeface="Source Sans Pro" panose="020B0503030403020204" pitchFamily="34" charset="0"/>
                  <a:ea typeface="Source Sans Pro" panose="020B0503030403020204" pitchFamily="34" charset="0"/>
                </a:rPr>
                <a:t>Discussion</a:t>
              </a:r>
            </a:p>
          </p:txBody>
        </p:sp>
      </p:grpSp>
      <p:sp>
        <p:nvSpPr>
          <p:cNvPr id="78" name="Rectangle 77">
            <a:extLst>
              <a:ext uri="{FF2B5EF4-FFF2-40B4-BE49-F238E27FC236}">
                <a16:creationId xmlns:a16="http://schemas.microsoft.com/office/drawing/2014/main" id="{4532876E-4108-2045-98D3-AF0C7C8ADA49}"/>
              </a:ext>
            </a:extLst>
          </p:cNvPr>
          <p:cNvSpPr/>
          <p:nvPr/>
        </p:nvSpPr>
        <p:spPr>
          <a:xfrm>
            <a:off x="12660897" y="15003713"/>
            <a:ext cx="17080233" cy="996752"/>
          </a:xfrm>
          <a:prstGeom prst="rect">
            <a:avLst/>
          </a:prstGeom>
          <a:solidFill>
            <a:srgbClr val="D8AB4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lang="en-US" sz="4600" b="1" dirty="0">
                <a:solidFill>
                  <a:schemeClr val="tx1"/>
                </a:solidFill>
                <a:latin typeface="Source Sans Pro" panose="020B0503030403020204" pitchFamily="34" charset="0"/>
                <a:ea typeface="Source Sans Pro" panose="020B0503030403020204" pitchFamily="34" charset="0"/>
              </a:rPr>
              <a:t>Table 2: Comparison of Congenital Infections</a:t>
            </a:r>
          </a:p>
        </p:txBody>
      </p:sp>
      <p:pic>
        <p:nvPicPr>
          <p:cNvPr id="41" name="Picture 40">
            <a:extLst>
              <a:ext uri="{FF2B5EF4-FFF2-40B4-BE49-F238E27FC236}">
                <a16:creationId xmlns:a16="http://schemas.microsoft.com/office/drawing/2014/main" id="{B299EFC4-2892-CC4B-8BF8-50389430249E}"/>
              </a:ext>
            </a:extLst>
          </p:cNvPr>
          <p:cNvPicPr>
            <a:picLocks noChangeAspect="1"/>
          </p:cNvPicPr>
          <p:nvPr/>
        </p:nvPicPr>
        <p:blipFill rotWithShape="1">
          <a:blip r:embed="rId7">
            <a:extLst>
              <a:ext uri="{28A0092B-C50C-407E-A947-70E740481C1C}">
                <a14:useLocalDpi xmlns:a14="http://schemas.microsoft.com/office/drawing/2010/main" val="0"/>
              </a:ext>
            </a:extLst>
          </a:blip>
          <a:srcRect l="9107" t="7012" r="9292" b="77897"/>
          <a:stretch/>
        </p:blipFill>
        <p:spPr>
          <a:xfrm>
            <a:off x="12431487" y="15822756"/>
            <a:ext cx="17627943" cy="4322561"/>
          </a:xfrm>
          <a:prstGeom prst="rect">
            <a:avLst/>
          </a:prstGeom>
        </p:spPr>
      </p:pic>
      <p:sp>
        <p:nvSpPr>
          <p:cNvPr id="47" name="TextBox 46">
            <a:extLst>
              <a:ext uri="{FF2B5EF4-FFF2-40B4-BE49-F238E27FC236}">
                <a16:creationId xmlns:a16="http://schemas.microsoft.com/office/drawing/2014/main" id="{1BFA7B01-D09B-BC41-A978-377D7168B86D}"/>
              </a:ext>
            </a:extLst>
          </p:cNvPr>
          <p:cNvSpPr txBox="1"/>
          <p:nvPr/>
        </p:nvSpPr>
        <p:spPr>
          <a:xfrm>
            <a:off x="15133636" y="8471458"/>
            <a:ext cx="14259029" cy="4662815"/>
          </a:xfrm>
          <a:prstGeom prst="rect">
            <a:avLst/>
          </a:prstGeom>
          <a:noFill/>
        </p:spPr>
        <p:txBody>
          <a:bodyPr wrap="square" rtlCol="0">
            <a:spAutoFit/>
          </a:bodyPr>
          <a:lstStyle/>
          <a:p>
            <a:r>
              <a:rPr lang="en-US" sz="3300" dirty="0"/>
              <a:t>The EHR data were extracted from a de-identified patient database called the synthetic derivative (SD). The SD is a de-identified copy of the main hospital medical record databases created for research purposes. We extracted International Classification of Diseases (ICD) codes for gestational age (GA), birth weight (BW), and congenital infections. Natural Language Processing (NLP) was additionally used for patients that didn’t have GA and BW codes.</a:t>
            </a:r>
          </a:p>
          <a:p>
            <a:endParaRPr lang="en-US" sz="3300" dirty="0"/>
          </a:p>
          <a:p>
            <a:r>
              <a:rPr lang="en-US" sz="3300" dirty="0"/>
              <a:t>The Vanderbilt Neonatal Clinical Repository (VNCR) is a repository of manually abstracted data created by neonatology research staff. </a:t>
            </a:r>
          </a:p>
        </p:txBody>
      </p:sp>
      <p:sp>
        <p:nvSpPr>
          <p:cNvPr id="79" name="TextBox 78">
            <a:extLst>
              <a:ext uri="{FF2B5EF4-FFF2-40B4-BE49-F238E27FC236}">
                <a16:creationId xmlns:a16="http://schemas.microsoft.com/office/drawing/2014/main" id="{A879B86E-C608-934F-94A2-76B02F95B90A}"/>
              </a:ext>
            </a:extLst>
          </p:cNvPr>
          <p:cNvSpPr txBox="1"/>
          <p:nvPr/>
        </p:nvSpPr>
        <p:spPr>
          <a:xfrm>
            <a:off x="13062857" y="23408484"/>
            <a:ext cx="16724429" cy="7848302"/>
          </a:xfrm>
          <a:prstGeom prst="rect">
            <a:avLst/>
          </a:prstGeom>
          <a:noFill/>
        </p:spPr>
        <p:txBody>
          <a:bodyPr wrap="square" rtlCol="0">
            <a:spAutoFit/>
          </a:bodyPr>
          <a:lstStyle/>
          <a:p>
            <a:r>
              <a:rPr lang="en-US" sz="3600" dirty="0"/>
              <a:t>Large de-identified databases are becoming more common in the era of “big data”. However, to use these databases for neonatal research it is important that they contain accurate medical data to perform these analyses. Using ICD codes alone we were unable to obtain a GA and BW for our entire cohort and those that did have ICD codes associated with them were provided as a range. We attempted to use NLP to extract GA and BW from the notes, however, only a minority of the data extracted in this manner was congruent with a manually created database (Numerical data in Figure 1). When combing both NLP and ICD diagnoses to create categorical values, the amount of  data for GA and BW that matched our manually created “gold standard” database improved  (Categorial data in Figure 1).  </a:t>
            </a:r>
          </a:p>
          <a:p>
            <a:endParaRPr lang="en-US" sz="3600" dirty="0"/>
          </a:p>
          <a:p>
            <a:r>
              <a:rPr lang="en-US" sz="3600" dirty="0"/>
              <a:t>When comparing the accuracy of the ICD codes for congenital infections there were more false positives than the manually created database, however the manual database had more missing data.</a:t>
            </a:r>
          </a:p>
        </p:txBody>
      </p:sp>
      <p:sp>
        <p:nvSpPr>
          <p:cNvPr id="87" name="TextBox 86">
            <a:extLst>
              <a:ext uri="{FF2B5EF4-FFF2-40B4-BE49-F238E27FC236}">
                <a16:creationId xmlns:a16="http://schemas.microsoft.com/office/drawing/2014/main" id="{BA09F417-A50A-6C43-B1EB-C09FA5DC7412}"/>
              </a:ext>
            </a:extLst>
          </p:cNvPr>
          <p:cNvSpPr txBox="1"/>
          <p:nvPr/>
        </p:nvSpPr>
        <p:spPr>
          <a:xfrm>
            <a:off x="286674" y="33831801"/>
            <a:ext cx="29500612" cy="4154984"/>
          </a:xfrm>
          <a:prstGeom prst="rect">
            <a:avLst/>
          </a:prstGeom>
          <a:noFill/>
        </p:spPr>
        <p:txBody>
          <a:bodyPr wrap="square" rtlCol="0">
            <a:spAutoFit/>
          </a:bodyPr>
          <a:lstStyle/>
          <a:p>
            <a:r>
              <a:rPr lang="en-US" sz="4400" dirty="0"/>
              <a:t>Extracting accurate neonatal data from a de-identified dataset may be difficult using structured data fields alone. For large datasets, processes incorporating NLP or text-mining should also be considered. However, a portion of the charts should be chart reviewed to ensure accuracy of the data collection. For a rare patient population, performing manual chart review may be the most accurate form of data extraction, however, this method may be unrealistic for large datasets. When creating pediatric de-identified databases, structured data fields for the neonates’ BW and GA as well as maternal laboratory data should be included in these datasets.</a:t>
            </a:r>
          </a:p>
        </p:txBody>
      </p:sp>
      <p:sp>
        <p:nvSpPr>
          <p:cNvPr id="91" name="Subtitle 2">
            <a:extLst>
              <a:ext uri="{FF2B5EF4-FFF2-40B4-BE49-F238E27FC236}">
                <a16:creationId xmlns:a16="http://schemas.microsoft.com/office/drawing/2014/main" id="{3DD109DA-9010-0247-990C-4911E4E0DA81}"/>
              </a:ext>
            </a:extLst>
          </p:cNvPr>
          <p:cNvSpPr txBox="1">
            <a:spLocks/>
          </p:cNvSpPr>
          <p:nvPr/>
        </p:nvSpPr>
        <p:spPr>
          <a:xfrm>
            <a:off x="328041" y="21943226"/>
            <a:ext cx="11618913" cy="9621042"/>
          </a:xfrm>
          <a:prstGeom prst="rect">
            <a:avLst/>
          </a:prstGeom>
          <a:ln w="63500">
            <a:solidFill>
              <a:schemeClr val="tx1"/>
            </a:solidFill>
          </a:ln>
        </p:spPr>
        <p:txBody>
          <a:bodyPr vert="horz" lIns="91440" tIns="45720" rIns="91440" bIns="45720" rtlCol="0">
            <a:noAutofit/>
          </a:bodyPr>
          <a:lstStyle>
            <a:lvl1pPr marL="0" indent="0" algn="ctr" defTabSz="2270089" rtl="0" eaLnBrk="1" latinLnBrk="0" hangingPunct="1">
              <a:lnSpc>
                <a:spcPct val="90000"/>
              </a:lnSpc>
              <a:spcBef>
                <a:spcPts val="2483"/>
              </a:spcBef>
              <a:buFont typeface="Arial" panose="020B0604020202020204" pitchFamily="34" charset="0"/>
              <a:buNone/>
              <a:defRPr sz="5958" kern="1200">
                <a:solidFill>
                  <a:schemeClr val="tx1"/>
                </a:solidFill>
                <a:latin typeface="+mn-lt"/>
                <a:ea typeface="+mn-ea"/>
                <a:cs typeface="+mn-cs"/>
              </a:defRPr>
            </a:lvl1pPr>
            <a:lvl2pPr marL="1135045" indent="0" algn="ctr" defTabSz="2270089" rtl="0" eaLnBrk="1" latinLnBrk="0" hangingPunct="1">
              <a:lnSpc>
                <a:spcPct val="90000"/>
              </a:lnSpc>
              <a:spcBef>
                <a:spcPts val="1241"/>
              </a:spcBef>
              <a:buFont typeface="Arial" panose="020B0604020202020204" pitchFamily="34" charset="0"/>
              <a:buNone/>
              <a:defRPr sz="4965" kern="1200">
                <a:solidFill>
                  <a:schemeClr val="tx1"/>
                </a:solidFill>
                <a:latin typeface="+mn-lt"/>
                <a:ea typeface="+mn-ea"/>
                <a:cs typeface="+mn-cs"/>
              </a:defRPr>
            </a:lvl2pPr>
            <a:lvl3pPr marL="2270089" indent="0" algn="ctr" defTabSz="2270089" rtl="0" eaLnBrk="1" latinLnBrk="0" hangingPunct="1">
              <a:lnSpc>
                <a:spcPct val="90000"/>
              </a:lnSpc>
              <a:spcBef>
                <a:spcPts val="1241"/>
              </a:spcBef>
              <a:buFont typeface="Arial" panose="020B0604020202020204" pitchFamily="34" charset="0"/>
              <a:buNone/>
              <a:defRPr sz="4469" kern="1200">
                <a:solidFill>
                  <a:schemeClr val="tx1"/>
                </a:solidFill>
                <a:latin typeface="+mn-lt"/>
                <a:ea typeface="+mn-ea"/>
                <a:cs typeface="+mn-cs"/>
              </a:defRPr>
            </a:lvl3pPr>
            <a:lvl4pPr marL="3405134" indent="0" algn="ctr" defTabSz="2270089" rtl="0" eaLnBrk="1" latinLnBrk="0" hangingPunct="1">
              <a:lnSpc>
                <a:spcPct val="90000"/>
              </a:lnSpc>
              <a:spcBef>
                <a:spcPts val="1241"/>
              </a:spcBef>
              <a:buFont typeface="Arial" panose="020B0604020202020204" pitchFamily="34" charset="0"/>
              <a:buNone/>
              <a:defRPr sz="3972" kern="1200">
                <a:solidFill>
                  <a:schemeClr val="tx1"/>
                </a:solidFill>
                <a:latin typeface="+mn-lt"/>
                <a:ea typeface="+mn-ea"/>
                <a:cs typeface="+mn-cs"/>
              </a:defRPr>
            </a:lvl4pPr>
            <a:lvl5pPr marL="4540179" indent="0" algn="ctr" defTabSz="2270089" rtl="0" eaLnBrk="1" latinLnBrk="0" hangingPunct="1">
              <a:lnSpc>
                <a:spcPct val="90000"/>
              </a:lnSpc>
              <a:spcBef>
                <a:spcPts val="1241"/>
              </a:spcBef>
              <a:buFont typeface="Arial" panose="020B0604020202020204" pitchFamily="34" charset="0"/>
              <a:buNone/>
              <a:defRPr sz="3972" kern="1200">
                <a:solidFill>
                  <a:schemeClr val="tx1"/>
                </a:solidFill>
                <a:latin typeface="+mn-lt"/>
                <a:ea typeface="+mn-ea"/>
                <a:cs typeface="+mn-cs"/>
              </a:defRPr>
            </a:lvl5pPr>
            <a:lvl6pPr marL="5675224" indent="0" algn="ctr" defTabSz="2270089" rtl="0" eaLnBrk="1" latinLnBrk="0" hangingPunct="1">
              <a:lnSpc>
                <a:spcPct val="90000"/>
              </a:lnSpc>
              <a:spcBef>
                <a:spcPts val="1241"/>
              </a:spcBef>
              <a:buFont typeface="Arial" panose="020B0604020202020204" pitchFamily="34" charset="0"/>
              <a:buNone/>
              <a:defRPr sz="3972" kern="1200">
                <a:solidFill>
                  <a:schemeClr val="tx1"/>
                </a:solidFill>
                <a:latin typeface="+mn-lt"/>
                <a:ea typeface="+mn-ea"/>
                <a:cs typeface="+mn-cs"/>
              </a:defRPr>
            </a:lvl6pPr>
            <a:lvl7pPr marL="6810268" indent="0" algn="ctr" defTabSz="2270089" rtl="0" eaLnBrk="1" latinLnBrk="0" hangingPunct="1">
              <a:lnSpc>
                <a:spcPct val="90000"/>
              </a:lnSpc>
              <a:spcBef>
                <a:spcPts val="1241"/>
              </a:spcBef>
              <a:buFont typeface="Arial" panose="020B0604020202020204" pitchFamily="34" charset="0"/>
              <a:buNone/>
              <a:defRPr sz="3972" kern="1200">
                <a:solidFill>
                  <a:schemeClr val="tx1"/>
                </a:solidFill>
                <a:latin typeface="+mn-lt"/>
                <a:ea typeface="+mn-ea"/>
                <a:cs typeface="+mn-cs"/>
              </a:defRPr>
            </a:lvl7pPr>
            <a:lvl8pPr marL="7945313" indent="0" algn="ctr" defTabSz="2270089" rtl="0" eaLnBrk="1" latinLnBrk="0" hangingPunct="1">
              <a:lnSpc>
                <a:spcPct val="90000"/>
              </a:lnSpc>
              <a:spcBef>
                <a:spcPts val="1241"/>
              </a:spcBef>
              <a:buFont typeface="Arial" panose="020B0604020202020204" pitchFamily="34" charset="0"/>
              <a:buNone/>
              <a:defRPr sz="3972" kern="1200">
                <a:solidFill>
                  <a:schemeClr val="tx1"/>
                </a:solidFill>
                <a:latin typeface="+mn-lt"/>
                <a:ea typeface="+mn-ea"/>
                <a:cs typeface="+mn-cs"/>
              </a:defRPr>
            </a:lvl8pPr>
            <a:lvl9pPr marL="9080358" indent="0" algn="ctr" defTabSz="2270089" rtl="0" eaLnBrk="1" latinLnBrk="0" hangingPunct="1">
              <a:lnSpc>
                <a:spcPct val="90000"/>
              </a:lnSpc>
              <a:spcBef>
                <a:spcPts val="1241"/>
              </a:spcBef>
              <a:buFont typeface="Arial" panose="020B0604020202020204" pitchFamily="34" charset="0"/>
              <a:buNone/>
              <a:defRPr sz="3972" kern="1200">
                <a:solidFill>
                  <a:schemeClr val="tx1"/>
                </a:solidFill>
                <a:latin typeface="+mn-lt"/>
                <a:ea typeface="+mn-ea"/>
                <a:cs typeface="+mn-cs"/>
              </a:defRPr>
            </a:lvl9pPr>
          </a:lstStyle>
          <a:p>
            <a:pPr indent="-677845" algn="l" defTabSz="914400">
              <a:lnSpc>
                <a:spcPct val="100000"/>
              </a:lnSpc>
              <a:spcBef>
                <a:spcPts val="0"/>
              </a:spcBef>
              <a:defRPr/>
            </a:pPr>
            <a:endParaRPr lang="en-US" sz="3200" dirty="0"/>
          </a:p>
        </p:txBody>
      </p:sp>
      <p:sp>
        <p:nvSpPr>
          <p:cNvPr id="94" name="Subtitle 2">
            <a:extLst>
              <a:ext uri="{FF2B5EF4-FFF2-40B4-BE49-F238E27FC236}">
                <a16:creationId xmlns:a16="http://schemas.microsoft.com/office/drawing/2014/main" id="{674F9062-A608-AA4E-BCE4-F52BE701864A}"/>
              </a:ext>
            </a:extLst>
          </p:cNvPr>
          <p:cNvSpPr txBox="1">
            <a:spLocks/>
          </p:cNvSpPr>
          <p:nvPr/>
        </p:nvSpPr>
        <p:spPr>
          <a:xfrm>
            <a:off x="12707052" y="14981763"/>
            <a:ext cx="17080234" cy="6350508"/>
          </a:xfrm>
          <a:prstGeom prst="rect">
            <a:avLst/>
          </a:prstGeom>
          <a:ln w="63500">
            <a:solidFill>
              <a:schemeClr val="tx1"/>
            </a:solidFill>
          </a:ln>
        </p:spPr>
        <p:txBody>
          <a:bodyPr vert="horz" lIns="91440" tIns="45720" rIns="91440" bIns="45720" rtlCol="0">
            <a:noAutofit/>
          </a:bodyPr>
          <a:lstStyle>
            <a:lvl1pPr marL="0" indent="0" algn="ctr" defTabSz="2270089" rtl="0" eaLnBrk="1" latinLnBrk="0" hangingPunct="1">
              <a:lnSpc>
                <a:spcPct val="90000"/>
              </a:lnSpc>
              <a:spcBef>
                <a:spcPts val="2483"/>
              </a:spcBef>
              <a:buFont typeface="Arial" panose="020B0604020202020204" pitchFamily="34" charset="0"/>
              <a:buNone/>
              <a:defRPr sz="5958" kern="1200">
                <a:solidFill>
                  <a:schemeClr val="tx1"/>
                </a:solidFill>
                <a:latin typeface="+mn-lt"/>
                <a:ea typeface="+mn-ea"/>
                <a:cs typeface="+mn-cs"/>
              </a:defRPr>
            </a:lvl1pPr>
            <a:lvl2pPr marL="1135045" indent="0" algn="ctr" defTabSz="2270089" rtl="0" eaLnBrk="1" latinLnBrk="0" hangingPunct="1">
              <a:lnSpc>
                <a:spcPct val="90000"/>
              </a:lnSpc>
              <a:spcBef>
                <a:spcPts val="1241"/>
              </a:spcBef>
              <a:buFont typeface="Arial" panose="020B0604020202020204" pitchFamily="34" charset="0"/>
              <a:buNone/>
              <a:defRPr sz="4965" kern="1200">
                <a:solidFill>
                  <a:schemeClr val="tx1"/>
                </a:solidFill>
                <a:latin typeface="+mn-lt"/>
                <a:ea typeface="+mn-ea"/>
                <a:cs typeface="+mn-cs"/>
              </a:defRPr>
            </a:lvl2pPr>
            <a:lvl3pPr marL="2270089" indent="0" algn="ctr" defTabSz="2270089" rtl="0" eaLnBrk="1" latinLnBrk="0" hangingPunct="1">
              <a:lnSpc>
                <a:spcPct val="90000"/>
              </a:lnSpc>
              <a:spcBef>
                <a:spcPts val="1241"/>
              </a:spcBef>
              <a:buFont typeface="Arial" panose="020B0604020202020204" pitchFamily="34" charset="0"/>
              <a:buNone/>
              <a:defRPr sz="4469" kern="1200">
                <a:solidFill>
                  <a:schemeClr val="tx1"/>
                </a:solidFill>
                <a:latin typeface="+mn-lt"/>
                <a:ea typeface="+mn-ea"/>
                <a:cs typeface="+mn-cs"/>
              </a:defRPr>
            </a:lvl3pPr>
            <a:lvl4pPr marL="3405134" indent="0" algn="ctr" defTabSz="2270089" rtl="0" eaLnBrk="1" latinLnBrk="0" hangingPunct="1">
              <a:lnSpc>
                <a:spcPct val="90000"/>
              </a:lnSpc>
              <a:spcBef>
                <a:spcPts val="1241"/>
              </a:spcBef>
              <a:buFont typeface="Arial" panose="020B0604020202020204" pitchFamily="34" charset="0"/>
              <a:buNone/>
              <a:defRPr sz="3972" kern="1200">
                <a:solidFill>
                  <a:schemeClr val="tx1"/>
                </a:solidFill>
                <a:latin typeface="+mn-lt"/>
                <a:ea typeface="+mn-ea"/>
                <a:cs typeface="+mn-cs"/>
              </a:defRPr>
            </a:lvl4pPr>
            <a:lvl5pPr marL="4540179" indent="0" algn="ctr" defTabSz="2270089" rtl="0" eaLnBrk="1" latinLnBrk="0" hangingPunct="1">
              <a:lnSpc>
                <a:spcPct val="90000"/>
              </a:lnSpc>
              <a:spcBef>
                <a:spcPts val="1241"/>
              </a:spcBef>
              <a:buFont typeface="Arial" panose="020B0604020202020204" pitchFamily="34" charset="0"/>
              <a:buNone/>
              <a:defRPr sz="3972" kern="1200">
                <a:solidFill>
                  <a:schemeClr val="tx1"/>
                </a:solidFill>
                <a:latin typeface="+mn-lt"/>
                <a:ea typeface="+mn-ea"/>
                <a:cs typeface="+mn-cs"/>
              </a:defRPr>
            </a:lvl5pPr>
            <a:lvl6pPr marL="5675224" indent="0" algn="ctr" defTabSz="2270089" rtl="0" eaLnBrk="1" latinLnBrk="0" hangingPunct="1">
              <a:lnSpc>
                <a:spcPct val="90000"/>
              </a:lnSpc>
              <a:spcBef>
                <a:spcPts val="1241"/>
              </a:spcBef>
              <a:buFont typeface="Arial" panose="020B0604020202020204" pitchFamily="34" charset="0"/>
              <a:buNone/>
              <a:defRPr sz="3972" kern="1200">
                <a:solidFill>
                  <a:schemeClr val="tx1"/>
                </a:solidFill>
                <a:latin typeface="+mn-lt"/>
                <a:ea typeface="+mn-ea"/>
                <a:cs typeface="+mn-cs"/>
              </a:defRPr>
            </a:lvl6pPr>
            <a:lvl7pPr marL="6810268" indent="0" algn="ctr" defTabSz="2270089" rtl="0" eaLnBrk="1" latinLnBrk="0" hangingPunct="1">
              <a:lnSpc>
                <a:spcPct val="90000"/>
              </a:lnSpc>
              <a:spcBef>
                <a:spcPts val="1241"/>
              </a:spcBef>
              <a:buFont typeface="Arial" panose="020B0604020202020204" pitchFamily="34" charset="0"/>
              <a:buNone/>
              <a:defRPr sz="3972" kern="1200">
                <a:solidFill>
                  <a:schemeClr val="tx1"/>
                </a:solidFill>
                <a:latin typeface="+mn-lt"/>
                <a:ea typeface="+mn-ea"/>
                <a:cs typeface="+mn-cs"/>
              </a:defRPr>
            </a:lvl7pPr>
            <a:lvl8pPr marL="7945313" indent="0" algn="ctr" defTabSz="2270089" rtl="0" eaLnBrk="1" latinLnBrk="0" hangingPunct="1">
              <a:lnSpc>
                <a:spcPct val="90000"/>
              </a:lnSpc>
              <a:spcBef>
                <a:spcPts val="1241"/>
              </a:spcBef>
              <a:buFont typeface="Arial" panose="020B0604020202020204" pitchFamily="34" charset="0"/>
              <a:buNone/>
              <a:defRPr sz="3972" kern="1200">
                <a:solidFill>
                  <a:schemeClr val="tx1"/>
                </a:solidFill>
                <a:latin typeface="+mn-lt"/>
                <a:ea typeface="+mn-ea"/>
                <a:cs typeface="+mn-cs"/>
              </a:defRPr>
            </a:lvl8pPr>
            <a:lvl9pPr marL="9080358" indent="0" algn="ctr" defTabSz="2270089" rtl="0" eaLnBrk="1" latinLnBrk="0" hangingPunct="1">
              <a:lnSpc>
                <a:spcPct val="90000"/>
              </a:lnSpc>
              <a:spcBef>
                <a:spcPts val="1241"/>
              </a:spcBef>
              <a:buFont typeface="Arial" panose="020B0604020202020204" pitchFamily="34" charset="0"/>
              <a:buNone/>
              <a:defRPr sz="3972" kern="1200">
                <a:solidFill>
                  <a:schemeClr val="tx1"/>
                </a:solidFill>
                <a:latin typeface="+mn-lt"/>
                <a:ea typeface="+mn-ea"/>
                <a:cs typeface="+mn-cs"/>
              </a:defRPr>
            </a:lvl9pPr>
          </a:lstStyle>
          <a:p>
            <a:pPr indent="-677845" algn="l" defTabSz="914400">
              <a:lnSpc>
                <a:spcPct val="100000"/>
              </a:lnSpc>
              <a:spcBef>
                <a:spcPts val="0"/>
              </a:spcBef>
              <a:defRPr/>
            </a:pPr>
            <a:endParaRPr lang="en-US" sz="3200" dirty="0"/>
          </a:p>
        </p:txBody>
      </p:sp>
      <p:sp>
        <p:nvSpPr>
          <p:cNvPr id="88" name="TextBox 87">
            <a:extLst>
              <a:ext uri="{FF2B5EF4-FFF2-40B4-BE49-F238E27FC236}">
                <a16:creationId xmlns:a16="http://schemas.microsoft.com/office/drawing/2014/main" id="{0D96FBC5-3223-9A45-AE0B-1B3DD9CB4AB5}"/>
              </a:ext>
            </a:extLst>
          </p:cNvPr>
          <p:cNvSpPr txBox="1"/>
          <p:nvPr/>
        </p:nvSpPr>
        <p:spPr>
          <a:xfrm>
            <a:off x="13030200" y="20145317"/>
            <a:ext cx="16413051" cy="1077218"/>
          </a:xfrm>
          <a:prstGeom prst="rect">
            <a:avLst/>
          </a:prstGeom>
          <a:noFill/>
        </p:spPr>
        <p:txBody>
          <a:bodyPr wrap="square" rtlCol="0">
            <a:spAutoFit/>
          </a:bodyPr>
          <a:lstStyle/>
          <a:p>
            <a:r>
              <a:rPr lang="en-US" sz="3200" dirty="0"/>
              <a:t>The false positive diagnoses were identified by follow up maternal labs ruling out a congenital infection during the current pregnancy  (Herpes Simplex Virus: HSV, Cytomegalovirus: CMV).</a:t>
            </a:r>
          </a:p>
        </p:txBody>
      </p:sp>
    </p:spTree>
    <p:extLst>
      <p:ext uri="{BB962C8B-B14F-4D97-AF65-F5344CB8AC3E}">
        <p14:creationId xmlns:p14="http://schemas.microsoft.com/office/powerpoint/2010/main" val="1270102333"/>
      </p:ext>
    </p:extLst>
  </p:cSld>
  <p:clrMapOvr>
    <a:masterClrMapping/>
  </p:clrMapOvr>
</p:sld>
</file>

<file path=ppt/theme/theme1.xml><?xml version="1.0" encoding="utf-8"?>
<a:theme xmlns:a="http://schemas.openxmlformats.org/drawingml/2006/main" name="Office Theme">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20550</TotalTime>
  <Words>586</Words>
  <Application>Microsoft Macintosh PowerPoint</Application>
  <PresentationFormat>Custom</PresentationFormat>
  <Paragraphs>23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Source Sans Pro</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Aaron, Skye</dc:creator>
  <cp:lastModifiedBy>Knake, Lindsey</cp:lastModifiedBy>
  <cp:revision>179</cp:revision>
  <dcterms:created xsi:type="dcterms:W3CDTF">2017-08-14T18:20:40Z</dcterms:created>
  <dcterms:modified xsi:type="dcterms:W3CDTF">2020-05-06T22:18:25Z</dcterms:modified>
</cp:coreProperties>
</file>