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sldIdLst>
    <p:sldId id="259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96" userDrawn="1">
          <p15:clr>
            <a:srgbClr val="A4A3A4"/>
          </p15:clr>
        </p15:guide>
        <p15:guide id="2" pos="13824" userDrawn="1">
          <p15:clr>
            <a:srgbClr val="A4A3A4"/>
          </p15:clr>
        </p15:guide>
        <p15:guide id="3" pos="13392" userDrawn="1">
          <p15:clr>
            <a:srgbClr val="A4A3A4"/>
          </p15:clr>
        </p15:guide>
        <p15:guide id="4" pos="14256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pos="20736" userDrawn="1">
          <p15:clr>
            <a:srgbClr val="A4A3A4"/>
          </p15:clr>
        </p15:guide>
        <p15:guide id="7" pos="21168" userDrawn="1">
          <p15:clr>
            <a:srgbClr val="A4A3A4"/>
          </p15:clr>
        </p15:guide>
        <p15:guide id="8" pos="20304" userDrawn="1">
          <p15:clr>
            <a:srgbClr val="A4A3A4"/>
          </p15:clr>
        </p15:guide>
        <p15:guide id="9" pos="6480" userDrawn="1">
          <p15:clr>
            <a:srgbClr val="A4A3A4"/>
          </p15:clr>
        </p15:guide>
        <p15:guide id="10" pos="7344" userDrawn="1">
          <p15:clr>
            <a:srgbClr val="A4A3A4"/>
          </p15:clr>
        </p15:guide>
        <p15:guide id="11" pos="432" userDrawn="1">
          <p15:clr>
            <a:srgbClr val="A4A3A4"/>
          </p15:clr>
        </p15:guide>
        <p15:guide id="12" pos="27216" userDrawn="1">
          <p15:clr>
            <a:srgbClr val="A4A3A4"/>
          </p15:clr>
        </p15:guide>
        <p15:guide id="13" pos="8784" userDrawn="1">
          <p15:clr>
            <a:srgbClr val="A4A3A4"/>
          </p15:clr>
        </p15:guide>
        <p15:guide id="14" pos="9216" userDrawn="1">
          <p15:clr>
            <a:srgbClr val="A4A3A4"/>
          </p15:clr>
        </p15:guide>
        <p15:guide id="15" pos="9648" userDrawn="1">
          <p15:clr>
            <a:srgbClr val="A4A3A4"/>
          </p15:clr>
        </p15:guide>
        <p15:guide id="16" pos="18432" userDrawn="1">
          <p15:clr>
            <a:srgbClr val="A4A3A4"/>
          </p15:clr>
        </p15:guide>
        <p15:guide id="17" pos="18864" userDrawn="1">
          <p15:clr>
            <a:srgbClr val="A4A3A4"/>
          </p15:clr>
        </p15:guide>
        <p15:guide id="18" pos="180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FF33CC"/>
    <a:srgbClr val="9966FF"/>
    <a:srgbClr val="CC99FF"/>
    <a:srgbClr val="D8AB4C"/>
    <a:srgbClr val="FFFFFF"/>
    <a:srgbClr val="9999FF"/>
    <a:srgbClr val="DDDDDD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84" autoAdjust="0"/>
    <p:restoredTop sz="95033" autoAdjust="0"/>
  </p:normalViewPr>
  <p:slideViewPr>
    <p:cSldViewPr snapToGrid="0" showGuides="1">
      <p:cViewPr varScale="1">
        <p:scale>
          <a:sx n="34" d="100"/>
          <a:sy n="34" d="100"/>
        </p:scale>
        <p:origin x="2238" y="102"/>
      </p:cViewPr>
      <p:guideLst>
        <p:guide orient="horz" pos="10296"/>
        <p:guide pos="13824"/>
        <p:guide pos="13392"/>
        <p:guide pos="14256"/>
        <p:guide pos="6912"/>
        <p:guide pos="20736"/>
        <p:guide pos="21168"/>
        <p:guide pos="20304"/>
        <p:guide pos="6480"/>
        <p:guide pos="7344"/>
        <p:guide pos="432"/>
        <p:guide pos="27216"/>
        <p:guide pos="8784"/>
        <p:guide pos="9216"/>
        <p:guide pos="9648"/>
        <p:guide pos="18432"/>
        <p:guide pos="18864"/>
        <p:guide pos="180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later, Hannah" userId="5149eaed-abf2-4e4f-a260-49c80ebb83e5" providerId="ADAL" clId="{3120F878-00BB-4D1D-9968-DD141A9FF352}"/>
    <pc:docChg chg="undo custSel addSld modSld">
      <pc:chgData name="Slater, Hannah" userId="5149eaed-abf2-4e4f-a260-49c80ebb83e5" providerId="ADAL" clId="{3120F878-00BB-4D1D-9968-DD141A9FF352}" dt="2025-08-22T15:42:01.738" v="4366" actId="20577"/>
      <pc:docMkLst>
        <pc:docMk/>
      </pc:docMkLst>
      <pc:sldChg chg="addSp delSp modSp mod modNotesTx">
        <pc:chgData name="Slater, Hannah" userId="5149eaed-abf2-4e4f-a260-49c80ebb83e5" providerId="ADAL" clId="{3120F878-00BB-4D1D-9968-DD141A9FF352}" dt="2025-08-08T21:27:23.058" v="3145" actId="113"/>
        <pc:sldMkLst>
          <pc:docMk/>
          <pc:sldMk cId="4220626147" sldId="257"/>
        </pc:sldMkLst>
      </pc:sldChg>
      <pc:sldChg chg="delSp modSp add mod">
        <pc:chgData name="Slater, Hannah" userId="5149eaed-abf2-4e4f-a260-49c80ebb83e5" providerId="ADAL" clId="{3120F878-00BB-4D1D-9968-DD141A9FF352}" dt="2025-08-08T21:53:02.503" v="3175" actId="20577"/>
        <pc:sldMkLst>
          <pc:docMk/>
          <pc:sldMk cId="3279939331" sldId="258"/>
        </pc:sldMkLst>
      </pc:sldChg>
      <pc:sldChg chg="addSp delSp modSp add mod">
        <pc:chgData name="Slater, Hannah" userId="5149eaed-abf2-4e4f-a260-49c80ebb83e5" providerId="ADAL" clId="{3120F878-00BB-4D1D-9968-DD141A9FF352}" dt="2025-08-22T15:42:01.738" v="4366" actId="20577"/>
        <pc:sldMkLst>
          <pc:docMk/>
          <pc:sldMk cId="1782602936" sldId="259"/>
        </pc:sldMkLst>
        <pc:spChg chg="mod">
          <ac:chgData name="Slater, Hannah" userId="5149eaed-abf2-4e4f-a260-49c80ebb83e5" providerId="ADAL" clId="{3120F878-00BB-4D1D-9968-DD141A9FF352}" dt="2025-08-21T18:17:43.572" v="4064" actId="20577"/>
          <ac:spMkLst>
            <pc:docMk/>
            <pc:sldMk cId="1782602936" sldId="259"/>
            <ac:spMk id="3" creationId="{F58F302B-B930-FE35-7704-90704EA4E3E4}"/>
          </ac:spMkLst>
        </pc:spChg>
        <pc:spChg chg="mod">
          <ac:chgData name="Slater, Hannah" userId="5149eaed-abf2-4e4f-a260-49c80ebb83e5" providerId="ADAL" clId="{3120F878-00BB-4D1D-9968-DD141A9FF352}" dt="2025-08-21T18:08:06.113" v="3930" actId="113"/>
          <ac:spMkLst>
            <pc:docMk/>
            <pc:sldMk cId="1782602936" sldId="259"/>
            <ac:spMk id="6" creationId="{30228534-9161-DA8A-D5B5-E40C897D7F8F}"/>
          </ac:spMkLst>
        </pc:spChg>
        <pc:spChg chg="mod">
          <ac:chgData name="Slater, Hannah" userId="5149eaed-abf2-4e4f-a260-49c80ebb83e5" providerId="ADAL" clId="{3120F878-00BB-4D1D-9968-DD141A9FF352}" dt="2025-08-21T18:46:03.430" v="4346" actId="20577"/>
          <ac:spMkLst>
            <pc:docMk/>
            <pc:sldMk cId="1782602936" sldId="259"/>
            <ac:spMk id="10" creationId="{0D6FF9EA-E7E9-5B1C-5DF8-067BE995856B}"/>
          </ac:spMkLst>
        </pc:spChg>
        <pc:spChg chg="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14" creationId="{1516DE43-2DEB-C40A-FE61-46DE221C8032}"/>
          </ac:spMkLst>
        </pc:spChg>
        <pc:spChg chg="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15" creationId="{EAD10214-FBDA-05F4-D177-C2B4E0759CFC}"/>
          </ac:spMkLst>
        </pc:spChg>
        <pc:spChg chg="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16" creationId="{C7D0F982-F3A1-1E73-917A-AB6A9863F80F}"/>
          </ac:spMkLst>
        </pc:spChg>
        <pc:spChg chg="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17" creationId="{3A836D3C-D387-03E4-8D22-FA5DEA8D9DD0}"/>
          </ac:spMkLst>
        </pc:spChg>
        <pc:spChg chg="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18" creationId="{BF5EC00B-6762-342C-41E8-28CB12414AB3}"/>
          </ac:spMkLst>
        </pc:spChg>
        <pc:spChg chg="add mod">
          <ac:chgData name="Slater, Hannah" userId="5149eaed-abf2-4e4f-a260-49c80ebb83e5" providerId="ADAL" clId="{3120F878-00BB-4D1D-9968-DD141A9FF352}" dt="2025-08-21T18:23:10.363" v="4252" actId="255"/>
          <ac:spMkLst>
            <pc:docMk/>
            <pc:sldMk cId="1782602936" sldId="259"/>
            <ac:spMk id="19" creationId="{BF2F65B5-393F-4283-A844-EC6C6012B81F}"/>
          </ac:spMkLst>
        </pc:spChg>
        <pc:spChg chg="add mod">
          <ac:chgData name="Slater, Hannah" userId="5149eaed-abf2-4e4f-a260-49c80ebb83e5" providerId="ADAL" clId="{3120F878-00BB-4D1D-9968-DD141A9FF352}" dt="2025-08-21T18:23:10.363" v="4252" actId="255"/>
          <ac:spMkLst>
            <pc:docMk/>
            <pc:sldMk cId="1782602936" sldId="259"/>
            <ac:spMk id="20" creationId="{602F4142-3C4E-271D-410E-DB95102AA624}"/>
          </ac:spMkLst>
        </pc:spChg>
        <pc:spChg chg="add mod">
          <ac:chgData name="Slater, Hannah" userId="5149eaed-abf2-4e4f-a260-49c80ebb83e5" providerId="ADAL" clId="{3120F878-00BB-4D1D-9968-DD141A9FF352}" dt="2025-08-21T18:23:10.363" v="4252" actId="255"/>
          <ac:spMkLst>
            <pc:docMk/>
            <pc:sldMk cId="1782602936" sldId="259"/>
            <ac:spMk id="21" creationId="{57DC7D37-2DD1-F9C7-792C-18E0699A18F6}"/>
          </ac:spMkLst>
        </pc:spChg>
        <pc:spChg chg="add mod">
          <ac:chgData name="Slater, Hannah" userId="5149eaed-abf2-4e4f-a260-49c80ebb83e5" providerId="ADAL" clId="{3120F878-00BB-4D1D-9968-DD141A9FF352}" dt="2025-08-21T18:46:29.929" v="4352" actId="1036"/>
          <ac:spMkLst>
            <pc:docMk/>
            <pc:sldMk cId="1782602936" sldId="259"/>
            <ac:spMk id="24" creationId="{3DE0AC47-0338-7CE0-5CC9-47AF95B4F954}"/>
          </ac:spMkLst>
        </pc:spChg>
        <pc:spChg chg="mod">
          <ac:chgData name="Slater, Hannah" userId="5149eaed-abf2-4e4f-a260-49c80ebb83e5" providerId="ADAL" clId="{3120F878-00BB-4D1D-9968-DD141A9FF352}" dt="2025-08-21T17:45:47.070" v="3707" actId="1076"/>
          <ac:spMkLst>
            <pc:docMk/>
            <pc:sldMk cId="1782602936" sldId="259"/>
            <ac:spMk id="26" creationId="{33F2C80A-EB2A-B3A2-7F29-20345AC23552}"/>
          </ac:spMkLst>
        </pc:spChg>
        <pc:spChg chg="mod">
          <ac:chgData name="Slater, Hannah" userId="5149eaed-abf2-4e4f-a260-49c80ebb83e5" providerId="ADAL" clId="{3120F878-00BB-4D1D-9968-DD141A9FF352}" dt="2025-08-22T15:42:01.738" v="4366" actId="20577"/>
          <ac:spMkLst>
            <pc:docMk/>
            <pc:sldMk cId="1782602936" sldId="259"/>
            <ac:spMk id="40" creationId="{7A3693CB-503E-ADC3-2EC7-BDB59DC06CC5}"/>
          </ac:spMkLst>
        </pc:spChg>
        <pc:spChg chg="mod">
          <ac:chgData name="Slater, Hannah" userId="5149eaed-abf2-4e4f-a260-49c80ebb83e5" providerId="ADAL" clId="{3120F878-00BB-4D1D-9968-DD141A9FF352}" dt="2025-08-21T18:47:16.661" v="4354" actId="1076"/>
          <ac:spMkLst>
            <pc:docMk/>
            <pc:sldMk cId="1782602936" sldId="259"/>
            <ac:spMk id="41" creationId="{BA5F2B88-3D9B-A8F1-32EE-D857B14F4E59}"/>
          </ac:spMkLst>
        </pc:spChg>
        <pc:spChg chg="mod">
          <ac:chgData name="Slater, Hannah" userId="5149eaed-abf2-4e4f-a260-49c80ebb83e5" providerId="ADAL" clId="{3120F878-00BB-4D1D-9968-DD141A9FF352}" dt="2025-08-21T18:46:10.398" v="4347" actId="1035"/>
          <ac:spMkLst>
            <pc:docMk/>
            <pc:sldMk cId="1782602936" sldId="259"/>
            <ac:spMk id="66" creationId="{9C576335-71CD-3032-7B92-A8B685287B77}"/>
          </ac:spMkLst>
        </pc:spChg>
        <pc:spChg chg="mod">
          <ac:chgData name="Slater, Hannah" userId="5149eaed-abf2-4e4f-a260-49c80ebb83e5" providerId="ADAL" clId="{3120F878-00BB-4D1D-9968-DD141A9FF352}" dt="2025-08-21T18:46:10.398" v="4347" actId="1035"/>
          <ac:spMkLst>
            <pc:docMk/>
            <pc:sldMk cId="1782602936" sldId="259"/>
            <ac:spMk id="67" creationId="{7E7185C2-C96C-D30B-7676-5D67F6A31758}"/>
          </ac:spMkLst>
        </pc:spChg>
        <pc:grpChg chg="add mod">
          <ac:chgData name="Slater, Hannah" userId="5149eaed-abf2-4e4f-a260-49c80ebb83e5" providerId="ADAL" clId="{3120F878-00BB-4D1D-9968-DD141A9FF352}" dt="2025-08-21T17:28:29.907" v="3557" actId="14100"/>
          <ac:grpSpMkLst>
            <pc:docMk/>
            <pc:sldMk cId="1782602936" sldId="259"/>
            <ac:grpSpMk id="13" creationId="{BCD84BB6-9078-E384-0B24-48E827807529}"/>
          </ac:grpSpMkLst>
        </pc:grpChg>
        <pc:graphicFrameChg chg="add mod">
          <ac:chgData name="Slater, Hannah" userId="5149eaed-abf2-4e4f-a260-49c80ebb83e5" providerId="ADAL" clId="{3120F878-00BB-4D1D-9968-DD141A9FF352}" dt="2025-08-21T17:29:51.556" v="3586" actId="404"/>
          <ac:graphicFrameMkLst>
            <pc:docMk/>
            <pc:sldMk cId="1782602936" sldId="259"/>
            <ac:graphicFrameMk id="8" creationId="{C53BA875-E589-2323-C7AE-A7ED9E9B919E}"/>
          </ac:graphicFrameMkLst>
        </pc:graphicFrameChg>
        <pc:graphicFrameChg chg="add mod">
          <ac:chgData name="Slater, Hannah" userId="5149eaed-abf2-4e4f-a260-49c80ebb83e5" providerId="ADAL" clId="{3120F878-00BB-4D1D-9968-DD141A9FF352}" dt="2025-08-21T18:46:29.929" v="4352" actId="1036"/>
          <ac:graphicFrameMkLst>
            <pc:docMk/>
            <pc:sldMk cId="1782602936" sldId="259"/>
            <ac:graphicFrameMk id="11" creationId="{E2AB98D4-8C4F-05A0-DAED-AEB8DF3CE161}"/>
          </ac:graphicFrameMkLst>
        </pc:graphicFrameChg>
        <pc:graphicFrameChg chg="add mod">
          <ac:chgData name="Slater, Hannah" userId="5149eaed-abf2-4e4f-a260-49c80ebb83e5" providerId="ADAL" clId="{3120F878-00BB-4D1D-9968-DD141A9FF352}" dt="2025-08-21T18:46:29.929" v="4352" actId="1036"/>
          <ac:graphicFrameMkLst>
            <pc:docMk/>
            <pc:sldMk cId="1782602936" sldId="259"/>
            <ac:graphicFrameMk id="23" creationId="{701CDB86-9358-C3D4-663A-1A51A274C1C3}"/>
          </ac:graphicFrameMkLst>
        </pc:graphicFrameChg>
        <pc:graphicFrameChg chg="add mod">
          <ac:chgData name="Slater, Hannah" userId="5149eaed-abf2-4e4f-a260-49c80ebb83e5" providerId="ADAL" clId="{3120F878-00BB-4D1D-9968-DD141A9FF352}" dt="2025-08-21T18:46:47.439" v="4353" actId="404"/>
          <ac:graphicFrameMkLst>
            <pc:docMk/>
            <pc:sldMk cId="1782602936" sldId="259"/>
            <ac:graphicFrameMk id="29" creationId="{662DB7D7-53B5-C8D7-5036-7EB75F6CDFFD}"/>
          </ac:graphicFrameMkLst>
        </pc:graphicFrameChg>
        <pc:picChg chg="add mod">
          <ac:chgData name="Slater, Hannah" userId="5149eaed-abf2-4e4f-a260-49c80ebb83e5" providerId="ADAL" clId="{3120F878-00BB-4D1D-9968-DD141A9FF352}" dt="2025-08-21T18:46:29.929" v="4352" actId="1036"/>
          <ac:picMkLst>
            <pc:docMk/>
            <pc:sldMk cId="1782602936" sldId="259"/>
            <ac:picMk id="12" creationId="{A4005E1E-E975-5012-710A-847C3E87EDF3}"/>
          </ac:picMkLst>
        </pc:picChg>
      </pc:sldChg>
    </pc:docChg>
  </pc:docChgLst>
  <pc:docChgLst>
    <pc:chgData name="Russo, Elise M" userId="9627595e-2a43-48eb-951f-da13b9739fbc" providerId="ADAL" clId="{A48692CF-8436-42E3-8649-5CED5471E464}"/>
    <pc:docChg chg="custSel modSld">
      <pc:chgData name="Russo, Elise M" userId="9627595e-2a43-48eb-951f-da13b9739fbc" providerId="ADAL" clId="{A48692CF-8436-42E3-8649-5CED5471E464}" dt="2023-08-24T19:45:14.780" v="14" actId="1076"/>
      <pc:docMkLst>
        <pc:docMk/>
      </pc:docMkLst>
      <pc:sldChg chg="addSp delSp modSp mod">
        <pc:chgData name="Russo, Elise M" userId="9627595e-2a43-48eb-951f-da13b9739fbc" providerId="ADAL" clId="{A48692CF-8436-42E3-8649-5CED5471E464}" dt="2023-08-24T19:45:14.780" v="14" actId="1076"/>
        <pc:sldMkLst>
          <pc:docMk/>
          <pc:sldMk cId="1816515934" sldId="256"/>
        </pc:sldMkLst>
      </pc:sldChg>
    </pc:docChg>
  </pc:docChgLst>
  <pc:docChgLst>
    <pc:chgData name="Slater, Hannah" userId="5149eaed-abf2-4e4f-a260-49c80ebb83e5" providerId="ADAL" clId="{A0783BA5-9704-40FF-B3D8-EEB03CEDF2DF}"/>
    <pc:docChg chg="delSld">
      <pc:chgData name="Slater, Hannah" userId="5149eaed-abf2-4e4f-a260-49c80ebb83e5" providerId="ADAL" clId="{A0783BA5-9704-40FF-B3D8-EEB03CEDF2DF}" dt="2025-08-28T17:33:05.855" v="1" actId="2696"/>
      <pc:docMkLst>
        <pc:docMk/>
      </pc:docMkLst>
      <pc:sldChg chg="del">
        <pc:chgData name="Slater, Hannah" userId="5149eaed-abf2-4e4f-a260-49c80ebb83e5" providerId="ADAL" clId="{A0783BA5-9704-40FF-B3D8-EEB03CEDF2DF}" dt="2025-08-28T17:33:02.553" v="0" actId="2696"/>
        <pc:sldMkLst>
          <pc:docMk/>
          <pc:sldMk cId="4220626147" sldId="257"/>
        </pc:sldMkLst>
      </pc:sldChg>
      <pc:sldChg chg="del">
        <pc:chgData name="Slater, Hannah" userId="5149eaed-abf2-4e4f-a260-49c80ebb83e5" providerId="ADAL" clId="{A0783BA5-9704-40FF-B3D8-EEB03CEDF2DF}" dt="2025-08-28T17:33:05.855" v="1" actId="2696"/>
        <pc:sldMkLst>
          <pc:docMk/>
          <pc:sldMk cId="3279939331" sldId="258"/>
        </pc:sldMkLst>
      </pc:sldChg>
    </pc:docChg>
  </pc:docChgLst>
  <pc:docChgLst>
    <pc:chgData name="Slater, Hannah" userId="5149eaed-abf2-4e4f-a260-49c80ebb83e5" providerId="ADAL" clId="{4A500E5A-D97A-4429-80CE-EEC9471A2362}"/>
    <pc:docChg chg="undo redo custSel addSld modSld sldOrd">
      <pc:chgData name="Slater, Hannah" userId="5149eaed-abf2-4e4f-a260-49c80ebb83e5" providerId="ADAL" clId="{4A500E5A-D97A-4429-80CE-EEC9471A2362}" dt="2023-09-19T17:06:26.868" v="1824" actId="1076"/>
      <pc:docMkLst>
        <pc:docMk/>
      </pc:docMkLst>
      <pc:sldChg chg="addSp delSp modSp mod modShow">
        <pc:chgData name="Slater, Hannah" userId="5149eaed-abf2-4e4f-a260-49c80ebb83e5" providerId="ADAL" clId="{4A500E5A-D97A-4429-80CE-EEC9471A2362}" dt="2023-09-15T17:27:44.552" v="1507" actId="729"/>
        <pc:sldMkLst>
          <pc:docMk/>
          <pc:sldMk cId="1816515934" sldId="256"/>
        </pc:sldMkLst>
      </pc:sldChg>
      <pc:sldChg chg="addSp delSp modSp add mod ord modNotesTx">
        <pc:chgData name="Slater, Hannah" userId="5149eaed-abf2-4e4f-a260-49c80ebb83e5" providerId="ADAL" clId="{4A500E5A-D97A-4429-80CE-EEC9471A2362}" dt="2023-09-19T17:06:26.868" v="1824" actId="1076"/>
        <pc:sldMkLst>
          <pc:docMk/>
          <pc:sldMk cId="4220626147" sldId="257"/>
        </pc:sldMkLst>
      </pc:sldChg>
    </pc:docChg>
  </pc:docChgLst>
  <pc:docChgLst>
    <pc:chgData name="Slater, Hannah" userId="5149eaed-abf2-4e4f-a260-49c80ebb83e5" providerId="ADAL" clId="{BC985A12-8D7A-4C32-A249-A3BEFC402B17}"/>
    <pc:docChg chg="custSel delSld modSld">
      <pc:chgData name="Slater, Hannah" userId="5149eaed-abf2-4e4f-a260-49c80ebb83e5" providerId="ADAL" clId="{BC985A12-8D7A-4C32-A249-A3BEFC402B17}" dt="2023-09-26T20:18:07.659" v="1865" actId="20577"/>
      <pc:docMkLst>
        <pc:docMk/>
      </pc:docMkLst>
      <pc:sldChg chg="del">
        <pc:chgData name="Slater, Hannah" userId="5149eaed-abf2-4e4f-a260-49c80ebb83e5" providerId="ADAL" clId="{BC985A12-8D7A-4C32-A249-A3BEFC402B17}" dt="2023-09-19T17:15:14.933" v="0" actId="2696"/>
        <pc:sldMkLst>
          <pc:docMk/>
          <pc:sldMk cId="1816515934" sldId="256"/>
        </pc:sldMkLst>
      </pc:sldChg>
      <pc:sldChg chg="modSp mod modNotesTx">
        <pc:chgData name="Slater, Hannah" userId="5149eaed-abf2-4e4f-a260-49c80ebb83e5" providerId="ADAL" clId="{BC985A12-8D7A-4C32-A249-A3BEFC402B17}" dt="2023-09-26T20:18:07.659" v="1865" actId="20577"/>
        <pc:sldMkLst>
          <pc:docMk/>
          <pc:sldMk cId="4220626147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vanderbilt365-my.sharepoint.com/personal/hannah_slater_vanderbilt_edu/Documents/Documents/1Research/PhD/Aim3PhD/suicideModelsSpreadsheetBeforeAMIADeadlineWithCharacterizationForPoster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vanderbilt365-my.sharepoint.com/personal/hannah_slater_vanderbilt_edu/Documents/Documents/1Research/PhD/Aim3PhD/suicideModelsSpreadsheetBeforeAMIADeadlineWithCharacterizationForPoster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vanderbilt365-my.sharepoint.com/personal/hannah_slater_vanderbilt_edu/Documents/Documents/1Research/PhD/Aim3PhD/suicideModelsSpreadsheetBeforeAMIADeadlineWithCharacterizationForPoster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vanderbilt365-my.sharepoint.com/personal/hannah_slater_vanderbilt_edu/Documents/Documents/1Research/PhD/Aim3PhD/suicideModelsSpreadsheetBeforeAMIADeadlineWithCharacterizationForPosterResul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952458036478166E-2"/>
          <c:y val="4.2956596458439154E-2"/>
          <c:w val="0.86277606118521943"/>
          <c:h val="0.92825675955528031"/>
        </c:manualLayout>
      </c:layout>
      <c:pieChart>
        <c:varyColors val="1"/>
        <c:ser>
          <c:idx val="0"/>
          <c:order val="0"/>
          <c:spPr>
            <a:solidFill>
              <a:srgbClr val="D8AB4C"/>
            </a:solidFill>
          </c:spPr>
          <c:dPt>
            <c:idx val="0"/>
            <c:bubble3D val="0"/>
            <c:spPr>
              <a:solidFill>
                <a:srgbClr val="CC99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96-4F41-8A6A-420C39437F21}"/>
              </c:ext>
            </c:extLst>
          </c:dPt>
          <c:dPt>
            <c:idx val="1"/>
            <c:bubble3D val="0"/>
            <c:spPr>
              <a:solidFill>
                <a:srgbClr val="D8AB4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96-4F41-8A6A-420C39437F21}"/>
              </c:ext>
            </c:extLst>
          </c:dPt>
          <c:dLbls>
            <c:dLbl>
              <c:idx val="0"/>
              <c:layout>
                <c:manualLayout>
                  <c:x val="-0.17033519188304036"/>
                  <c:y val="0.12160588828468057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49D1540B-0497-40EB-A5C8-630D31CBF1F4}" type="CATEGORYNAME">
                      <a: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240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
</a:t>
                    </a:r>
                    <a:fld id="{70ECFF7A-50D1-4B25-A0AB-C9BD6302E652}" type="PERCENTAGE">
                      <a:rPr lang="en-US" sz="2400" baseline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240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[PERCENTAGE]</a:t>
                    </a:fld>
                    <a:endParaRPr lang="en-US" sz="2400" baseline="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  <a:p>
                    <a:pPr>
                      <a:defRPr sz="24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5 papers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284089363148265"/>
                      <c:h val="0.521175791455893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A96-4F41-8A6A-420C39437F21}"/>
                </c:ext>
              </c:extLst>
            </c:dLbl>
            <c:dLbl>
              <c:idx val="1"/>
              <c:layout>
                <c:manualLayout>
                  <c:x val="0.21617524303378244"/>
                  <c:y val="-7.859112715424101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83077A27-40F7-47B9-A6C0-9F7CB48D4170}" type="CATEGORYNAME">
                      <a: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240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
</a:t>
                    </a:r>
                    <a:fld id="{F88A3112-862D-424C-9AD1-583317541B2B}" type="PERCENTAGE">
                      <a:rPr lang="en-US" sz="2400" baseline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240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[PERCENTAGE]</a:t>
                    </a:fld>
                    <a:endParaRPr lang="en-US" sz="2400" baseline="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  <a:p>
                    <a:pPr>
                      <a:defRPr sz="24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6 papers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6288584588357433"/>
                      <c:h val="0.591859873416803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A96-4F41-8A6A-420C39437F21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articleSchema!$AC$22:$AC$23</c:f>
              <c:strCache>
                <c:ptCount val="2"/>
                <c:pt idx="0">
                  <c:v>Patient Portals</c:v>
                </c:pt>
                <c:pt idx="1">
                  <c:v>National Crisis Text Line</c:v>
                </c:pt>
              </c:strCache>
            </c:strRef>
          </c:cat>
          <c:val>
            <c:numRef>
              <c:f>articleSchema!$AB$22:$AB$23</c:f>
              <c:numCache>
                <c:formatCode>General</c:formatCode>
                <c:ptCount val="2"/>
                <c:pt idx="0">
                  <c:v>5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96-4F41-8A6A-420C39437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en-US" sz="2600" dirty="0"/>
              <a:t>Histogram of number of authors per paper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966FF"/>
            </a:solidFill>
            <a:ln>
              <a:solidFill>
                <a:schemeClr val="bg2">
                  <a:alpha val="0"/>
                </a:schemeClr>
              </a:solidFill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>
                  <a:alpha val="43137"/>
                </a:srgbClr>
              </a:outerShdw>
              <a:softEdge rad="0"/>
            </a:effectLst>
          </c:spPr>
          <c:invertIfNegative val="0"/>
          <c:cat>
            <c:numRef>
              <c:f>articleSchema!$X$15:$X$21</c:f>
              <c:numCache>
                <c:formatCode>General</c:formatCode>
                <c:ptCount val="7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</c:numCache>
            </c:numRef>
          </c:cat>
          <c:val>
            <c:numRef>
              <c:f>articleSchema!$Y$15:$Y$21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E-48EA-A410-72752D6F9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27"/>
        <c:axId val="1997138464"/>
        <c:axId val="1997125984"/>
      </c:barChart>
      <c:catAx>
        <c:axId val="1997138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2000"/>
                  <a:t>Number of Authors (Average 6.1; Median 6)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997125984"/>
        <c:crosses val="autoZero"/>
        <c:auto val="1"/>
        <c:lblAlgn val="ctr"/>
        <c:lblOffset val="100"/>
        <c:noMultiLvlLbl val="0"/>
      </c:catAx>
      <c:valAx>
        <c:axId val="1997125984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2000"/>
                  <a:t>Number of papers with that nubmer of authors</a:t>
                </a:r>
              </a:p>
            </c:rich>
          </c:tx>
          <c:layout>
            <c:manualLayout>
              <c:xMode val="edge"/>
              <c:yMode val="edge"/>
              <c:x val="1.4351232027530258E-2"/>
              <c:y val="0.124433541748929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99713846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4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32946878817476E-2"/>
          <c:y val="6.7940665788528309E-2"/>
          <c:w val="0.93454151680012687"/>
          <c:h val="0.731821251792570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modelSchema!$I$88:$I$98</c:f>
              <c:strCache>
                <c:ptCount val="11"/>
                <c:pt idx="0">
                  <c:v>clinical assesment</c:v>
                </c:pt>
                <c:pt idx="1">
                  <c:v>transformer</c:v>
                </c:pt>
                <c:pt idx="2">
                  <c:v>regex</c:v>
                </c:pt>
                <c:pt idx="3">
                  <c:v>message metadata</c:v>
                </c:pt>
                <c:pt idx="4">
                  <c:v>bag of words</c:v>
                </c:pt>
                <c:pt idx="5">
                  <c:v>word2vector</c:v>
                </c:pt>
                <c:pt idx="6">
                  <c:v>n-gram</c:v>
                </c:pt>
                <c:pt idx="7">
                  <c:v>neural network</c:v>
                </c:pt>
                <c:pt idx="8">
                  <c:v>HDBSCAN</c:v>
                </c:pt>
                <c:pt idx="9">
                  <c:v>logistic regression</c:v>
                </c:pt>
                <c:pt idx="10">
                  <c:v>latent class analysis</c:v>
                </c:pt>
              </c:strCache>
            </c:strRef>
          </c:cat>
          <c:val>
            <c:numRef>
              <c:f>modelSchema!$J$88:$J$98</c:f>
              <c:numCache>
                <c:formatCode>General</c:formatCode>
                <c:ptCount val="11"/>
                <c:pt idx="0">
                  <c:v>23</c:v>
                </c:pt>
                <c:pt idx="1">
                  <c:v>17</c:v>
                </c:pt>
                <c:pt idx="2">
                  <c:v>16</c:v>
                </c:pt>
                <c:pt idx="3">
                  <c:v>10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FD-4383-9D1B-3C91B17E63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8030192"/>
        <c:axId val="1898031152"/>
      </c:barChart>
      <c:catAx>
        <c:axId val="189803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898031152"/>
        <c:crosses val="autoZero"/>
        <c:auto val="1"/>
        <c:lblAlgn val="ctr"/>
        <c:lblOffset val="100"/>
        <c:noMultiLvlLbl val="0"/>
      </c:catAx>
      <c:valAx>
        <c:axId val="189803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>
                  <a:defRPr lang="en-US" sz="2000" b="0" i="0" u="none" strike="noStrike" kern="1200" baseline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2000" b="0" i="0" u="none" strike="noStrike" kern="1200" baseline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Number of Models</a:t>
                </a:r>
              </a:p>
            </c:rich>
          </c:tx>
          <c:layout>
            <c:manualLayout>
              <c:xMode val="edge"/>
              <c:yMode val="edge"/>
              <c:x val="7.8302501849626688E-3"/>
              <c:y val="0.193808206504140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>
                <a:defRPr lang="en-US" sz="2000" b="0" i="0" u="none" strike="noStrike" kern="1200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89803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8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modelSchema!$D$89:$D$99</c:f>
              <c:strCache>
                <c:ptCount val="11"/>
                <c:pt idx="0">
                  <c:v>specific mention</c:v>
                </c:pt>
                <c:pt idx="1">
                  <c:v>SR vs nonsuicidal distress</c:v>
                </c:pt>
                <c:pt idx="2">
                  <c:v>patient with particular trait </c:v>
                </c:pt>
                <c:pt idx="3">
                  <c:v>flagged for follow-up</c:v>
                </c:pt>
                <c:pt idx="4">
                  <c:v>suicidal ideation</c:v>
                </c:pt>
                <c:pt idx="5">
                  <c:v>SR by counselor or Dr.</c:v>
                </c:pt>
                <c:pt idx="6">
                  <c:v>Average GHQ +/-4</c:v>
                </c:pt>
                <c:pt idx="7">
                  <c:v>unsupervised learning</c:v>
                </c:pt>
                <c:pt idx="8">
                  <c:v>Likert score or suicide ladder</c:v>
                </c:pt>
                <c:pt idx="9">
                  <c:v>advanced suicidal engagement</c:v>
                </c:pt>
                <c:pt idx="10">
                  <c:v>SR (yes/no)</c:v>
                </c:pt>
              </c:strCache>
            </c:strRef>
          </c:cat>
          <c:val>
            <c:numRef>
              <c:f>modelSchema!$E$89:$E$99</c:f>
              <c:numCache>
                <c:formatCode>General</c:formatCode>
                <c:ptCount val="11"/>
                <c:pt idx="0">
                  <c:v>37</c:v>
                </c:pt>
                <c:pt idx="1">
                  <c:v>12</c:v>
                </c:pt>
                <c:pt idx="2">
                  <c:v>9</c:v>
                </c:pt>
                <c:pt idx="3">
                  <c:v>6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B-443F-93A8-AD4CFAB64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1302368"/>
        <c:axId val="142888992"/>
      </c:barChart>
      <c:catAx>
        <c:axId val="182130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42888992"/>
        <c:crosses val="autoZero"/>
        <c:auto val="1"/>
        <c:lblAlgn val="ctr"/>
        <c:lblOffset val="100"/>
        <c:noMultiLvlLbl val="0"/>
      </c:catAx>
      <c:valAx>
        <c:axId val="142888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2400"/>
                  <a:t>Nubmer of Models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82130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8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FCDEE-3EB2-4929-B3BE-926493B3EE1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7766E-1705-4C8A-896C-38B51D0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2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4684E-1227-5D32-41D5-88DE24AA6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8E5062-A518-BFE8-D99A-FE3E333EA4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6A8D8F-FD82-CE4E-9385-79B558A49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58A59-1E3E-3B6F-E30E-44269C4217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D7766E-1705-4C8A-896C-38B51D0F35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23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6786-5738-4B2F-BF4C-0CDDBC6DF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E70E8-9DCC-4242-AEA8-3FB54267E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7B873-07C6-487E-AA94-2AC076EC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B3556-339C-42B8-86D4-24F2DD4E7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82CF8-26A8-49F5-8517-336C9C6F5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5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91558-70C6-4B20-A3CC-DC0FA59E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D72886-9E61-46F5-BB87-041E6CC9C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BBE39-CD7C-44A5-8E42-6AC5AE619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2C8A0-6762-42EC-BFFB-FDFDA298B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A0D7E-E9BB-486D-A6C2-FB4C8114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2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D06B6-302A-411C-99BF-9309A4F17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C559A6-495A-4E0C-81C2-66B457949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33D4D-C062-49E9-A7EB-251D8A023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9D8A-DE37-4088-A4F1-1F0ACA8F0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5C7D3-D1C5-4349-B261-2850DF12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FC6E5-AE20-49BA-A8FA-7E2D300E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929F4-D8AA-4037-8461-E335559C6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C7C96-76C4-4FBC-A08B-D8F72EF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AC0CF-16E0-4F86-9769-73391267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1607A-54BD-4D5F-BBF0-961BBC39C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1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F601-C237-4793-8B0C-618EDEDE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3456C-DD77-419E-8927-B782DCE76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35E43-D5BB-4C58-A3C1-573A133F4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DA843-D72D-4558-9514-9D676743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6AE16-1BBB-4CE7-9C30-6BBD0F4C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41E9-5722-4057-B752-70C0642E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9330D-96BC-4F98-8F0F-52F5E0326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C61CF-CEFB-41B2-9853-33C7BF1DA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F911CE-783F-474C-B52D-D49B18C2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5C111-CC65-4887-B9D0-94CBF9A2B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9CA92-BE67-48BE-9963-E212171D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6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68D46-FF6D-4DC9-85A6-45FC39CF8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93B6D-7991-4471-B598-2421666E4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AC501-6F9B-4CC8-BAE7-1387D0F1A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0C380-98F7-49B2-8739-D30E8DCA0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6A2FC6-0DD6-4329-9CEE-3B68FC1B4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63952-8A68-4ED3-9613-0D94BC9D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CBCCC7-BE8D-46CC-B128-C79F647A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739672-BD7F-45FA-B920-AE594C45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5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277CC-1709-4E58-A7B9-5173E690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EA28A-F111-4B54-BA12-AF2CD371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D792-426E-4DA3-BCC6-614EEA3EE2E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3CBED-58CA-4AEE-900E-D8978FDB0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A9F16C-CCB4-4DF3-B886-6050A473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26FB5-CBFC-409F-B9F2-B95CA588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6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DF8817-1619-4039-B3D9-2B09A8247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10792C-319F-4F5E-9B67-BB4FDDCFF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4077F-377C-4288-B2AC-7070D73C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7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77B9B-280D-4D39-AEAB-BD160852A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06F38-E0A5-4CAE-B2AF-6513D82FE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98CF7-AEBE-4F70-B11B-42513956A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5B7A2-D9CE-4178-A6F9-2D126761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07BE2-C731-497E-A053-65C83E2EA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4B303-13B4-4C9D-95E0-DDF0EC4D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5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D31D-EE9D-4203-AD67-641D8C91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6A3D56-6953-45D2-9FE9-E315192A7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65200-2F1E-4A02-BCA1-52B54D0A5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D963E3-1590-464E-A635-A75E26DB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776B-C510-48BE-8F3D-6974F13E7DF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CB840-5F4A-4CA4-9A14-89140470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EF4D1-5B8C-445C-A9D8-597DAD64C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D5C2-F0E3-48CF-9B1B-BDE9C08D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965A6B-97DF-4DD2-9A45-55F63967A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268C5-8CE1-4CE7-B7AC-46EE5E817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EB2BD-7840-4633-B8D9-238DE73D1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DD792-426E-4DA3-BCC6-614EEA3EE2E1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CA9E9-9131-422A-A74E-2443027DF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5AEE8-1DC6-49C1-9139-0DFE4961AB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6FB5-CBFC-409F-B9F2-B95CA588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.jp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CC91A-883C-2BD6-DEE1-DD67BBCC7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3F2C80A-EB2A-B3A2-7F29-20345AC23552}"/>
              </a:ext>
            </a:extLst>
          </p:cNvPr>
          <p:cNvSpPr/>
          <p:nvPr/>
        </p:nvSpPr>
        <p:spPr>
          <a:xfrm>
            <a:off x="0" y="6038731"/>
            <a:ext cx="43891199" cy="2577167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4D2E7AE-855C-D96A-6350-E1680392FDE4}"/>
              </a:ext>
            </a:extLst>
          </p:cNvPr>
          <p:cNvSpPr txBox="1"/>
          <p:nvPr/>
        </p:nvSpPr>
        <p:spPr>
          <a:xfrm>
            <a:off x="5505662" y="379055"/>
            <a:ext cx="3724976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3800" spc="151" dirty="0">
                <a:latin typeface="Impact" panose="020B080603090205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Rapid Review of Models Assessing Suicide Risk from Patient Portal and Crisis Text Line Messages</a:t>
            </a:r>
          </a:p>
        </p:txBody>
      </p:sp>
      <p:sp>
        <p:nvSpPr>
          <p:cNvPr id="34" name="Rectangle: Single Corner Snipped 33">
            <a:extLst>
              <a:ext uri="{FF2B5EF4-FFF2-40B4-BE49-F238E27FC236}">
                <a16:creationId xmlns:a16="http://schemas.microsoft.com/office/drawing/2014/main" id="{2419FCC1-C618-C90B-7036-A69D9A250567}"/>
              </a:ext>
            </a:extLst>
          </p:cNvPr>
          <p:cNvSpPr/>
          <p:nvPr/>
        </p:nvSpPr>
        <p:spPr>
          <a:xfrm>
            <a:off x="11033516" y="7896810"/>
            <a:ext cx="24770957" cy="908415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PAPER AND STUDY INCLUSION/EXCLUSION CRITERIA</a:t>
            </a:r>
          </a:p>
        </p:txBody>
      </p:sp>
      <p:sp>
        <p:nvSpPr>
          <p:cNvPr id="35" name="Rectangle: Single Corner Snipped 34">
            <a:extLst>
              <a:ext uri="{FF2B5EF4-FFF2-40B4-BE49-F238E27FC236}">
                <a16:creationId xmlns:a16="http://schemas.microsoft.com/office/drawing/2014/main" id="{959250EE-169E-B2A3-D0DD-FB6BA3CC0196}"/>
              </a:ext>
            </a:extLst>
          </p:cNvPr>
          <p:cNvSpPr/>
          <p:nvPr/>
        </p:nvSpPr>
        <p:spPr>
          <a:xfrm>
            <a:off x="36046456" y="7891385"/>
            <a:ext cx="7216093" cy="908415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PAPERS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3693CB-503E-ADC3-2EC7-BDB59DC06CC5}"/>
              </a:ext>
            </a:extLst>
          </p:cNvPr>
          <p:cNvSpPr/>
          <p:nvPr/>
        </p:nvSpPr>
        <p:spPr>
          <a:xfrm>
            <a:off x="11033517" y="8818852"/>
            <a:ext cx="24770958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Must be an original research article, not a literature review or didactic paper.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test set must be patient portal or crisis text line messages, not social media or provider-generated notes. No suicide notes, diaries, generic text messages, or poems were included as individuals might not be help seeking.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 could not be pediatric only or synchronous (like phone calls). The messages must be unstructured (not just yes/no) and patient generated.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target must be something related to suicidality, not just self harm, depression, mood, or distressed tone.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A5F2B88-3D9B-A8F1-32EE-D857B14F4E59}"/>
              </a:ext>
            </a:extLst>
          </p:cNvPr>
          <p:cNvSpPr/>
          <p:nvPr/>
        </p:nvSpPr>
        <p:spPr>
          <a:xfrm>
            <a:off x="36046456" y="8794607"/>
            <a:ext cx="7216092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papers </a:t>
            </a: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describing a total of </a:t>
            </a: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 models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sv-SE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verage 7.3 models per paper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Median 4 models per paper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Papers were published between 2016-March 2025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9C1CC92-6257-D0A6-D888-58C0125CE36E}"/>
              </a:ext>
            </a:extLst>
          </p:cNvPr>
          <p:cNvGrpSpPr/>
          <p:nvPr/>
        </p:nvGrpSpPr>
        <p:grpSpPr>
          <a:xfrm>
            <a:off x="-460768" y="-548640"/>
            <a:ext cx="5321526" cy="9143836"/>
            <a:chOff x="-460768" y="-548640"/>
            <a:chExt cx="6386080" cy="10903792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01B4E5E-BD3F-62F8-9019-E36B0F2D7E49}"/>
                </a:ext>
              </a:extLst>
            </p:cNvPr>
            <p:cNvSpPr/>
            <p:nvPr/>
          </p:nvSpPr>
          <p:spPr>
            <a:xfrm flipV="1">
              <a:off x="1" y="-85978"/>
              <a:ext cx="5486399" cy="9458578"/>
            </a:xfrm>
            <a:prstGeom prst="triangle">
              <a:avLst>
                <a:gd name="adj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7AAE8F53-4B0D-AD05-30F0-0EF85E976214}"/>
                </a:ext>
              </a:extLst>
            </p:cNvPr>
            <p:cNvSpPr/>
            <p:nvPr/>
          </p:nvSpPr>
          <p:spPr>
            <a:xfrm flipV="1">
              <a:off x="2" y="7264122"/>
              <a:ext cx="1219199" cy="2176631"/>
            </a:xfrm>
            <a:prstGeom prst="triangle">
              <a:avLst>
                <a:gd name="adj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7A52310-83F3-7AFE-0A25-5CD0B40D6A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460768" y="-548640"/>
              <a:ext cx="6386080" cy="10903792"/>
            </a:xfrm>
            <a:prstGeom prst="line">
              <a:avLst/>
            </a:prstGeom>
            <a:ln w="2540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53E274ED-395C-A871-5D77-C12A2428D5E1}"/>
              </a:ext>
            </a:extLst>
          </p:cNvPr>
          <p:cNvSpPr txBox="1"/>
          <p:nvPr/>
        </p:nvSpPr>
        <p:spPr>
          <a:xfrm>
            <a:off x="4860757" y="31810404"/>
            <a:ext cx="141514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spc="1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work was supported by NLM. </a:t>
            </a:r>
          </a:p>
          <a:p>
            <a:pPr algn="ctr"/>
            <a:r>
              <a:rPr lang="en-US" sz="3300" spc="1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Corresponding author: hannah.slater@vanderbilt.edu</a:t>
            </a:r>
          </a:p>
        </p:txBody>
      </p:sp>
      <p:sp>
        <p:nvSpPr>
          <p:cNvPr id="66" name="Rectangle: Single Corner Snipped 65">
            <a:extLst>
              <a:ext uri="{FF2B5EF4-FFF2-40B4-BE49-F238E27FC236}">
                <a16:creationId xmlns:a16="http://schemas.microsoft.com/office/drawing/2014/main" id="{9C576335-71CD-3032-7B92-A8B685287B77}"/>
              </a:ext>
            </a:extLst>
          </p:cNvPr>
          <p:cNvSpPr/>
          <p:nvPr/>
        </p:nvSpPr>
        <p:spPr>
          <a:xfrm>
            <a:off x="685401" y="29264424"/>
            <a:ext cx="42577145" cy="914400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CONCLUSION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7E7185C2-C96C-D30B-7676-5D67F6A31758}"/>
              </a:ext>
            </a:extLst>
          </p:cNvPr>
          <p:cNvSpPr/>
          <p:nvPr/>
        </p:nvSpPr>
        <p:spPr>
          <a:xfrm>
            <a:off x="657026" y="30192786"/>
            <a:ext cx="42577145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/>
            <a:r>
              <a:rPr lang="en-US" sz="45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have been </a:t>
            </a:r>
            <a:r>
              <a:rPr lang="en-US" sz="45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limited studies </a:t>
            </a:r>
            <a:r>
              <a:rPr lang="en-US" sz="45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communication of suicidality and ascertainment of suicide risk in patient portals and crisis text lines. Of models studied, there were </a:t>
            </a:r>
            <a:r>
              <a:rPr lang="en-US" sz="45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heterogenous metrics</a:t>
            </a:r>
            <a:r>
              <a:rPr lang="en-US" sz="45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</a:t>
            </a:r>
            <a:r>
              <a:rPr lang="en-US" sz="45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none were reported as implemented or tested for clinical utility</a:t>
            </a:r>
            <a:r>
              <a:rPr lang="en-US" sz="45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sz="45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D23A7BF-D46A-24E8-66C0-C41B42217862}"/>
              </a:ext>
            </a:extLst>
          </p:cNvPr>
          <p:cNvSpPr/>
          <p:nvPr/>
        </p:nvSpPr>
        <p:spPr>
          <a:xfrm>
            <a:off x="-5952134" y="5243226"/>
            <a:ext cx="2843899" cy="30371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4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#D8AB4C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7B77B66-7CF3-4D38-504C-1E8B9F88878D}"/>
              </a:ext>
            </a:extLst>
          </p:cNvPr>
          <p:cNvSpPr/>
          <p:nvPr/>
        </p:nvSpPr>
        <p:spPr>
          <a:xfrm>
            <a:off x="-5952134" y="9152666"/>
            <a:ext cx="2843899" cy="3037197"/>
          </a:xfrm>
          <a:prstGeom prst="rect">
            <a:avLst/>
          </a:prstGeom>
          <a:solidFill>
            <a:srgbClr val="F7EE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4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#F7EEDB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40630B5-2861-96C2-AC09-495B2489C916}"/>
              </a:ext>
            </a:extLst>
          </p:cNvPr>
          <p:cNvSpPr/>
          <p:nvPr/>
        </p:nvSpPr>
        <p:spPr>
          <a:xfrm>
            <a:off x="-5952134" y="13062106"/>
            <a:ext cx="2843899" cy="3037197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4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#333333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B02DECD-2818-764A-C196-E4A0F563861F}"/>
              </a:ext>
            </a:extLst>
          </p:cNvPr>
          <p:cNvSpPr/>
          <p:nvPr/>
        </p:nvSpPr>
        <p:spPr>
          <a:xfrm>
            <a:off x="-5952134" y="16971546"/>
            <a:ext cx="2843899" cy="3037197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4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#DDDDDD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0985664-D959-5650-59A9-5303AD52E2BD}"/>
              </a:ext>
            </a:extLst>
          </p:cNvPr>
          <p:cNvSpPr/>
          <p:nvPr/>
        </p:nvSpPr>
        <p:spPr>
          <a:xfrm>
            <a:off x="-5952134" y="20880979"/>
            <a:ext cx="2843899" cy="30371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4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#000000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BD52798-7B8A-31B3-521A-1650D998C8FD}"/>
              </a:ext>
            </a:extLst>
          </p:cNvPr>
          <p:cNvSpPr txBox="1"/>
          <p:nvPr/>
        </p:nvSpPr>
        <p:spPr>
          <a:xfrm>
            <a:off x="-6263250" y="550675"/>
            <a:ext cx="4577186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4320" b="1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Color guidelines: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E087A0C-6059-B040-A889-13D051365151}"/>
              </a:ext>
            </a:extLst>
          </p:cNvPr>
          <p:cNvSpPr txBox="1"/>
          <p:nvPr/>
        </p:nvSpPr>
        <p:spPr>
          <a:xfrm>
            <a:off x="-6263250" y="25696928"/>
            <a:ext cx="4577186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4320" b="1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guidelines: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6ADE68D-B92C-4C82-DA53-EC4EAAB5C914}"/>
              </a:ext>
            </a:extLst>
          </p:cNvPr>
          <p:cNvSpPr txBox="1"/>
          <p:nvPr/>
        </p:nvSpPr>
        <p:spPr>
          <a:xfrm>
            <a:off x="-6263250" y="29439488"/>
            <a:ext cx="5516824" cy="557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</a:t>
            </a:r>
          </a:p>
          <a:p>
            <a:pPr algn="l">
              <a:lnSpc>
                <a:spcPct val="100000"/>
              </a:lnSpc>
            </a:pPr>
            <a: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</a:t>
            </a:r>
          </a:p>
          <a:p>
            <a:pPr algn="l">
              <a:lnSpc>
                <a:spcPct val="100000"/>
              </a:lnSpc>
            </a:pPr>
            <a:endParaRPr lang="en-US" sz="3240" spc="40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3240" b="1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Titles:</a:t>
            </a:r>
          </a:p>
          <a:p>
            <a:pPr algn="l">
              <a:lnSpc>
                <a:spcPct val="100000"/>
              </a:lnSpc>
            </a:pPr>
            <a: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Impact, Loose Spacing,</a:t>
            </a:r>
            <a:b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Caps</a:t>
            </a:r>
          </a:p>
          <a:p>
            <a:pPr algn="l">
              <a:lnSpc>
                <a:spcPct val="100000"/>
              </a:lnSpc>
            </a:pPr>
            <a:endParaRPr lang="en-US" sz="3240" spc="40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3240" b="1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Body Copy:</a:t>
            </a:r>
          </a:p>
          <a:p>
            <a:pPr algn="l">
              <a:lnSpc>
                <a:spcPct val="100000"/>
              </a:lnSpc>
            </a:pPr>
            <a:r>
              <a:rPr lang="en-US" sz="3240" spc="4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Tahoma, Regular, 1.5 Extended Spacing</a:t>
            </a:r>
          </a:p>
        </p:txBody>
      </p:sp>
      <p:pic>
        <p:nvPicPr>
          <p:cNvPr id="5" name="Picture 4" descr="A white and black logo&#10;&#10;Description automatically generated">
            <a:extLst>
              <a:ext uri="{FF2B5EF4-FFF2-40B4-BE49-F238E27FC236}">
                <a16:creationId xmlns:a16="http://schemas.microsoft.com/office/drawing/2014/main" id="{D908EE8C-0056-983F-C04D-10A3F08FCA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0859" y="31846053"/>
            <a:ext cx="5496464" cy="9618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2ECCA4-7E7C-CCB4-9906-DD97DD764CBD}"/>
              </a:ext>
            </a:extLst>
          </p:cNvPr>
          <p:cNvSpPr txBox="1"/>
          <p:nvPr/>
        </p:nvSpPr>
        <p:spPr>
          <a:xfrm>
            <a:off x="5505662" y="4705806"/>
            <a:ext cx="372497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spc="1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Hannah Slater MS; Colin G. Walsh MD, MA, FACMI, FAMIA, FIAHSI</a:t>
            </a:r>
          </a:p>
        </p:txBody>
      </p:sp>
      <p:sp>
        <p:nvSpPr>
          <p:cNvPr id="9" name="Rectangle: Single Corner Snipped 8">
            <a:extLst>
              <a:ext uri="{FF2B5EF4-FFF2-40B4-BE49-F238E27FC236}">
                <a16:creationId xmlns:a16="http://schemas.microsoft.com/office/drawing/2014/main" id="{D5FF6AB6-4682-D167-107F-7C0CC8CE99B3}"/>
              </a:ext>
            </a:extLst>
          </p:cNvPr>
          <p:cNvSpPr/>
          <p:nvPr/>
        </p:nvSpPr>
        <p:spPr>
          <a:xfrm>
            <a:off x="685399" y="12147855"/>
            <a:ext cx="42577145" cy="914400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RESULTS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6FF9EA-E7E9-5B1C-5DF8-067BE995856B}"/>
              </a:ext>
            </a:extLst>
          </p:cNvPr>
          <p:cNvSpPr/>
          <p:nvPr/>
        </p:nvSpPr>
        <p:spPr>
          <a:xfrm>
            <a:off x="670068" y="13075288"/>
            <a:ext cx="42577145" cy="15973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/>
            <a:endParaRPr lang="en-US" sz="20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0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32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14003BDA-405A-2941-FC6D-7D293243DB4C}"/>
              </a:ext>
            </a:extLst>
          </p:cNvPr>
          <p:cNvSpPr/>
          <p:nvPr/>
        </p:nvSpPr>
        <p:spPr>
          <a:xfrm>
            <a:off x="685400" y="7910436"/>
            <a:ext cx="9887350" cy="908415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INTRODUCTION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228534-9161-DA8A-D5B5-E40C897D7F8F}"/>
              </a:ext>
            </a:extLst>
          </p:cNvPr>
          <p:cNvSpPr/>
          <p:nvPr/>
        </p:nvSpPr>
        <p:spPr>
          <a:xfrm>
            <a:off x="742942" y="8844104"/>
            <a:ext cx="9829808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Suicide is a </a:t>
            </a: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leading cause of death</a:t>
            </a: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United States, yet </a:t>
            </a: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little is known about communications of suicidality</a:t>
            </a: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patient portals and crisis lines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 </a:t>
            </a: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models</a:t>
            </a: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ascertaining </a:t>
            </a:r>
            <a:r>
              <a:rPr lang="en-US" sz="33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suicide risk </a:t>
            </a:r>
            <a:r>
              <a:rPr lang="en-US" sz="33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(SR) from patient portals and crisis text lines</a:t>
            </a:r>
          </a:p>
        </p:txBody>
      </p:sp>
      <p:sp>
        <p:nvSpPr>
          <p:cNvPr id="3" name="Rectangle: Single Corner Snipped 2">
            <a:extLst>
              <a:ext uri="{FF2B5EF4-FFF2-40B4-BE49-F238E27FC236}">
                <a16:creationId xmlns:a16="http://schemas.microsoft.com/office/drawing/2014/main" id="{F58F302B-B930-FE35-7704-90704EA4E3E4}"/>
              </a:ext>
            </a:extLst>
          </p:cNvPr>
          <p:cNvSpPr/>
          <p:nvPr/>
        </p:nvSpPr>
        <p:spPr>
          <a:xfrm>
            <a:off x="670069" y="6357426"/>
            <a:ext cx="42577144" cy="1260314"/>
          </a:xfrm>
          <a:prstGeom prst="snip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Impact" panose="020B0806030902050204" pitchFamily="34" charset="0"/>
              </a:rPr>
              <a:t>RESEARCH QUESTION: How well can we ascertain suicide risk from patient portal and crisis text line messages?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16DE43-2DEB-C40A-FE61-46DE221C8032}"/>
              </a:ext>
            </a:extLst>
          </p:cNvPr>
          <p:cNvSpPr/>
          <p:nvPr/>
        </p:nvSpPr>
        <p:spPr>
          <a:xfrm>
            <a:off x="889381" y="13385287"/>
            <a:ext cx="23359650" cy="6186309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 of Included Articles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D10214-FBDA-05F4-D177-C2B4E0759CFC}"/>
              </a:ext>
            </a:extLst>
          </p:cNvPr>
          <p:cNvSpPr/>
          <p:nvPr/>
        </p:nvSpPr>
        <p:spPr>
          <a:xfrm>
            <a:off x="885817" y="19787565"/>
            <a:ext cx="23363214" cy="3724096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Features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Majority of models used just message data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only 9 (10.7%) models including clinical data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their features.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articles looked at patient or message sender characteristics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such as marital status or race of patient, or whether the sender was a proxy or not, or previous visits the patient may have been to the emergency department or hospitalized for unipolar depression, SI, or suicide attempt.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articles used the message meta-data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such as where the message was sent to (i.e. psychiatry).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Only 5 (6.0%) models accounted for time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any sort of way. These models looked at the conversation structure and the underlying dialogue’s sequential order.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D0F982-F3A1-1E73-917A-AB6A9863F80F}"/>
              </a:ext>
            </a:extLst>
          </p:cNvPr>
          <p:cNvSpPr/>
          <p:nvPr/>
        </p:nvSpPr>
        <p:spPr>
          <a:xfrm>
            <a:off x="24532374" y="19702690"/>
            <a:ext cx="18563463" cy="643253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Endpoints</a:t>
            </a:r>
          </a:p>
          <a:p>
            <a:endParaRPr lang="en-US" sz="16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836D3C-D387-03E4-8D22-FA5DEA8D9DD0}"/>
              </a:ext>
            </a:extLst>
          </p:cNvPr>
          <p:cNvSpPr/>
          <p:nvPr/>
        </p:nvSpPr>
        <p:spPr>
          <a:xfrm>
            <a:off x="24555580" y="13353871"/>
            <a:ext cx="18563461" cy="6186309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Types</a:t>
            </a: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b="1" u="sng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5EC00B-6762-342C-41E8-28CB12414AB3}"/>
              </a:ext>
            </a:extLst>
          </p:cNvPr>
          <p:cNvSpPr/>
          <p:nvPr/>
        </p:nvSpPr>
        <p:spPr>
          <a:xfrm>
            <a:off x="830450" y="26407731"/>
            <a:ext cx="42230300" cy="238526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Performances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Metrics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evaluate models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were heterogenous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models were reported as implemented or tested for clinical utility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models that targeted whether the message contained a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mention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 of them had an average PPV of 7.0% (median 4.6%) and 11 of them had an average odds ratio of 10.4 (median 6.5).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models that targeted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suicide risk versus non-suicidal distress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7 of the models had an average 1.3 odds ratio (median 1.3) and 5 of the models had an average recall of 0.6 (median 0.6), average precision of 0.69 (median 0.69), and average AUROC 0.83 (median 0.91).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53BA875-E589-2323-C7AE-A7ED9E9B91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873231"/>
              </p:ext>
            </p:extLst>
          </p:nvPr>
        </p:nvGraphicFramePr>
        <p:xfrm>
          <a:off x="10463673" y="14268106"/>
          <a:ext cx="5221261" cy="485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2AB98D4-8C4F-05A0-DAED-AEB8DF3CE1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223245"/>
              </p:ext>
            </p:extLst>
          </p:nvPr>
        </p:nvGraphicFramePr>
        <p:xfrm>
          <a:off x="15915318" y="14268106"/>
          <a:ext cx="8020975" cy="482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2" name="Picture 11" descr="Simple World Map Vector Art, Icons, and Graphics for Free Download">
            <a:extLst>
              <a:ext uri="{FF2B5EF4-FFF2-40B4-BE49-F238E27FC236}">
                <a16:creationId xmlns:a16="http://schemas.microsoft.com/office/drawing/2014/main" id="{A4005E1E-E975-5012-710A-847C3E87EDF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0" t="13817" r="5509" b="13885"/>
          <a:stretch/>
        </p:blipFill>
        <p:spPr bwMode="auto">
          <a:xfrm>
            <a:off x="1193976" y="14254938"/>
            <a:ext cx="9035531" cy="48914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CD84BB6-9078-E384-0B24-48E827807529}"/>
              </a:ext>
            </a:extLst>
          </p:cNvPr>
          <p:cNvGrpSpPr/>
          <p:nvPr/>
        </p:nvGrpSpPr>
        <p:grpSpPr>
          <a:xfrm>
            <a:off x="1477955" y="14603739"/>
            <a:ext cx="6425099" cy="1858298"/>
            <a:chOff x="375142" y="-34985"/>
            <a:chExt cx="2457229" cy="528860"/>
          </a:xfrm>
        </p:grpSpPr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BF2F65B5-393F-4283-A844-EC6C6012B8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142" y="213951"/>
              <a:ext cx="1045487" cy="1506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2200" kern="100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 studies in USA</a:t>
              </a:r>
            </a:p>
          </p:txBody>
        </p:sp>
        <p:sp>
          <p:nvSpPr>
            <p:cNvPr id="20" name="Text Box 2">
              <a:extLst>
                <a:ext uri="{FF2B5EF4-FFF2-40B4-BE49-F238E27FC236}">
                  <a16:creationId xmlns:a16="http://schemas.microsoft.com/office/drawing/2014/main" id="{602F4142-3C4E-271D-410E-DB95102AA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992" y="-34985"/>
              <a:ext cx="1303379" cy="3633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buNone/>
              </a:pPr>
              <a:r>
                <a:rPr lang="en-US" sz="2200" kern="100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study in Switzerland</a:t>
              </a:r>
            </a:p>
            <a:p>
              <a:pPr marL="0" marR="0" algn="ctr">
                <a:lnSpc>
                  <a:spcPct val="115000"/>
                </a:lnSpc>
                <a:buNone/>
              </a:pPr>
              <a:r>
                <a:rPr lang="en-US" sz="2200" kern="100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study in Netherlands</a:t>
              </a:r>
            </a:p>
            <a:p>
              <a:pPr marL="0" marR="0" algn="ctr">
                <a:lnSpc>
                  <a:spcPct val="115000"/>
                </a:lnSpc>
                <a:buNone/>
              </a:pPr>
              <a:r>
                <a:rPr lang="en-US" sz="2200" kern="100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study in Spain</a:t>
              </a:r>
            </a:p>
          </p:txBody>
        </p:sp>
        <p:sp>
          <p:nvSpPr>
            <p:cNvPr id="21" name="Text Box 2">
              <a:extLst>
                <a:ext uri="{FF2B5EF4-FFF2-40B4-BE49-F238E27FC236}">
                  <a16:creationId xmlns:a16="http://schemas.microsoft.com/office/drawing/2014/main" id="{57DC7D37-2DD1-F9C7-792C-18E0699A1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5437" y="346175"/>
              <a:ext cx="981242" cy="1477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2200" kern="100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study in Israel</a:t>
              </a:r>
            </a:p>
          </p:txBody>
        </p:sp>
      </p:grp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701CDB86-9358-C3D4-663A-1A51A274C1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971177"/>
              </p:ext>
            </p:extLst>
          </p:nvPr>
        </p:nvGraphicFramePr>
        <p:xfrm>
          <a:off x="24689519" y="13970529"/>
          <a:ext cx="18295584" cy="540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3DE0AC47-0338-7CE0-5CC9-47AF95B4F954}"/>
              </a:ext>
            </a:extLst>
          </p:cNvPr>
          <p:cNvSpPr/>
          <p:nvPr/>
        </p:nvSpPr>
        <p:spPr>
          <a:xfrm>
            <a:off x="849366" y="23773699"/>
            <a:ext cx="23399665" cy="238526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3300" b="1" u="sng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Size</a:t>
            </a:r>
            <a:endParaRPr lang="en-US" sz="3300" spc="15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models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did not report their test set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(either in the number of messages or the number of patients).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reported sets: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average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set size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 238.383 messages/conversations and median 17,654 messages/conversations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900" b="1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patients </a:t>
            </a:r>
            <a:r>
              <a:rPr lang="en-US" sz="2900" spc="15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averaged 50,079 and median of 40,960</a:t>
            </a:r>
          </a:p>
        </p:txBody>
      </p:sp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662DB7D7-53B5-C8D7-5036-7EB75F6CDF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3814352"/>
              </p:ext>
            </p:extLst>
          </p:nvPr>
        </p:nvGraphicFramePr>
        <p:xfrm>
          <a:off x="24709800" y="20246045"/>
          <a:ext cx="18164880" cy="574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782602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anderbilt">
      <a:dk1>
        <a:sysClr val="windowText" lastClr="000000"/>
      </a:dk1>
      <a:lt1>
        <a:sysClr val="window" lastClr="FFFFFF"/>
      </a:lt1>
      <a:dk2>
        <a:srgbClr val="7F7F7F"/>
      </a:dk2>
      <a:lt2>
        <a:srgbClr val="F2F2F2"/>
      </a:lt2>
      <a:accent1>
        <a:srgbClr val="D8AB4C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FE7FF20C02744826AD812ACC12516" ma:contentTypeVersion="19" ma:contentTypeDescription="Create a new document." ma:contentTypeScope="" ma:versionID="b1d3b5d7971e91072b22173398bd27dd">
  <xsd:schema xmlns:xsd="http://www.w3.org/2001/XMLSchema" xmlns:xs="http://www.w3.org/2001/XMLSchema" xmlns:p="http://schemas.microsoft.com/office/2006/metadata/properties" xmlns:ns2="7547a300-2909-42fb-98df-c044f3b3c983" xmlns:ns3="e5c93526-2e38-4ac8-a7a4-8e0d8d79bfbe" targetNamespace="http://schemas.microsoft.com/office/2006/metadata/properties" ma:root="true" ma:fieldsID="74d13d12098d88c6c466b37b14cafcd4" ns2:_="" ns3:_="">
    <xsd:import namespace="7547a300-2909-42fb-98df-c044f3b3c983"/>
    <xsd:import namespace="e5c93526-2e38-4ac8-a7a4-8e0d8d79bf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47a300-2909-42fb-98df-c044f3b3c9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e07b1ff-87ca-41ea-8f42-2e31685bcc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93526-2e38-4ac8-a7a4-8e0d8d79bfb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01f74e-45c3-43bd-9408-b178c258dcc2}" ma:internalName="TaxCatchAll" ma:showField="CatchAllData" ma:web="e5c93526-2e38-4ac8-a7a4-8e0d8d79bf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c93526-2e38-4ac8-a7a4-8e0d8d79bfbe" xsi:nil="true"/>
    <lcf76f155ced4ddcb4097134ff3c332f xmlns="7547a300-2909-42fb-98df-c044f3b3c9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2AD0C3-7DE0-4848-BC35-4C031F8337B8}"/>
</file>

<file path=customXml/itemProps2.xml><?xml version="1.0" encoding="utf-8"?>
<ds:datastoreItem xmlns:ds="http://schemas.openxmlformats.org/officeDocument/2006/customXml" ds:itemID="{4D84297C-F895-4251-83F7-96F5B656AAEF}"/>
</file>

<file path=customXml/itemProps3.xml><?xml version="1.0" encoding="utf-8"?>
<ds:datastoreItem xmlns:ds="http://schemas.openxmlformats.org/officeDocument/2006/customXml" ds:itemID="{999C510F-01C1-47E8-8641-EFEF699434A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Words>701</Words>
  <Application>Microsoft Office PowerPoint</Application>
  <PresentationFormat>Custom</PresentationFormat>
  <Paragraphs>127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Impact</vt:lpstr>
      <vt:lpstr>Source Sans Pro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McCoy, Allison B</dc:creator>
  <cp:lastModifiedBy>Slater, Hannah</cp:lastModifiedBy>
  <cp:revision>1</cp:revision>
  <dcterms:created xsi:type="dcterms:W3CDTF">2022-04-25T16:30:51Z</dcterms:created>
  <dcterms:modified xsi:type="dcterms:W3CDTF">2025-08-28T17:33:08Z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2022-04-25T16:30:51Z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96ecb059-6a0c-423e-85fc-1cb97a7fd5dd</vt:lpwstr>
  </property>
  <property fmtid="{D5CDD505-2E9C-101B-9397-08002B2CF9AE}" pid="8" name="MSIP_Label_792c8cef-6f2b-4af1-b4ac-d815ff795cd6_ContentBits">
    <vt:lpwstr>0</vt:lpwstr>
  </property>
  <property fmtid="{D5CDD505-2E9C-101B-9397-08002B2CF9AE}" pid="9" name="ContentTypeId">
    <vt:lpwstr>0x0101005A9FE7FF20C02744826AD812ACC12516</vt:lpwstr>
  </property>
</Properties>
</file>