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308" r:id="rId5"/>
  </p:sldIdLst>
  <p:sldSz cx="43891200" cy="32918400"/>
  <p:notesSz cx="6858000" cy="9144000"/>
  <p:embeddedFontLst>
    <p:embeddedFont>
      <p:font typeface="Antonio" panose="020B0604020202020204" charset="0"/>
      <p:regular r:id="rId7"/>
      <p:bold r:id="rId8"/>
    </p:embeddedFont>
    <p:embeddedFont>
      <p:font typeface="Inter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- Delete Before Printing" id="{9E70E1DD-800A-4514-BBF0-F89016FFBC7E}">
          <p14:sldIdLst/>
        </p14:section>
        <p14:section name="Main Template" id="{BA8E2A11-A879-441C-8BBE-060327DA7DE7}">
          <p14:sldIdLst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6" orient="horz" pos="57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4" pos="20736" userDrawn="1">
          <p15:clr>
            <a:srgbClr val="A4A3A4"/>
          </p15:clr>
        </p15:guide>
        <p15:guide id="16" orient="horz" pos="20160" userDrawn="1">
          <p15:clr>
            <a:srgbClr val="A4A3A4"/>
          </p15:clr>
        </p15:guide>
        <p15:guide id="17" pos="6912" userDrawn="1">
          <p15:clr>
            <a:srgbClr val="A4A3A4"/>
          </p15:clr>
        </p15:guide>
        <p15:guide id="18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F82"/>
    <a:srgbClr val="2576A0"/>
    <a:srgbClr val="638EC6"/>
    <a:srgbClr val="005D83"/>
    <a:srgbClr val="BDECFF"/>
    <a:srgbClr val="282E4E"/>
    <a:srgbClr val="B49248"/>
    <a:srgbClr val="FEEEB6"/>
    <a:srgbClr val="FBFBFB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B4F69-9F95-478A-BABE-EFBF965DC358}" v="668" dt="2025-09-10T21:44:41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3824"/>
        <p:guide orient="horz" pos="576"/>
        <p:guide pos="576"/>
        <p:guide pos="20736"/>
        <p:guide orient="horz" pos="20160"/>
        <p:guide pos="6912"/>
        <p:guide pos="2707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n, Laura A" userId="S::laura.a.zahn@vumc.org::f84de9dd-54b7-4f8e-ac19-4b725ca501e1" providerId="AD" clId="Web-{EE00830A-1182-911F-1996-679C7B167A91}"/>
    <pc:docChg chg="modSld">
      <pc:chgData name="Zahn, Laura A" userId="S::laura.a.zahn@vumc.org::f84de9dd-54b7-4f8e-ac19-4b725ca501e1" providerId="AD" clId="Web-{EE00830A-1182-911F-1996-679C7B167A91}" dt="2025-09-05T22:15:39.494" v="1" actId="20577"/>
      <pc:docMkLst>
        <pc:docMk/>
      </pc:docMkLst>
      <pc:sldChg chg="modSp">
        <pc:chgData name="Zahn, Laura A" userId="S::laura.a.zahn@vumc.org::f84de9dd-54b7-4f8e-ac19-4b725ca501e1" providerId="AD" clId="Web-{EE00830A-1182-911F-1996-679C7B167A91}" dt="2025-09-05T22:15:39.494" v="1" actId="20577"/>
        <pc:sldMkLst>
          <pc:docMk/>
          <pc:sldMk cId="323290314" sldId="308"/>
        </pc:sldMkLst>
        <pc:spChg chg="mod">
          <ac:chgData name="Zahn, Laura A" userId="S::laura.a.zahn@vumc.org::f84de9dd-54b7-4f8e-ac19-4b725ca501e1" providerId="AD" clId="Web-{EE00830A-1182-911F-1996-679C7B167A91}" dt="2025-09-05T22:15:39.494" v="1" actId="20577"/>
          <ac:spMkLst>
            <pc:docMk/>
            <pc:sldMk cId="323290314" sldId="308"/>
            <ac:spMk id="15" creationId="{22D62223-42B2-E877-091E-7CE68D427F5F}"/>
          </ac:spMkLst>
        </pc:spChg>
        <pc:spChg chg="mod">
          <ac:chgData name="Zahn, Laura A" userId="S::laura.a.zahn@vumc.org::f84de9dd-54b7-4f8e-ac19-4b725ca501e1" providerId="AD" clId="Web-{EE00830A-1182-911F-1996-679C7B167A91}" dt="2025-09-05T22:15:29.462" v="0" actId="20577"/>
          <ac:spMkLst>
            <pc:docMk/>
            <pc:sldMk cId="323290314" sldId="308"/>
            <ac:spMk id="17" creationId="{582E0E4F-12A2-3EAD-5CFF-AAFB91773DEC}"/>
          </ac:spMkLst>
        </pc:spChg>
      </pc:sldChg>
    </pc:docChg>
  </pc:docChgLst>
  <pc:docChgLst>
    <pc:chgData name="Zahn, Laura A" userId="f84de9dd-54b7-4f8e-ac19-4b725ca501e1" providerId="ADAL" clId="{EE4E0DB1-0126-4BDC-A8C8-CD9F676AF025}"/>
    <pc:docChg chg="undo custSel delSld modSld modSection">
      <pc:chgData name="Zahn, Laura A" userId="f84de9dd-54b7-4f8e-ac19-4b725ca501e1" providerId="ADAL" clId="{EE4E0DB1-0126-4BDC-A8C8-CD9F676AF025}" dt="2025-09-04T21:44:05.882" v="3645" actId="14100"/>
      <pc:docMkLst>
        <pc:docMk/>
      </pc:docMkLst>
      <pc:sldChg chg="addSp delSp modSp mod">
        <pc:chgData name="Zahn, Laura A" userId="f84de9dd-54b7-4f8e-ac19-4b725ca501e1" providerId="ADAL" clId="{EE4E0DB1-0126-4BDC-A8C8-CD9F676AF025}" dt="2025-09-04T21:44:05.882" v="3645" actId="14100"/>
        <pc:sldMkLst>
          <pc:docMk/>
          <pc:sldMk cId="3058772945" sldId="307"/>
        </pc:sldMkLst>
        <pc:spChg chg="mod">
          <ac:chgData name="Zahn, Laura A" userId="f84de9dd-54b7-4f8e-ac19-4b725ca501e1" providerId="ADAL" clId="{EE4E0DB1-0126-4BDC-A8C8-CD9F676AF025}" dt="2025-09-04T21:35:40.345" v="3573" actId="1076"/>
          <ac:spMkLst>
            <pc:docMk/>
            <pc:sldMk cId="3058772945" sldId="307"/>
            <ac:spMk id="32" creationId="{7C434FD2-0B65-E148-B077-354818040666}"/>
          </ac:spMkLst>
        </pc:spChg>
        <pc:spChg chg="add mod">
          <ac:chgData name="Zahn, Laura A" userId="f84de9dd-54b7-4f8e-ac19-4b725ca501e1" providerId="ADAL" clId="{EE4E0DB1-0126-4BDC-A8C8-CD9F676AF025}" dt="2025-09-04T21:27:26.361" v="3497" actId="1076"/>
          <ac:spMkLst>
            <pc:docMk/>
            <pc:sldMk cId="3058772945" sldId="307"/>
            <ac:spMk id="39" creationId="{8CA53A9A-F2EE-3133-B6B0-6BF2AAB93A5D}"/>
          </ac:spMkLst>
        </pc:spChg>
        <pc:spChg chg="add mod ord">
          <ac:chgData name="Zahn, Laura A" userId="f84de9dd-54b7-4f8e-ac19-4b725ca501e1" providerId="ADAL" clId="{EE4E0DB1-0126-4BDC-A8C8-CD9F676AF025}" dt="2025-09-04T21:34:29.967" v="3558" actId="167"/>
          <ac:spMkLst>
            <pc:docMk/>
            <pc:sldMk cId="3058772945" sldId="307"/>
            <ac:spMk id="50" creationId="{19B285DB-37EF-AC58-1926-B7F6DB008598}"/>
          </ac:spMkLst>
        </pc:spChg>
        <pc:spChg chg="mod">
          <ac:chgData name="Zahn, Laura A" userId="f84de9dd-54b7-4f8e-ac19-4b725ca501e1" providerId="ADAL" clId="{EE4E0DB1-0126-4BDC-A8C8-CD9F676AF025}" dt="2025-09-04T21:27:11.201" v="3494" actId="1076"/>
          <ac:spMkLst>
            <pc:docMk/>
            <pc:sldMk cId="3058772945" sldId="307"/>
            <ac:spMk id="52" creationId="{B1E12B11-8FA2-F0DC-82D7-D355ACC8AE1E}"/>
          </ac:spMkLst>
        </pc:spChg>
        <pc:spChg chg="add mod">
          <ac:chgData name="Zahn, Laura A" userId="f84de9dd-54b7-4f8e-ac19-4b725ca501e1" providerId="ADAL" clId="{EE4E0DB1-0126-4BDC-A8C8-CD9F676AF025}" dt="2025-09-04T21:27:17.197" v="3495" actId="1076"/>
          <ac:spMkLst>
            <pc:docMk/>
            <pc:sldMk cId="3058772945" sldId="307"/>
            <ac:spMk id="53" creationId="{46FB964C-B4EC-782A-A055-AA04B00ADF13}"/>
          </ac:spMkLst>
        </pc:spChg>
        <pc:spChg chg="add mod">
          <ac:chgData name="Zahn, Laura A" userId="f84de9dd-54b7-4f8e-ac19-4b725ca501e1" providerId="ADAL" clId="{EE4E0DB1-0126-4BDC-A8C8-CD9F676AF025}" dt="2025-09-04T21:37:01.597" v="3621" actId="1076"/>
          <ac:spMkLst>
            <pc:docMk/>
            <pc:sldMk cId="3058772945" sldId="307"/>
            <ac:spMk id="54" creationId="{555AA035-D72A-580E-828B-C12CF8306C30}"/>
          </ac:spMkLst>
        </pc:spChg>
        <pc:spChg chg="add mod">
          <ac:chgData name="Zahn, Laura A" userId="f84de9dd-54b7-4f8e-ac19-4b725ca501e1" providerId="ADAL" clId="{EE4E0DB1-0126-4BDC-A8C8-CD9F676AF025}" dt="2025-09-04T21:44:05.882" v="3645" actId="14100"/>
          <ac:spMkLst>
            <pc:docMk/>
            <pc:sldMk cId="3058772945" sldId="307"/>
            <ac:spMk id="55" creationId="{F6193616-F1FE-2C35-902A-E7396456B137}"/>
          </ac:spMkLst>
        </pc:spChg>
        <pc:spChg chg="mod">
          <ac:chgData name="Zahn, Laura A" userId="f84de9dd-54b7-4f8e-ac19-4b725ca501e1" providerId="ADAL" clId="{EE4E0DB1-0126-4BDC-A8C8-CD9F676AF025}" dt="2025-09-04T21:27:11.201" v="3494" actId="1076"/>
          <ac:spMkLst>
            <pc:docMk/>
            <pc:sldMk cId="3058772945" sldId="307"/>
            <ac:spMk id="60" creationId="{745E8C1C-C583-632D-9168-9A2D78050A67}"/>
          </ac:spMkLst>
        </pc:spChg>
        <pc:spChg chg="mod">
          <ac:chgData name="Zahn, Laura A" userId="f84de9dd-54b7-4f8e-ac19-4b725ca501e1" providerId="ADAL" clId="{EE4E0DB1-0126-4BDC-A8C8-CD9F676AF025}" dt="2025-09-04T21:37:17.166" v="3626" actId="1076"/>
          <ac:spMkLst>
            <pc:docMk/>
            <pc:sldMk cId="3058772945" sldId="307"/>
            <ac:spMk id="63" creationId="{5A3B68D2-E057-95D7-A976-F5D7C0BF9842}"/>
          </ac:spMkLst>
        </pc:spChg>
        <pc:grpChg chg="add del mod topLvl">
          <ac:chgData name="Zahn, Laura A" userId="f84de9dd-54b7-4f8e-ac19-4b725ca501e1" providerId="ADAL" clId="{EE4E0DB1-0126-4BDC-A8C8-CD9F676AF025}" dt="2025-09-04T21:21:55.394" v="3187" actId="165"/>
          <ac:grpSpMkLst>
            <pc:docMk/>
            <pc:sldMk cId="3058772945" sldId="307"/>
            <ac:grpSpMk id="44" creationId="{78CF51A9-C2B0-C570-7CC3-6008B0CDBFF7}"/>
          </ac:grpSpMkLst>
        </pc:grpChg>
        <pc:grpChg chg="add del mod">
          <ac:chgData name="Zahn, Laura A" userId="f84de9dd-54b7-4f8e-ac19-4b725ca501e1" providerId="ADAL" clId="{EE4E0DB1-0126-4BDC-A8C8-CD9F676AF025}" dt="2025-09-04T21:34:47.998" v="3559" actId="1076"/>
          <ac:grpSpMkLst>
            <pc:docMk/>
            <pc:sldMk cId="3058772945" sldId="307"/>
            <ac:grpSpMk id="45" creationId="{DAFDE2A3-5EDF-4173-382E-5ADAF7CB0027}"/>
          </ac:grpSpMkLst>
        </pc:grpChg>
        <pc:picChg chg="mod">
          <ac:chgData name="Zahn, Laura A" userId="f84de9dd-54b7-4f8e-ac19-4b725ca501e1" providerId="ADAL" clId="{EE4E0DB1-0126-4BDC-A8C8-CD9F676AF025}" dt="2025-09-04T21:37:41.260" v="3631" actId="1076"/>
          <ac:picMkLst>
            <pc:docMk/>
            <pc:sldMk cId="3058772945" sldId="307"/>
            <ac:picMk id="2" creationId="{1977C646-0501-625F-BCDB-6A580FA1E64B}"/>
          </ac:picMkLst>
        </pc:picChg>
        <pc:picChg chg="add mod topLvl">
          <ac:chgData name="Zahn, Laura A" userId="f84de9dd-54b7-4f8e-ac19-4b725ca501e1" providerId="ADAL" clId="{EE4E0DB1-0126-4BDC-A8C8-CD9F676AF025}" dt="2025-09-04T21:39:40.600" v="3635" actId="1036"/>
          <ac:picMkLst>
            <pc:docMk/>
            <pc:sldMk cId="3058772945" sldId="307"/>
            <ac:picMk id="3" creationId="{1E1F6A74-B86E-24E0-AC3E-0890240F0B01}"/>
          </ac:picMkLst>
        </pc:picChg>
        <pc:picChg chg="add del mod topLvl">
          <ac:chgData name="Zahn, Laura A" userId="f84de9dd-54b7-4f8e-ac19-4b725ca501e1" providerId="ADAL" clId="{EE4E0DB1-0126-4BDC-A8C8-CD9F676AF025}" dt="2025-09-04T21:35:28.033" v="3572" actId="1038"/>
          <ac:picMkLst>
            <pc:docMk/>
            <pc:sldMk cId="3058772945" sldId="307"/>
            <ac:picMk id="4" creationId="{8E127EE4-401A-D039-960E-3A5E82252EF3}"/>
          </ac:picMkLst>
        </pc:picChg>
        <pc:picChg chg="add mod">
          <ac:chgData name="Zahn, Laura A" userId="f84de9dd-54b7-4f8e-ac19-4b725ca501e1" providerId="ADAL" clId="{EE4E0DB1-0126-4BDC-A8C8-CD9F676AF025}" dt="2025-09-04T21:37:09.025" v="3624" actId="1076"/>
          <ac:picMkLst>
            <pc:docMk/>
            <pc:sldMk cId="3058772945" sldId="307"/>
            <ac:picMk id="16" creationId="{6ED8F7D7-52AE-0069-6F53-DC8AA05D3F03}"/>
          </ac:picMkLst>
        </pc:picChg>
        <pc:picChg chg="add mod">
          <ac:chgData name="Zahn, Laura A" userId="f84de9dd-54b7-4f8e-ac19-4b725ca501e1" providerId="ADAL" clId="{EE4E0DB1-0126-4BDC-A8C8-CD9F676AF025}" dt="2025-09-04T21:27:11.201" v="3494" actId="1076"/>
          <ac:picMkLst>
            <pc:docMk/>
            <pc:sldMk cId="3058772945" sldId="307"/>
            <ac:picMk id="18" creationId="{75465A2F-D23E-54B8-4CBB-43435D5F243E}"/>
          </ac:picMkLst>
        </pc:picChg>
        <pc:picChg chg="add mod">
          <ac:chgData name="Zahn, Laura A" userId="f84de9dd-54b7-4f8e-ac19-4b725ca501e1" providerId="ADAL" clId="{EE4E0DB1-0126-4BDC-A8C8-CD9F676AF025}" dt="2025-09-04T21:37:12.633" v="3625" actId="1076"/>
          <ac:picMkLst>
            <pc:docMk/>
            <pc:sldMk cId="3058772945" sldId="307"/>
            <ac:picMk id="22" creationId="{4A7511A9-3EC7-EC3D-E484-2E99A26F9BE2}"/>
          </ac:picMkLst>
        </pc:picChg>
        <pc:picChg chg="add del mod">
          <ac:chgData name="Zahn, Laura A" userId="f84de9dd-54b7-4f8e-ac19-4b725ca501e1" providerId="ADAL" clId="{EE4E0DB1-0126-4BDC-A8C8-CD9F676AF025}" dt="2025-09-04T19:47:21.910" v="2417" actId="478"/>
          <ac:picMkLst>
            <pc:docMk/>
            <pc:sldMk cId="3058772945" sldId="307"/>
            <ac:picMk id="24" creationId="{B4588AF7-18E5-AE16-58A2-6C810CE67D23}"/>
          </ac:picMkLst>
        </pc:picChg>
        <pc:picChg chg="add mod ord">
          <ac:chgData name="Zahn, Laura A" userId="f84de9dd-54b7-4f8e-ac19-4b725ca501e1" providerId="ADAL" clId="{EE4E0DB1-0126-4BDC-A8C8-CD9F676AF025}" dt="2025-09-04T21:43:49.599" v="3639" actId="1076"/>
          <ac:picMkLst>
            <pc:docMk/>
            <pc:sldMk cId="3058772945" sldId="307"/>
            <ac:picMk id="34" creationId="{0C61BED8-0EAD-65D1-3024-A191732F70FA}"/>
          </ac:picMkLst>
        </pc:picChg>
        <pc:picChg chg="add mod">
          <ac:chgData name="Zahn, Laura A" userId="f84de9dd-54b7-4f8e-ac19-4b725ca501e1" providerId="ADAL" clId="{EE4E0DB1-0126-4BDC-A8C8-CD9F676AF025}" dt="2025-09-04T21:22:20.455" v="3196" actId="1076"/>
          <ac:picMkLst>
            <pc:docMk/>
            <pc:sldMk cId="3058772945" sldId="307"/>
            <ac:picMk id="36" creationId="{C99F39DF-54AF-70FE-8B75-5699428363FD}"/>
          </ac:picMkLst>
        </pc:picChg>
        <pc:picChg chg="add mod">
          <ac:chgData name="Zahn, Laura A" userId="f84de9dd-54b7-4f8e-ac19-4b725ca501e1" providerId="ADAL" clId="{EE4E0DB1-0126-4BDC-A8C8-CD9F676AF025}" dt="2025-09-04T21:27:20.799" v="3496" actId="1076"/>
          <ac:picMkLst>
            <pc:docMk/>
            <pc:sldMk cId="3058772945" sldId="307"/>
            <ac:picMk id="38" creationId="{1E270C55-56BF-378E-0CC6-2F687D199D54}"/>
          </ac:picMkLst>
        </pc:picChg>
        <pc:picChg chg="add mod">
          <ac:chgData name="Zahn, Laura A" userId="f84de9dd-54b7-4f8e-ac19-4b725ca501e1" providerId="ADAL" clId="{EE4E0DB1-0126-4BDC-A8C8-CD9F676AF025}" dt="2025-09-04T21:37:32.347" v="3628" actId="1076"/>
          <ac:picMkLst>
            <pc:docMk/>
            <pc:sldMk cId="3058772945" sldId="307"/>
            <ac:picMk id="43" creationId="{F5EAD61E-9AA2-CB1C-AE2D-161D212E2E7A}"/>
          </ac:picMkLst>
        </pc:picChg>
        <pc:picChg chg="add del mod topLvl">
          <ac:chgData name="Zahn, Laura A" userId="f84de9dd-54b7-4f8e-ac19-4b725ca501e1" providerId="ADAL" clId="{EE4E0DB1-0126-4BDC-A8C8-CD9F676AF025}" dt="2025-09-04T21:35:17.846" v="3571" actId="1036"/>
          <ac:picMkLst>
            <pc:docMk/>
            <pc:sldMk cId="3058772945" sldId="307"/>
            <ac:picMk id="46" creationId="{2ACDF9B0-4536-4150-68BF-979FE3B97CE9}"/>
          </ac:picMkLst>
        </pc:picChg>
        <pc:picChg chg="mod topLvl">
          <ac:chgData name="Zahn, Laura A" userId="f84de9dd-54b7-4f8e-ac19-4b725ca501e1" providerId="ADAL" clId="{EE4E0DB1-0126-4BDC-A8C8-CD9F676AF025}" dt="2025-09-04T21:35:08.711" v="3569" actId="1038"/>
          <ac:picMkLst>
            <pc:docMk/>
            <pc:sldMk cId="3058772945" sldId="307"/>
            <ac:picMk id="47" creationId="{77FF63AE-71BC-6B81-8C40-B4594F9BC6C4}"/>
          </ac:picMkLst>
        </pc:picChg>
        <pc:picChg chg="mod">
          <ac:chgData name="Zahn, Laura A" userId="f84de9dd-54b7-4f8e-ac19-4b725ca501e1" providerId="ADAL" clId="{EE4E0DB1-0126-4BDC-A8C8-CD9F676AF025}" dt="2025-09-04T21:26:13.485" v="3486" actId="1076"/>
          <ac:picMkLst>
            <pc:docMk/>
            <pc:sldMk cId="3058772945" sldId="307"/>
            <ac:picMk id="61" creationId="{7DA73981-ACA3-3FC2-2D75-502681A447B1}"/>
          </ac:picMkLst>
        </pc:picChg>
      </pc:sldChg>
      <pc:sldChg chg="del">
        <pc:chgData name="Zahn, Laura A" userId="f84de9dd-54b7-4f8e-ac19-4b725ca501e1" providerId="ADAL" clId="{EE4E0DB1-0126-4BDC-A8C8-CD9F676AF025}" dt="2025-09-04T20:51:53.932" v="3006" actId="2696"/>
        <pc:sldMkLst>
          <pc:docMk/>
          <pc:sldMk cId="3993957807" sldId="309"/>
        </pc:sldMkLst>
      </pc:sldChg>
      <pc:sldChg chg="modSp del mod">
        <pc:chgData name="Zahn, Laura A" userId="f84de9dd-54b7-4f8e-ac19-4b725ca501e1" providerId="ADAL" clId="{EE4E0DB1-0126-4BDC-A8C8-CD9F676AF025}" dt="2025-09-04T18:54:23.851" v="2233" actId="2696"/>
        <pc:sldMkLst>
          <pc:docMk/>
          <pc:sldMk cId="1001284506" sldId="311"/>
        </pc:sldMkLst>
      </pc:sldChg>
      <pc:sldChg chg="del">
        <pc:chgData name="Zahn, Laura A" userId="f84de9dd-54b7-4f8e-ac19-4b725ca501e1" providerId="ADAL" clId="{EE4E0DB1-0126-4BDC-A8C8-CD9F676AF025}" dt="2025-09-04T18:54:14.859" v="2232" actId="2696"/>
        <pc:sldMkLst>
          <pc:docMk/>
          <pc:sldMk cId="33040688" sldId="312"/>
        </pc:sldMkLst>
      </pc:sldChg>
    </pc:docChg>
  </pc:docChgLst>
  <pc:docChgLst>
    <pc:chgData name="Zahn, Laura A" userId="S::laura.a.zahn@vumc.org::f84de9dd-54b7-4f8e-ac19-4b725ca501e1" providerId="AD" clId="Web-{B0005DE6-B48D-3619-B96C-8C23A429D215}"/>
    <pc:docChg chg="modSld">
      <pc:chgData name="Zahn, Laura A" userId="S::laura.a.zahn@vumc.org::f84de9dd-54b7-4f8e-ac19-4b725ca501e1" providerId="AD" clId="Web-{B0005DE6-B48D-3619-B96C-8C23A429D215}" dt="2025-09-05T18:00:15.028" v="20" actId="14100"/>
      <pc:docMkLst>
        <pc:docMk/>
      </pc:docMkLst>
      <pc:sldChg chg="delSp modSp">
        <pc:chgData name="Zahn, Laura A" userId="S::laura.a.zahn@vumc.org::f84de9dd-54b7-4f8e-ac19-4b725ca501e1" providerId="AD" clId="Web-{B0005DE6-B48D-3619-B96C-8C23A429D215}" dt="2025-09-05T18:00:15.028" v="20" actId="14100"/>
        <pc:sldMkLst>
          <pc:docMk/>
          <pc:sldMk cId="3058772945" sldId="307"/>
        </pc:sldMkLst>
        <pc:picChg chg="mod">
          <ac:chgData name="Zahn, Laura A" userId="S::laura.a.zahn@vumc.org::f84de9dd-54b7-4f8e-ac19-4b725ca501e1" providerId="AD" clId="Web-{B0005DE6-B48D-3619-B96C-8C23A429D215}" dt="2025-09-05T18:00:15.028" v="20" actId="14100"/>
          <ac:picMkLst>
            <pc:docMk/>
            <pc:sldMk cId="3058772945" sldId="307"/>
            <ac:picMk id="2" creationId="{1977C646-0501-625F-BCDB-6A580FA1E64B}"/>
          </ac:picMkLst>
        </pc:picChg>
        <pc:picChg chg="mod">
          <ac:chgData name="Zahn, Laura A" userId="S::laura.a.zahn@vumc.org::f84de9dd-54b7-4f8e-ac19-4b725ca501e1" providerId="AD" clId="Web-{B0005DE6-B48D-3619-B96C-8C23A429D215}" dt="2025-09-05T17:58:57.995" v="12" actId="1076"/>
          <ac:picMkLst>
            <pc:docMk/>
            <pc:sldMk cId="3058772945" sldId="307"/>
            <ac:picMk id="43" creationId="{F5EAD61E-9AA2-CB1C-AE2D-161D212E2E7A}"/>
          </ac:picMkLst>
        </pc:picChg>
        <pc:picChg chg="del">
          <ac:chgData name="Zahn, Laura A" userId="S::laura.a.zahn@vumc.org::f84de9dd-54b7-4f8e-ac19-4b725ca501e1" providerId="AD" clId="Web-{B0005DE6-B48D-3619-B96C-8C23A429D215}" dt="2025-09-05T17:57:37.024" v="0"/>
          <ac:picMkLst>
            <pc:docMk/>
            <pc:sldMk cId="3058772945" sldId="307"/>
            <ac:picMk id="61" creationId="{7DA73981-ACA3-3FC2-2D75-502681A447B1}"/>
          </ac:picMkLst>
        </pc:picChg>
      </pc:sldChg>
    </pc:docChg>
  </pc:docChgLst>
  <pc:docChgLst>
    <pc:chgData name="Alrifai, Wael" userId="S::wael.alrifai@vumc.org::77f646c3-ce23-4e22-af17-5bdf72646a39" providerId="AD" clId="Web-{0E3C0D68-0AE8-7388-0AE4-4E477E29D228}"/>
    <pc:docChg chg="addSld modSld modSection">
      <pc:chgData name="Alrifai, Wael" userId="S::wael.alrifai@vumc.org::77f646c3-ce23-4e22-af17-5bdf72646a39" providerId="AD" clId="Web-{0E3C0D68-0AE8-7388-0AE4-4E477E29D228}" dt="2025-09-05T17:37:44.471" v="115" actId="14100"/>
      <pc:docMkLst>
        <pc:docMk/>
      </pc:docMkLst>
      <pc:sldChg chg="addSp delSp modSp add replId">
        <pc:chgData name="Alrifai, Wael" userId="S::wael.alrifai@vumc.org::77f646c3-ce23-4e22-af17-5bdf72646a39" providerId="AD" clId="Web-{0E3C0D68-0AE8-7388-0AE4-4E477E29D228}" dt="2025-09-05T17:37:44.471" v="115" actId="14100"/>
        <pc:sldMkLst>
          <pc:docMk/>
          <pc:sldMk cId="323290314" sldId="308"/>
        </pc:sldMkLst>
        <pc:spChg chg="add mod ord">
          <ac:chgData name="Alrifai, Wael" userId="S::wael.alrifai@vumc.org::77f646c3-ce23-4e22-af17-5bdf72646a39" providerId="AD" clId="Web-{0E3C0D68-0AE8-7388-0AE4-4E477E29D228}" dt="2025-09-05T17:37:44.471" v="115" actId="14100"/>
          <ac:spMkLst>
            <pc:docMk/>
            <pc:sldMk cId="323290314" sldId="308"/>
            <ac:spMk id="6" creationId="{5A47EA4F-14C1-2522-6A6F-166773258F5C}"/>
          </ac:spMkLst>
        </pc:spChg>
        <pc:spChg chg="add del mod">
          <ac:chgData name="Alrifai, Wael" userId="S::wael.alrifai@vumc.org::77f646c3-ce23-4e22-af17-5bdf72646a39" providerId="AD" clId="Web-{0E3C0D68-0AE8-7388-0AE4-4E477E29D228}" dt="2025-09-05T17:33:57.095" v="96"/>
          <ac:spMkLst>
            <pc:docMk/>
            <pc:sldMk cId="323290314" sldId="308"/>
            <ac:spMk id="7" creationId="{6FB47352-C322-309F-373B-30BDF1D1CA73}"/>
          </ac:spMkLst>
        </pc:spChg>
        <pc:spChg chg="mod">
          <ac:chgData name="Alrifai, Wael" userId="S::wael.alrifai@vumc.org::77f646c3-ce23-4e22-af17-5bdf72646a39" providerId="AD" clId="Web-{0E3C0D68-0AE8-7388-0AE4-4E477E29D228}" dt="2025-09-05T17:10:51.798" v="12" actId="14100"/>
          <ac:spMkLst>
            <pc:docMk/>
            <pc:sldMk cId="323290314" sldId="308"/>
            <ac:spMk id="32" creationId="{6EC951EB-E7E7-2D53-D314-8F77517C356B}"/>
          </ac:spMkLst>
        </pc:spChg>
        <pc:spChg chg="mod">
          <ac:chgData name="Alrifai, Wael" userId="S::wael.alrifai@vumc.org::77f646c3-ce23-4e22-af17-5bdf72646a39" providerId="AD" clId="Web-{0E3C0D68-0AE8-7388-0AE4-4E477E29D228}" dt="2025-09-05T17:10:59.923" v="15" actId="14100"/>
          <ac:spMkLst>
            <pc:docMk/>
            <pc:sldMk cId="323290314" sldId="308"/>
            <ac:spMk id="50" creationId="{6395D219-E2C8-EBAA-3998-416BF5C02386}"/>
          </ac:spMkLst>
        </pc:spChg>
        <pc:spChg chg="del mod">
          <ac:chgData name="Alrifai, Wael" userId="S::wael.alrifai@vumc.org::77f646c3-ce23-4e22-af17-5bdf72646a39" providerId="AD" clId="Web-{0E3C0D68-0AE8-7388-0AE4-4E477E29D228}" dt="2025-09-05T17:28:32.455" v="84"/>
          <ac:spMkLst>
            <pc:docMk/>
            <pc:sldMk cId="323290314" sldId="308"/>
            <ac:spMk id="54" creationId="{D3A97861-BBE5-0537-8287-AD0AA325A12A}"/>
          </ac:spMkLst>
        </pc:spChg>
        <pc:spChg chg="del mod">
          <ac:chgData name="Alrifai, Wael" userId="S::wael.alrifai@vumc.org::77f646c3-ce23-4e22-af17-5bdf72646a39" providerId="AD" clId="Web-{0E3C0D68-0AE8-7388-0AE4-4E477E29D228}" dt="2025-09-05T17:28:26.314" v="82"/>
          <ac:spMkLst>
            <pc:docMk/>
            <pc:sldMk cId="323290314" sldId="308"/>
            <ac:spMk id="63" creationId="{8BD31D5D-4BDD-8AFF-EF01-2692CD3F4914}"/>
          </ac:spMkLst>
        </pc:spChg>
        <pc:grpChg chg="mod">
          <ac:chgData name="Alrifai, Wael" userId="S::wael.alrifai@vumc.org::77f646c3-ce23-4e22-af17-5bdf72646a39" providerId="AD" clId="Web-{0E3C0D68-0AE8-7388-0AE4-4E477E29D228}" dt="2025-09-05T17:11:15.642" v="21" actId="1076"/>
          <ac:grpSpMkLst>
            <pc:docMk/>
            <pc:sldMk cId="323290314" sldId="308"/>
            <ac:grpSpMk id="45" creationId="{78EE5B2D-35B7-1824-A291-810B2B1E0EAD}"/>
          </ac:grpSpMkLst>
        </pc:grpChg>
        <pc:picChg chg="add mod ord">
          <ac:chgData name="Alrifai, Wael" userId="S::wael.alrifai@vumc.org::77f646c3-ce23-4e22-af17-5bdf72646a39" providerId="AD" clId="Web-{0E3C0D68-0AE8-7388-0AE4-4E477E29D228}" dt="2025-09-05T17:37:09.158" v="106" actId="1076"/>
          <ac:picMkLst>
            <pc:docMk/>
            <pc:sldMk cId="323290314" sldId="308"/>
            <ac:picMk id="5" creationId="{F386E4A7-F287-94B1-FF8B-65A01E8CDC4C}"/>
          </ac:picMkLst>
        </pc:picChg>
        <pc:picChg chg="add mod">
          <ac:chgData name="Alrifai, Wael" userId="S::wael.alrifai@vumc.org::77f646c3-ce23-4e22-af17-5bdf72646a39" providerId="AD" clId="Web-{0E3C0D68-0AE8-7388-0AE4-4E477E29D228}" dt="2025-09-05T17:37:02.033" v="104" actId="1076"/>
          <ac:picMkLst>
            <pc:docMk/>
            <pc:sldMk cId="323290314" sldId="308"/>
            <ac:picMk id="8" creationId="{3D1BB7F4-3084-8595-ABF5-764FBB0F5F00}"/>
          </ac:picMkLst>
        </pc:picChg>
        <pc:picChg chg="mod ord">
          <ac:chgData name="Alrifai, Wael" userId="S::wael.alrifai@vumc.org::77f646c3-ce23-4e22-af17-5bdf72646a39" providerId="AD" clId="Web-{0E3C0D68-0AE8-7388-0AE4-4E477E29D228}" dt="2025-09-05T17:37:30.189" v="114" actId="1076"/>
          <ac:picMkLst>
            <pc:docMk/>
            <pc:sldMk cId="323290314" sldId="308"/>
            <ac:picMk id="16" creationId="{7606184C-F659-89F3-0E10-CAB0057AFDD1}"/>
          </ac:picMkLst>
        </pc:picChg>
        <pc:picChg chg="mod ord">
          <ac:chgData name="Alrifai, Wael" userId="S::wael.alrifai@vumc.org::77f646c3-ce23-4e22-af17-5bdf72646a39" providerId="AD" clId="Web-{0E3C0D68-0AE8-7388-0AE4-4E477E29D228}" dt="2025-09-05T17:37:25.424" v="111" actId="14100"/>
          <ac:picMkLst>
            <pc:docMk/>
            <pc:sldMk cId="323290314" sldId="308"/>
            <ac:picMk id="22" creationId="{AEBD22EF-80AB-3A5F-1606-A1BCE1B7BC7C}"/>
          </ac:picMkLst>
        </pc:picChg>
        <pc:picChg chg="mod">
          <ac:chgData name="Alrifai, Wael" userId="S::wael.alrifai@vumc.org::77f646c3-ce23-4e22-af17-5bdf72646a39" providerId="AD" clId="Web-{0E3C0D68-0AE8-7388-0AE4-4E477E29D228}" dt="2025-09-05T17:11:08.345" v="18" actId="1076"/>
          <ac:picMkLst>
            <pc:docMk/>
            <pc:sldMk cId="323290314" sldId="308"/>
            <ac:picMk id="34" creationId="{0B044ADF-6B4A-5053-FF0E-74A2D5CBD384}"/>
          </ac:picMkLst>
        </pc:picChg>
        <pc:picChg chg="ord">
          <ac:chgData name="Alrifai, Wael" userId="S::wael.alrifai@vumc.org::77f646c3-ce23-4e22-af17-5bdf72646a39" providerId="AD" clId="Web-{0E3C0D68-0AE8-7388-0AE4-4E477E29D228}" dt="2025-09-05T17:15:01.095" v="39"/>
          <ac:picMkLst>
            <pc:docMk/>
            <pc:sldMk cId="323290314" sldId="308"/>
            <ac:picMk id="36" creationId="{D0A30B27-DDB9-9D34-D853-8E93052B9CF2}"/>
          </ac:picMkLst>
        </pc:picChg>
        <pc:picChg chg="mod">
          <ac:chgData name="Alrifai, Wael" userId="S::wael.alrifai@vumc.org::77f646c3-ce23-4e22-af17-5bdf72646a39" providerId="AD" clId="Web-{0E3C0D68-0AE8-7388-0AE4-4E477E29D228}" dt="2025-09-05T17:17:32.767" v="70" actId="1076"/>
          <ac:picMkLst>
            <pc:docMk/>
            <pc:sldMk cId="323290314" sldId="308"/>
            <ac:picMk id="43" creationId="{B7738B48-893E-133B-4110-FE9D57D7A8C1}"/>
          </ac:picMkLst>
        </pc:picChg>
        <pc:picChg chg="mod">
          <ac:chgData name="Alrifai, Wael" userId="S::wael.alrifai@vumc.org::77f646c3-ce23-4e22-af17-5bdf72646a39" providerId="AD" clId="Web-{0E3C0D68-0AE8-7388-0AE4-4E477E29D228}" dt="2025-09-05T17:17:28.048" v="68" actId="1076"/>
          <ac:picMkLst>
            <pc:docMk/>
            <pc:sldMk cId="323290314" sldId="308"/>
            <ac:picMk id="90" creationId="{C32B1E36-AE94-AD2A-EA16-6D77FC6949BE}"/>
          </ac:picMkLst>
        </pc:picChg>
      </pc:sldChg>
    </pc:docChg>
  </pc:docChgLst>
  <pc:docChgLst>
    <pc:chgData name="Alrifai, Wael" userId="S::wael.alrifai@vumc.org::77f646c3-ce23-4e22-af17-5bdf72646a39" providerId="AD" clId="Web-{84DBDBEB-AC87-D30E-CE4A-776071ED8283}"/>
    <pc:docChg chg="modSld">
      <pc:chgData name="Alrifai, Wael" userId="S::wael.alrifai@vumc.org::77f646c3-ce23-4e22-af17-5bdf72646a39" providerId="AD" clId="Web-{84DBDBEB-AC87-D30E-CE4A-776071ED8283}" dt="2025-09-05T22:54:46.164" v="4" actId="1076"/>
      <pc:docMkLst>
        <pc:docMk/>
      </pc:docMkLst>
      <pc:sldChg chg="modSp">
        <pc:chgData name="Alrifai, Wael" userId="S::wael.alrifai@vumc.org::77f646c3-ce23-4e22-af17-5bdf72646a39" providerId="AD" clId="Web-{84DBDBEB-AC87-D30E-CE4A-776071ED8283}" dt="2025-09-05T22:54:46.164" v="4" actId="1076"/>
        <pc:sldMkLst>
          <pc:docMk/>
          <pc:sldMk cId="323290314" sldId="308"/>
        </pc:sldMkLst>
        <pc:picChg chg="mod">
          <ac:chgData name="Alrifai, Wael" userId="S::wael.alrifai@vumc.org::77f646c3-ce23-4e22-af17-5bdf72646a39" providerId="AD" clId="Web-{84DBDBEB-AC87-D30E-CE4A-776071ED8283}" dt="2025-09-05T22:54:30.491" v="2" actId="1076"/>
          <ac:picMkLst>
            <pc:docMk/>
            <pc:sldMk cId="323290314" sldId="308"/>
            <ac:picMk id="34" creationId="{0B044ADF-6B4A-5053-FF0E-74A2D5CBD384}"/>
          </ac:picMkLst>
        </pc:picChg>
        <pc:picChg chg="mod">
          <ac:chgData name="Alrifai, Wael" userId="S::wael.alrifai@vumc.org::77f646c3-ce23-4e22-af17-5bdf72646a39" providerId="AD" clId="Web-{84DBDBEB-AC87-D30E-CE4A-776071ED8283}" dt="2025-09-05T22:54:46.164" v="4" actId="1076"/>
          <ac:picMkLst>
            <pc:docMk/>
            <pc:sldMk cId="323290314" sldId="308"/>
            <ac:picMk id="36" creationId="{D0A30B27-DDB9-9D34-D853-8E93052B9CF2}"/>
          </ac:picMkLst>
        </pc:picChg>
      </pc:sldChg>
    </pc:docChg>
  </pc:docChgLst>
  <pc:docChgLst>
    <pc:chgData name="Zahn, Laura A" userId="f84de9dd-54b7-4f8e-ac19-4b725ca501e1" providerId="ADAL" clId="{B19B4F69-9F95-478A-BABE-EFBF965DC358}"/>
    <pc:docChg chg="undo custSel delSld modSld delSection modSection">
      <pc:chgData name="Zahn, Laura A" userId="f84de9dd-54b7-4f8e-ac19-4b725ca501e1" providerId="ADAL" clId="{B19B4F69-9F95-478A-BABE-EFBF965DC358}" dt="2025-09-10T21:44:41.491" v="1893" actId="1038"/>
      <pc:docMkLst>
        <pc:docMk/>
      </pc:docMkLst>
      <pc:sldChg chg="del">
        <pc:chgData name="Zahn, Laura A" userId="f84de9dd-54b7-4f8e-ac19-4b725ca501e1" providerId="ADAL" clId="{B19B4F69-9F95-478A-BABE-EFBF965DC358}" dt="2025-09-05T20:20:39.193" v="1208" actId="2696"/>
        <pc:sldMkLst>
          <pc:docMk/>
          <pc:sldMk cId="3058772945" sldId="307"/>
        </pc:sldMkLst>
      </pc:sldChg>
      <pc:sldChg chg="addSp delSp modSp mod">
        <pc:chgData name="Zahn, Laura A" userId="f84de9dd-54b7-4f8e-ac19-4b725ca501e1" providerId="ADAL" clId="{B19B4F69-9F95-478A-BABE-EFBF965DC358}" dt="2025-09-10T21:44:41.491" v="1893" actId="1038"/>
        <pc:sldMkLst>
          <pc:docMk/>
          <pc:sldMk cId="323290314" sldId="308"/>
        </pc:sldMkLst>
        <pc:spChg chg="mod">
          <ac:chgData name="Zahn, Laura A" userId="f84de9dd-54b7-4f8e-ac19-4b725ca501e1" providerId="ADAL" clId="{B19B4F69-9F95-478A-BABE-EFBF965DC358}" dt="2025-09-05T20:07:46.226" v="786" actId="1076"/>
          <ac:spMkLst>
            <pc:docMk/>
            <pc:sldMk cId="323290314" sldId="308"/>
            <ac:spMk id="6" creationId="{5A47EA4F-14C1-2522-6A6F-166773258F5C}"/>
          </ac:spMkLst>
        </pc:spChg>
        <pc:spChg chg="add mod">
          <ac:chgData name="Zahn, Laura A" userId="f84de9dd-54b7-4f8e-ac19-4b725ca501e1" providerId="ADAL" clId="{B19B4F69-9F95-478A-BABE-EFBF965DC358}" dt="2025-09-08T17:34:40.896" v="1879" actId="20577"/>
          <ac:spMkLst>
            <pc:docMk/>
            <pc:sldMk cId="323290314" sldId="308"/>
            <ac:spMk id="7" creationId="{908EB915-4132-B667-0548-1E510FD48833}"/>
          </ac:spMkLst>
        </pc:spChg>
        <pc:spChg chg="add mod">
          <ac:chgData name="Zahn, Laura A" userId="f84de9dd-54b7-4f8e-ac19-4b725ca501e1" providerId="ADAL" clId="{B19B4F69-9F95-478A-BABE-EFBF965DC358}" dt="2025-09-05T20:18:41.136" v="1165" actId="1036"/>
          <ac:spMkLst>
            <pc:docMk/>
            <pc:sldMk cId="323290314" sldId="308"/>
            <ac:spMk id="11" creationId="{BF61CBCB-DF05-877B-6D41-180B94BCC087}"/>
          </ac:spMkLst>
        </pc:spChg>
        <pc:spChg chg="add mod">
          <ac:chgData name="Zahn, Laura A" userId="f84de9dd-54b7-4f8e-ac19-4b725ca501e1" providerId="ADAL" clId="{B19B4F69-9F95-478A-BABE-EFBF965DC358}" dt="2025-09-05T20:19:21.262" v="1203" actId="1076"/>
          <ac:spMkLst>
            <pc:docMk/>
            <pc:sldMk cId="323290314" sldId="308"/>
            <ac:spMk id="12" creationId="{F837830B-8CAD-FEE1-9849-99C13658F0AE}"/>
          </ac:spMkLst>
        </pc:spChg>
        <pc:spChg chg="add mod">
          <ac:chgData name="Zahn, Laura A" userId="f84de9dd-54b7-4f8e-ac19-4b725ca501e1" providerId="ADAL" clId="{B19B4F69-9F95-478A-BABE-EFBF965DC358}" dt="2025-09-05T20:19:23.851" v="1204" actId="1076"/>
          <ac:spMkLst>
            <pc:docMk/>
            <pc:sldMk cId="323290314" sldId="308"/>
            <ac:spMk id="13" creationId="{85CFFD16-B0E0-9C59-3410-8CAA6588F583}"/>
          </ac:spMkLst>
        </pc:spChg>
        <pc:spChg chg="add mod">
          <ac:chgData name="Zahn, Laura A" userId="f84de9dd-54b7-4f8e-ac19-4b725ca501e1" providerId="ADAL" clId="{B19B4F69-9F95-478A-BABE-EFBF965DC358}" dt="2025-09-05T20:19:14.623" v="1202" actId="1076"/>
          <ac:spMkLst>
            <pc:docMk/>
            <pc:sldMk cId="323290314" sldId="308"/>
            <ac:spMk id="14" creationId="{424F7CF2-5C08-A8AA-3103-5C685B3F1866}"/>
          </ac:spMkLst>
        </pc:spChg>
        <pc:spChg chg="add mod">
          <ac:chgData name="Zahn, Laura A" userId="f84de9dd-54b7-4f8e-ac19-4b725ca501e1" providerId="ADAL" clId="{B19B4F69-9F95-478A-BABE-EFBF965DC358}" dt="2025-09-05T20:23:40.087" v="1210" actId="948"/>
          <ac:spMkLst>
            <pc:docMk/>
            <pc:sldMk cId="323290314" sldId="308"/>
            <ac:spMk id="15" creationId="{22D62223-42B2-E877-091E-7CE68D427F5F}"/>
          </ac:spMkLst>
        </pc:spChg>
        <pc:spChg chg="add mod">
          <ac:chgData name="Zahn, Laura A" userId="f84de9dd-54b7-4f8e-ac19-4b725ca501e1" providerId="ADAL" clId="{B19B4F69-9F95-478A-BABE-EFBF965DC358}" dt="2025-09-05T20:24:01.003" v="1212" actId="948"/>
          <ac:spMkLst>
            <pc:docMk/>
            <pc:sldMk cId="323290314" sldId="308"/>
            <ac:spMk id="17" creationId="{582E0E4F-12A2-3EAD-5CFF-AAFB91773DEC}"/>
          </ac:spMkLst>
        </pc:spChg>
        <pc:spChg chg="mod">
          <ac:chgData name="Zahn, Laura A" userId="f84de9dd-54b7-4f8e-ac19-4b725ca501e1" providerId="ADAL" clId="{B19B4F69-9F95-478A-BABE-EFBF965DC358}" dt="2025-09-08T17:28:07.680" v="1861" actId="20577"/>
          <ac:spMkLst>
            <pc:docMk/>
            <pc:sldMk cId="323290314" sldId="308"/>
            <ac:spMk id="28" creationId="{049A3EB3-0234-B074-0642-911876C43E1A}"/>
          </ac:spMkLst>
        </pc:spChg>
        <pc:spChg chg="mod">
          <ac:chgData name="Zahn, Laura A" userId="f84de9dd-54b7-4f8e-ac19-4b725ca501e1" providerId="ADAL" clId="{B19B4F69-9F95-478A-BABE-EFBF965DC358}" dt="2025-09-05T19:57:46.879" v="322" actId="1038"/>
          <ac:spMkLst>
            <pc:docMk/>
            <pc:sldMk cId="323290314" sldId="308"/>
            <ac:spMk id="29" creationId="{B69E30C0-79C0-4BA6-9B9A-896DDF1B3A77}"/>
          </ac:spMkLst>
        </pc:spChg>
        <pc:spChg chg="mod">
          <ac:chgData name="Zahn, Laura A" userId="f84de9dd-54b7-4f8e-ac19-4b725ca501e1" providerId="ADAL" clId="{B19B4F69-9F95-478A-BABE-EFBF965DC358}" dt="2025-09-08T17:17:35.709" v="1843" actId="1035"/>
          <ac:spMkLst>
            <pc:docMk/>
            <pc:sldMk cId="323290314" sldId="308"/>
            <ac:spMk id="32" creationId="{6EC951EB-E7E7-2D53-D314-8F77517C356B}"/>
          </ac:spMkLst>
        </pc:spChg>
        <pc:spChg chg="mod">
          <ac:chgData name="Zahn, Laura A" userId="f84de9dd-54b7-4f8e-ac19-4b725ca501e1" providerId="ADAL" clId="{B19B4F69-9F95-478A-BABE-EFBF965DC358}" dt="2025-09-08T17:35:07.495" v="1884" actId="1036"/>
          <ac:spMkLst>
            <pc:docMk/>
            <pc:sldMk cId="323290314" sldId="308"/>
            <ac:spMk id="39" creationId="{2E304DB0-6EE8-21BF-ECEE-3FD13E9BE712}"/>
          </ac:spMkLst>
        </pc:spChg>
        <pc:spChg chg="mod">
          <ac:chgData name="Zahn, Laura A" userId="f84de9dd-54b7-4f8e-ac19-4b725ca501e1" providerId="ADAL" clId="{B19B4F69-9F95-478A-BABE-EFBF965DC358}" dt="2025-09-08T17:06:42.689" v="1251" actId="164"/>
          <ac:spMkLst>
            <pc:docMk/>
            <pc:sldMk cId="323290314" sldId="308"/>
            <ac:spMk id="50" creationId="{6395D219-E2C8-EBAA-3998-416BF5C02386}"/>
          </ac:spMkLst>
        </pc:spChg>
        <pc:spChg chg="mod">
          <ac:chgData name="Zahn, Laura A" userId="f84de9dd-54b7-4f8e-ac19-4b725ca501e1" providerId="ADAL" clId="{B19B4F69-9F95-478A-BABE-EFBF965DC358}" dt="2025-09-08T17:27:20.409" v="1859" actId="20577"/>
          <ac:spMkLst>
            <pc:docMk/>
            <pc:sldMk cId="323290314" sldId="308"/>
            <ac:spMk id="53" creationId="{C536EF8B-6ADB-D85C-E101-EA079FB7D1A0}"/>
          </ac:spMkLst>
        </pc:spChg>
        <pc:spChg chg="mod">
          <ac:chgData name="Zahn, Laura A" userId="f84de9dd-54b7-4f8e-ac19-4b725ca501e1" providerId="ADAL" clId="{B19B4F69-9F95-478A-BABE-EFBF965DC358}" dt="2025-09-05T19:26:34.396" v="38" actId="1076"/>
          <ac:spMkLst>
            <pc:docMk/>
            <pc:sldMk cId="323290314" sldId="308"/>
            <ac:spMk id="60" creationId="{FEA49ED1-BBFD-F840-EA23-6D8ADD0A7860}"/>
          </ac:spMkLst>
        </pc:spChg>
        <pc:grpChg chg="add mod">
          <ac:chgData name="Zahn, Laura A" userId="f84de9dd-54b7-4f8e-ac19-4b725ca501e1" providerId="ADAL" clId="{B19B4F69-9F95-478A-BABE-EFBF965DC358}" dt="2025-09-08T17:17:17.457" v="1823" actId="1076"/>
          <ac:grpSpMkLst>
            <pc:docMk/>
            <pc:sldMk cId="323290314" sldId="308"/>
            <ac:grpSpMk id="5" creationId="{D3E2739A-01D4-8CDB-2B99-49AB53842E59}"/>
          </ac:grpSpMkLst>
        </pc:grpChg>
        <pc:grpChg chg="mod">
          <ac:chgData name="Zahn, Laura A" userId="f84de9dd-54b7-4f8e-ac19-4b725ca501e1" providerId="ADAL" clId="{B19B4F69-9F95-478A-BABE-EFBF965DC358}" dt="2025-09-08T17:06:42.689" v="1251" actId="164"/>
          <ac:grpSpMkLst>
            <pc:docMk/>
            <pc:sldMk cId="323290314" sldId="308"/>
            <ac:grpSpMk id="45" creationId="{78EE5B2D-35B7-1824-A291-810B2B1E0EAD}"/>
          </ac:grpSpMkLst>
        </pc:grpChg>
        <pc:picChg chg="mod">
          <ac:chgData name="Zahn, Laura A" userId="f84de9dd-54b7-4f8e-ac19-4b725ca501e1" providerId="ADAL" clId="{B19B4F69-9F95-478A-BABE-EFBF965DC358}" dt="2025-09-08T17:08:33.500" v="1262" actId="1076"/>
          <ac:picMkLst>
            <pc:docMk/>
            <pc:sldMk cId="323290314" sldId="308"/>
            <ac:picMk id="2" creationId="{7D970D02-E5F1-5A4F-C94E-69D8BEBCA999}"/>
          </ac:picMkLst>
        </pc:picChg>
        <pc:picChg chg="add mod">
          <ac:chgData name="Zahn, Laura A" userId="f84de9dd-54b7-4f8e-ac19-4b725ca501e1" providerId="ADAL" clId="{B19B4F69-9F95-478A-BABE-EFBF965DC358}" dt="2025-09-10T21:44:41.491" v="1893" actId="1038"/>
          <ac:picMkLst>
            <pc:docMk/>
            <pc:sldMk cId="323290314" sldId="308"/>
            <ac:picMk id="9" creationId="{B056282F-7B66-2202-788E-611B88FC6BDC}"/>
          </ac:picMkLst>
        </pc:picChg>
        <pc:picChg chg="mod">
          <ac:chgData name="Zahn, Laura A" userId="f84de9dd-54b7-4f8e-ac19-4b725ca501e1" providerId="ADAL" clId="{B19B4F69-9F95-478A-BABE-EFBF965DC358}" dt="2025-09-08T17:33:47.176" v="1867" actId="14826"/>
          <ac:picMkLst>
            <pc:docMk/>
            <pc:sldMk cId="323290314" sldId="308"/>
            <ac:picMk id="22" creationId="{AEBD22EF-80AB-3A5F-1606-A1BCE1B7BC7C}"/>
          </ac:picMkLst>
        </pc:picChg>
        <pc:picChg chg="mod">
          <ac:chgData name="Zahn, Laura A" userId="f84de9dd-54b7-4f8e-ac19-4b725ca501e1" providerId="ADAL" clId="{B19B4F69-9F95-478A-BABE-EFBF965DC358}" dt="2025-09-08T17:06:19.304" v="1248" actId="1035"/>
          <ac:picMkLst>
            <pc:docMk/>
            <pc:sldMk cId="323290314" sldId="308"/>
            <ac:picMk id="34" creationId="{0B044ADF-6B4A-5053-FF0E-74A2D5CBD384}"/>
          </ac:picMkLst>
        </pc:picChg>
        <pc:picChg chg="mod">
          <ac:chgData name="Zahn, Laura A" userId="f84de9dd-54b7-4f8e-ac19-4b725ca501e1" providerId="ADAL" clId="{B19B4F69-9F95-478A-BABE-EFBF965DC358}" dt="2025-09-08T17:21:48.748" v="1847" actId="14100"/>
          <ac:picMkLst>
            <pc:docMk/>
            <pc:sldMk cId="323290314" sldId="308"/>
            <ac:picMk id="36" creationId="{D0A30B27-DDB9-9D34-D853-8E93052B9C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862F8-F3F9-2274-44DE-759C68DD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7B46B-E96C-4E8E-1C74-2DA418772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F8D9F8-09E4-E6D1-05C7-FBD11B2C4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 </a:t>
            </a:r>
            <a:r>
              <a:rPr lang="en-US" err="1"/>
              <a:t>Powerpoint</a:t>
            </a:r>
            <a:r>
              <a:rPr lang="en-US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lang="en-US" b="1"/>
              <a:t>Bold the first names of anybody who’s presenting</a:t>
            </a:r>
            <a:r>
              <a:rPr lang="en-US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Intro/methods/result: </a:t>
            </a:r>
            <a:r>
              <a:rPr lang="en-US" b="1"/>
              <a:t>Do not drop below font size 28</a:t>
            </a:r>
            <a:r>
              <a:rPr lang="en-US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A539-3A15-0085-5CBE-6F78597F8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7DC05-A46C-A95B-F707-1765B826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A high angle view of a city&#10;&#10;AI-generated content may be incorrect.">
            <a:extLst>
              <a:ext uri="{FF2B5EF4-FFF2-40B4-BE49-F238E27FC236}">
                <a16:creationId xmlns:a16="http://schemas.microsoft.com/office/drawing/2014/main" id="{1661383D-93C8-D09F-ED7D-B31EE8FA39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7"/>
          <a:stretch/>
        </p:blipFill>
        <p:spPr>
          <a:xfrm>
            <a:off x="10994263" y="22304576"/>
            <a:ext cx="21945600" cy="106173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D51E10-B68A-CCFD-1023-DF0A2FE62300}"/>
              </a:ext>
            </a:extLst>
          </p:cNvPr>
          <p:cNvSpPr/>
          <p:nvPr/>
        </p:nvSpPr>
        <p:spPr>
          <a:xfrm>
            <a:off x="0" y="-11995"/>
            <a:ext cx="43891199" cy="5758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3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B86D75-8650-8A53-0417-A4CF6C57EC06}"/>
              </a:ext>
            </a:extLst>
          </p:cNvPr>
          <p:cNvSpPr txBox="1"/>
          <p:nvPr/>
        </p:nvSpPr>
        <p:spPr>
          <a:xfrm>
            <a:off x="914399" y="627693"/>
            <a:ext cx="42062397" cy="1569660"/>
          </a:xfrm>
          <a:prstGeom prst="rect">
            <a:avLst/>
          </a:prstGeom>
          <a:noFill/>
        </p:spPr>
        <p:txBody>
          <a:bodyPr wrap="square" lIns="457200" rIns="457200">
            <a:spAutoFit/>
          </a:bodyPr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The Physician Builder Model—A Survey and Productivity Analysis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A3EB3-0234-B074-0642-911876C43E1A}"/>
              </a:ext>
            </a:extLst>
          </p:cNvPr>
          <p:cNvSpPr txBox="1"/>
          <p:nvPr/>
        </p:nvSpPr>
        <p:spPr>
          <a:xfrm>
            <a:off x="1" y="2357300"/>
            <a:ext cx="4388398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800" b="1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Laura Zahn</a:t>
            </a:r>
            <a:r>
              <a:rPr lang="en-US" sz="5800" b="1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Mhd Wael Alrifai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1,2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Adam Wright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1,3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Allison McCoy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2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Dara Mize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1,3,4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Brandon Reese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4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Jon Wanderer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1,4,5</a:t>
            </a:r>
          </a:p>
          <a:p>
            <a:pPr algn="ctr"/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Departments of Biomedical Informatics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1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Pediatrics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2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Medicine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3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HealthIT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4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, Anesthesiology</a:t>
            </a:r>
            <a:r>
              <a:rPr lang="en-US" sz="5800" baseline="300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5</a:t>
            </a:r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80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Vanderbilt University Medical Center</a:t>
            </a:r>
            <a:endParaRPr lang="en-US" sz="5800" b="1">
              <a:solidFill>
                <a:schemeClr val="bg1"/>
              </a:solidFill>
              <a:latin typeface="+mj-lt"/>
              <a:ea typeface="Inter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9E30C0-79C0-4BA6-9B9A-896DDF1B3A77}"/>
              </a:ext>
            </a:extLst>
          </p:cNvPr>
          <p:cNvSpPr/>
          <p:nvPr/>
        </p:nvSpPr>
        <p:spPr>
          <a:xfrm>
            <a:off x="10980074" y="5790625"/>
            <a:ext cx="21945600" cy="27172382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/>
            <a:endParaRPr lang="en-US" sz="140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C951EB-E7E7-2D53-D314-8F77517C356B}"/>
              </a:ext>
            </a:extLst>
          </p:cNvPr>
          <p:cNvSpPr txBox="1"/>
          <p:nvPr/>
        </p:nvSpPr>
        <p:spPr>
          <a:xfrm>
            <a:off x="610932" y="12002802"/>
            <a:ext cx="10680097" cy="4985980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PURPOSE</a:t>
            </a:r>
            <a:endParaRPr lang="en-US" sz="5400" b="1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r>
              <a:rPr lang="en-US" sz="48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To assess the builders’ and supporting analysts’ opinions about the Physician Builder program and perceived added value.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68446-6B35-7152-B5A2-9480BF0494A6}"/>
              </a:ext>
            </a:extLst>
          </p:cNvPr>
          <p:cNvSpPr txBox="1"/>
          <p:nvPr/>
        </p:nvSpPr>
        <p:spPr>
          <a:xfrm>
            <a:off x="37473965" y="25610049"/>
            <a:ext cx="5167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Presenter:</a:t>
            </a:r>
            <a:br>
              <a:rPr lang="en-US" sz="440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</a:br>
            <a:r>
              <a:rPr lang="en-US" sz="440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Laura Zahn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A49ED1-BBFD-F840-EA23-6D8ADD0A7860}"/>
              </a:ext>
            </a:extLst>
          </p:cNvPr>
          <p:cNvSpPr txBox="1"/>
          <p:nvPr/>
        </p:nvSpPr>
        <p:spPr>
          <a:xfrm>
            <a:off x="35213067" y="27163413"/>
            <a:ext cx="775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Laura.a.zahn@vumc.org</a:t>
            </a:r>
          </a:p>
        </p:txBody>
      </p:sp>
      <p:pic>
        <p:nvPicPr>
          <p:cNvPr id="90" name="Picture 89" descr="Shape&#10;&#10;Description automatically generated with low confidence">
            <a:extLst>
              <a:ext uri="{FF2B5EF4-FFF2-40B4-BE49-F238E27FC236}">
                <a16:creationId xmlns:a16="http://schemas.microsoft.com/office/drawing/2014/main" id="{C32B1E36-AE94-AD2A-EA16-6D77FC6949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4" b="21965"/>
          <a:stretch/>
        </p:blipFill>
        <p:spPr>
          <a:xfrm>
            <a:off x="37476764" y="28526470"/>
            <a:ext cx="6407222" cy="2630243"/>
          </a:xfrm>
          <a:prstGeom prst="rect">
            <a:avLst/>
          </a:prstGeom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D970D02-E5F1-5A4F-C94E-69D8BEBCA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07" y="5926730"/>
            <a:ext cx="5290041" cy="16053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E2739A-01D4-8CDB-2B99-49AB53842E59}"/>
              </a:ext>
            </a:extLst>
          </p:cNvPr>
          <p:cNvGrpSpPr/>
          <p:nvPr/>
        </p:nvGrpSpPr>
        <p:grpSpPr>
          <a:xfrm>
            <a:off x="580685" y="17129557"/>
            <a:ext cx="10535085" cy="5616922"/>
            <a:chOff x="409108" y="14428991"/>
            <a:chExt cx="10535085" cy="561692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95D219-E2C8-EBAA-3998-416BF5C02386}"/>
                </a:ext>
              </a:extLst>
            </p:cNvPr>
            <p:cNvSpPr txBox="1"/>
            <p:nvPr/>
          </p:nvSpPr>
          <p:spPr>
            <a:xfrm>
              <a:off x="409108" y="14428991"/>
              <a:ext cx="10535085" cy="561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6000" b="1">
                  <a:latin typeface="Antonio" pitchFamily="2" charset="0"/>
                  <a:ea typeface="Inter" panose="02000503000000020004" pitchFamily="2" charset="0"/>
                  <a:cs typeface="Times New Roman" panose="02020603050405020304" pitchFamily="18" charset="0"/>
                </a:rPr>
                <a:t>METHODS</a:t>
              </a:r>
            </a:p>
            <a:p>
              <a:pPr marL="1851025" lvl="1">
                <a:lnSpc>
                  <a:spcPct val="120000"/>
                </a:lnSpc>
              </a:pPr>
              <a:r>
                <a:rPr lang="en-US" sz="4400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N = 88 Physician Builders</a:t>
              </a:r>
            </a:p>
            <a:p>
              <a:pPr marL="1851025" lvl="1">
                <a:lnSpc>
                  <a:spcPct val="120000"/>
                </a:lnSpc>
              </a:pPr>
              <a:r>
                <a:rPr lang="en-US" sz="4400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22-item </a:t>
              </a:r>
              <a:r>
                <a:rPr lang="en-US" sz="4400" err="1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REDCap</a:t>
              </a:r>
              <a:r>
                <a:rPr lang="en-US" sz="4400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 survey</a:t>
              </a:r>
            </a:p>
            <a:p>
              <a:pPr marL="1851025" lvl="1">
                <a:lnSpc>
                  <a:spcPct val="120000"/>
                </a:lnSpc>
              </a:pPr>
              <a:endParaRPr lang="en-US" sz="44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endParaRPr>
            </a:p>
            <a:p>
              <a:pPr marL="1851025" lvl="1">
                <a:lnSpc>
                  <a:spcPct val="120000"/>
                </a:lnSpc>
              </a:pPr>
              <a:r>
                <a:rPr lang="en-US" sz="4400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N = 21 HealthIT Analysts</a:t>
              </a:r>
            </a:p>
            <a:p>
              <a:pPr marL="1851025" lvl="1">
                <a:lnSpc>
                  <a:spcPct val="120000"/>
                </a:lnSpc>
              </a:pPr>
              <a:r>
                <a:rPr lang="en-US" sz="4400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7-item </a:t>
              </a:r>
              <a:r>
                <a:rPr lang="en-US" sz="4400" err="1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REDCap</a:t>
              </a:r>
              <a:r>
                <a:rPr lang="en-US" sz="4400">
                  <a:latin typeface="Inter" panose="02000503000000020004" pitchFamily="2" charset="0"/>
                  <a:ea typeface="Inter" panose="02000503000000020004" pitchFamily="2" charset="0"/>
                  <a:cs typeface="Tahoma" panose="020B0604030504040204" pitchFamily="34" charset="0"/>
                </a:rPr>
                <a:t> survey</a:t>
              </a:r>
            </a:p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EE5B2D-35B7-1824-A291-810B2B1E0EAD}"/>
                </a:ext>
              </a:extLst>
            </p:cNvPr>
            <p:cNvGrpSpPr/>
            <p:nvPr/>
          </p:nvGrpSpPr>
          <p:grpSpPr>
            <a:xfrm>
              <a:off x="1034071" y="15492236"/>
              <a:ext cx="940754" cy="4200208"/>
              <a:chOff x="628542" y="28220937"/>
              <a:chExt cx="940754" cy="420020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D1D746-548B-B2C3-D347-71CB0585B45E}"/>
                  </a:ext>
                </a:extLst>
              </p:cNvPr>
              <p:cNvGrpSpPr/>
              <p:nvPr/>
            </p:nvGrpSpPr>
            <p:grpSpPr>
              <a:xfrm>
                <a:off x="628542" y="28220937"/>
                <a:ext cx="940754" cy="3382560"/>
                <a:chOff x="650314" y="16336709"/>
                <a:chExt cx="940754" cy="3382560"/>
              </a:xfrm>
            </p:grpSpPr>
            <p:pic>
              <p:nvPicPr>
                <p:cNvPr id="46" name="Graphic 45" descr="Group with solid fill">
                  <a:extLst>
                    <a:ext uri="{FF2B5EF4-FFF2-40B4-BE49-F238E27FC236}">
                      <a16:creationId xmlns:a16="http://schemas.microsoft.com/office/drawing/2014/main" id="{9F865B29-9CEE-42BD-E408-12693E785A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314" y="1880486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7" name="Graphic 46" descr="Checklist with solid fill">
                  <a:extLst>
                    <a:ext uri="{FF2B5EF4-FFF2-40B4-BE49-F238E27FC236}">
                      <a16:creationId xmlns:a16="http://schemas.microsoft.com/office/drawing/2014/main" id="{22349D50-0D05-C8A4-BB3A-3D34741A2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668" y="1727492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" name="Graphic 2" descr="Group with solid fill">
                  <a:extLst>
                    <a:ext uri="{FF2B5EF4-FFF2-40B4-BE49-F238E27FC236}">
                      <a16:creationId xmlns:a16="http://schemas.microsoft.com/office/drawing/2014/main" id="{551905EE-9E1E-F179-F6ED-53581AA080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314" y="16336709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4" name="Graphic 3" descr="Checklist with solid fill">
                <a:extLst>
                  <a:ext uri="{FF2B5EF4-FFF2-40B4-BE49-F238E27FC236}">
                    <a16:creationId xmlns:a16="http://schemas.microsoft.com/office/drawing/2014/main" id="{85D2EB46-1950-0CF6-F9C6-2A0BA4D7B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4896" y="31506745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18" name="Picture 17" descr="A person wearing blue glasses&#10;&#10;AI-generated content may be incorrect.">
            <a:extLst>
              <a:ext uri="{FF2B5EF4-FFF2-40B4-BE49-F238E27FC236}">
                <a16:creationId xmlns:a16="http://schemas.microsoft.com/office/drawing/2014/main" id="{293C3BE8-9FD6-591A-E0F6-6E311E52A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602" y="25671573"/>
            <a:ext cx="1023133" cy="14229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A30B27-DDB9-9D34-D853-8E93052B9C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1466" y="6003487"/>
            <a:ext cx="10124566" cy="25517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956B3E1-A143-B51A-8ED3-C386FD52A3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2485" y="14459794"/>
            <a:ext cx="10088602" cy="60710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E304DB0-6EE8-21BF-ECEE-3FD13E9BE712}"/>
              </a:ext>
            </a:extLst>
          </p:cNvPr>
          <p:cNvSpPr txBox="1"/>
          <p:nvPr/>
        </p:nvSpPr>
        <p:spPr>
          <a:xfrm>
            <a:off x="33352485" y="8713755"/>
            <a:ext cx="108869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005D83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Most paired analysts feel builders’ expertise helps guide their own builds </a:t>
            </a:r>
            <a:r>
              <a:rPr lang="en-US" sz="6000">
                <a:solidFill>
                  <a:srgbClr val="005D83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at least sometimes (76%) and </a:t>
            </a:r>
            <a:r>
              <a:rPr lang="en-US" sz="6000" b="1">
                <a:solidFill>
                  <a:srgbClr val="005D83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decreases their workload (62%). </a:t>
            </a:r>
            <a:endParaRPr lang="en-US" sz="6000">
              <a:solidFill>
                <a:srgbClr val="005D83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3" name="Picture 42" descr="A graphic of a magnifying glass and a computer&#10;&#10;AI-generated content may be incorrect.">
            <a:extLst>
              <a:ext uri="{FF2B5EF4-FFF2-40B4-BE49-F238E27FC236}">
                <a16:creationId xmlns:a16="http://schemas.microsoft.com/office/drawing/2014/main" id="{B7738B48-893E-133B-4110-FE9D57D7A8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050" y="28531447"/>
            <a:ext cx="4420223" cy="2637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044ADF-6B4A-5053-FF0E-74A2D5CBD3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77" y="22490587"/>
            <a:ext cx="9890702" cy="990255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536EF8B-6ADB-D85C-E101-EA079FB7D1A0}"/>
              </a:ext>
            </a:extLst>
          </p:cNvPr>
          <p:cNvSpPr txBox="1"/>
          <p:nvPr/>
        </p:nvSpPr>
        <p:spPr>
          <a:xfrm>
            <a:off x="33222440" y="20885232"/>
            <a:ext cx="103419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NEXT STEPS</a:t>
            </a:r>
          </a:p>
          <a:p>
            <a:r>
              <a:rPr lang="en-US" sz="4800">
                <a:ea typeface="Inter" panose="02000503000000020004" pitchFamily="2" charset="0"/>
                <a:cs typeface="Tahoma" panose="020B0604030504040204" pitchFamily="34" charset="0"/>
              </a:rPr>
              <a:t>Analysis of qualitative interviews with 12 clinical leaders and 4 HealthIT leaders about the PB program and manuscript writing!</a:t>
            </a:r>
            <a:endParaRPr lang="en-US" sz="4800" b="1"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5" name="AutoShape 2">
            <a:extLst>
              <a:ext uri="{FF2B5EF4-FFF2-40B4-BE49-F238E27FC236}">
                <a16:creationId xmlns:a16="http://schemas.microsoft.com/office/drawing/2014/main" id="{5EDA5777-D464-5136-7440-2D42AC4AAC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522453" y="11165305"/>
            <a:ext cx="10589247" cy="105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47EA4F-14C1-2522-6A6F-166773258F5C}"/>
              </a:ext>
            </a:extLst>
          </p:cNvPr>
          <p:cNvSpPr/>
          <p:nvPr/>
        </p:nvSpPr>
        <p:spPr>
          <a:xfrm>
            <a:off x="10978873" y="6267897"/>
            <a:ext cx="21968134" cy="13921525"/>
          </a:xfrm>
          <a:prstGeom prst="roundRect">
            <a:avLst/>
          </a:prstGeom>
          <a:solidFill>
            <a:schemeClr val="bg1"/>
          </a:solidFill>
          <a:effectLst>
            <a:outerShdw blurRad="63500" dist="38100" dir="2700000">
              <a:srgbClr val="FFFFFF">
                <a:alpha val="40000"/>
              </a:srgbClr>
            </a:outerShdw>
            <a:reflection stA="40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PB is just a name</a:t>
            </a:r>
          </a:p>
          <a:p>
            <a:r>
              <a:rPr lang="en-US"/>
              <a:t>PBs reported roles</a:t>
            </a:r>
          </a:p>
          <a:p>
            <a:pPr indent="-228600"/>
            <a:r>
              <a:rPr lang="en-US"/>
              <a:t>Nurse</a:t>
            </a:r>
          </a:p>
          <a:p>
            <a:pPr indent="-228600"/>
            <a:r>
              <a:rPr lang="en-US"/>
              <a:t>Resident</a:t>
            </a:r>
          </a:p>
          <a:p>
            <a:pPr indent="-228600"/>
            <a:r>
              <a:rPr lang="en-US"/>
              <a:t>Fellow</a:t>
            </a:r>
          </a:p>
          <a:p>
            <a:pPr indent="-228600"/>
            <a:r>
              <a:rPr lang="en-US"/>
              <a:t>Instructor</a:t>
            </a:r>
          </a:p>
          <a:p>
            <a:pPr indent="-228600"/>
            <a:r>
              <a:rPr lang="en-US"/>
              <a:t>Assistant Professor</a:t>
            </a:r>
          </a:p>
          <a:p>
            <a:pPr indent="-228600"/>
            <a:r>
              <a:rPr lang="en-US"/>
              <a:t>Associate Professor</a:t>
            </a:r>
          </a:p>
          <a:p>
            <a:pPr indent="-228600"/>
            <a:r>
              <a:rPr lang="en-US"/>
              <a:t>Professor</a:t>
            </a:r>
          </a:p>
          <a:p>
            <a:pPr indent="-228600"/>
            <a:r>
              <a:rPr lang="en-US"/>
              <a:t>Adjunct faculty</a:t>
            </a:r>
          </a:p>
          <a:p>
            <a:pPr indent="-228600"/>
            <a:r>
              <a:rPr lang="en-US"/>
              <a:t>Business Intelligence Analyst</a:t>
            </a:r>
          </a:p>
          <a:p>
            <a:pPr indent="-228600"/>
            <a:r>
              <a:rPr lang="en-US"/>
              <a:t>Application analyst/developer</a:t>
            </a:r>
          </a:p>
          <a:p>
            <a:pPr indent="-228600"/>
            <a:r>
              <a:rPr lang="en-US"/>
              <a:t>Pharmacist</a:t>
            </a:r>
          </a:p>
          <a:p>
            <a:pPr indent="-228600"/>
            <a:r>
              <a:rPr lang="en-US"/>
              <a:t>Athletic trainer</a:t>
            </a:r>
          </a:p>
          <a:p>
            <a:pPr indent="-228600"/>
            <a:r>
              <a:rPr lang="en-US"/>
              <a:t>Graduate student</a:t>
            </a:r>
          </a:p>
          <a:p>
            <a:pPr indent="-228600"/>
            <a:r>
              <a:rPr lang="en-US"/>
              <a:t>Advanced practitioner</a:t>
            </a:r>
          </a:p>
          <a:p>
            <a:pPr indent="-228600"/>
            <a:r>
              <a:rPr lang="en-US"/>
              <a:t>Customer care specialist</a:t>
            </a:r>
          </a:p>
          <a:p>
            <a:pPr indent="-228600"/>
            <a:r>
              <a:rPr lang="en-US"/>
              <a:t>Project manager</a:t>
            </a:r>
          </a:p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BD22EF-80AB-3A5F-1606-A1BCE1B7BC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1029" y="19589244"/>
            <a:ext cx="10497585" cy="13035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56282F-7B66-2202-788E-611B88FC6B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9118" y="20771706"/>
            <a:ext cx="11551613" cy="11624013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F61CBCB-DF05-877B-6D41-180B94BCC087}"/>
              </a:ext>
            </a:extLst>
          </p:cNvPr>
          <p:cNvSpPr/>
          <p:nvPr/>
        </p:nvSpPr>
        <p:spPr>
          <a:xfrm>
            <a:off x="16730683" y="7799361"/>
            <a:ext cx="4917249" cy="4578577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257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wrap="square" lIns="0" tIns="0" rIns="0" bIns="0" anchor="ctr">
            <a:noAutofit/>
          </a:bodyPr>
          <a:lstStyle/>
          <a:p>
            <a:pPr marL="0" marR="0" algn="ctr">
              <a:lnSpc>
                <a:spcPct val="115000"/>
              </a:lnSpc>
              <a:buNone/>
            </a:pPr>
            <a:r>
              <a:rPr lang="en-US" sz="7200" b="1" kern="100">
                <a:solidFill>
                  <a:srgbClr val="074F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8</a:t>
            </a:r>
            <a:r>
              <a:rPr lang="en-US" sz="7200" b="1" kern="100">
                <a:solidFill>
                  <a:srgbClr val="074F6A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6%</a:t>
            </a:r>
            <a:endParaRPr lang="en-US" sz="3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buNone/>
            </a:pP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of PBs </a:t>
            </a: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find professional satisfaction in their builder role</a:t>
            </a:r>
            <a:r>
              <a:rPr lang="en-US" sz="4000" kern="100"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40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40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F837830B-8CAD-FEE1-9849-99C13658F0AE}"/>
              </a:ext>
            </a:extLst>
          </p:cNvPr>
          <p:cNvSpPr/>
          <p:nvPr/>
        </p:nvSpPr>
        <p:spPr>
          <a:xfrm>
            <a:off x="16730682" y="13694302"/>
            <a:ext cx="4917249" cy="4578577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257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wrap="square" lIns="0" tIns="0" rIns="0" bIns="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On average</a:t>
            </a:r>
            <a:r>
              <a:rPr lang="en-US" sz="3600" kern="100">
                <a:solidFill>
                  <a:srgbClr val="808080"/>
                </a:solidFill>
                <a:ea typeface="Aptos" panose="020B0004020202020204" pitchFamily="34" charset="0"/>
                <a:cs typeface="Aptos" panose="020B0004020202020204" pitchFamily="34" charset="0"/>
              </a:rPr>
              <a:t>, PBs reported</a:t>
            </a:r>
          </a:p>
          <a:p>
            <a:pPr algn="ctr">
              <a:lnSpc>
                <a:spcPct val="115000"/>
              </a:lnSpc>
            </a:pPr>
            <a:r>
              <a:rPr lang="en-US" sz="7200" b="1" kern="100">
                <a:solidFill>
                  <a:srgbClr val="074F6A"/>
                </a:solidFill>
                <a:ea typeface="Aptos" panose="020B0004020202020204" pitchFamily="34" charset="0"/>
                <a:cs typeface="Arial" panose="020B0604020202020204" pitchFamily="34" charset="0"/>
              </a:rPr>
              <a:t>1.4</a:t>
            </a:r>
            <a:endParaRPr lang="en-US" sz="7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buNone/>
            </a:pPr>
            <a:r>
              <a:rPr lang="en-US" sz="3600" kern="100">
                <a:solidFill>
                  <a:srgbClr val="808080"/>
                </a:solidFill>
                <a:ea typeface="Aptos" panose="020B0004020202020204" pitchFamily="34" charset="0"/>
                <a:cs typeface="Arial" panose="020B0604020202020204" pitchFamily="34" charset="0"/>
              </a:rPr>
              <a:t>Project go-lives per month</a:t>
            </a:r>
            <a:endParaRPr lang="en-US" sz="40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85CFFD16-B0E0-9C59-3410-8CAA6588F583}"/>
              </a:ext>
            </a:extLst>
          </p:cNvPr>
          <p:cNvSpPr/>
          <p:nvPr/>
        </p:nvSpPr>
        <p:spPr>
          <a:xfrm>
            <a:off x="22234812" y="13694301"/>
            <a:ext cx="4917249" cy="4578577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257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wrap="square" lIns="0" tIns="0" rIns="0" bIns="0" anchor="ctr">
            <a:noAutofit/>
          </a:bodyPr>
          <a:lstStyle/>
          <a:p>
            <a:pPr marL="0" marR="0" algn="ctr">
              <a:lnSpc>
                <a:spcPct val="115000"/>
              </a:lnSpc>
              <a:buNone/>
            </a:pPr>
            <a:r>
              <a:rPr lang="en-US" sz="7200" b="1" kern="100">
                <a:solidFill>
                  <a:srgbClr val="074F6A"/>
                </a:solidFill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kern="100">
                <a:solidFill>
                  <a:srgbClr val="074F6A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6%</a:t>
            </a:r>
            <a:endParaRPr lang="en-US" sz="7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buNone/>
            </a:pP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of PBs </a:t>
            </a: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had no prior programming experience</a:t>
            </a:r>
            <a:r>
              <a:rPr lang="en-US" sz="4400" kern="100"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44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4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424F7CF2-5C08-A8AA-3103-5C685B3F1866}"/>
              </a:ext>
            </a:extLst>
          </p:cNvPr>
          <p:cNvSpPr/>
          <p:nvPr/>
        </p:nvSpPr>
        <p:spPr>
          <a:xfrm>
            <a:off x="22243270" y="7799360"/>
            <a:ext cx="4917249" cy="4578577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257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wrap="square" lIns="0" tIns="0" rIns="0" bIns="0" anchor="ctr">
            <a:noAutofit/>
          </a:bodyPr>
          <a:lstStyle/>
          <a:p>
            <a:pPr marL="0" marR="0" algn="ctr">
              <a:lnSpc>
                <a:spcPct val="115000"/>
              </a:lnSpc>
              <a:buNone/>
            </a:pPr>
            <a:r>
              <a:rPr lang="en-US" sz="7200" b="1" kern="100">
                <a:solidFill>
                  <a:srgbClr val="074F6A"/>
                </a:solidFill>
                <a:ea typeface="Aptos" panose="020B0004020202020204" pitchFamily="34" charset="0"/>
                <a:cs typeface="Arial" panose="020B0604020202020204" pitchFamily="34" charset="0"/>
              </a:rPr>
              <a:t>92</a:t>
            </a:r>
            <a:r>
              <a:rPr lang="en-US" sz="7200" b="1" kern="100">
                <a:solidFill>
                  <a:srgbClr val="074F6A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%</a:t>
            </a:r>
            <a:endParaRPr lang="en-US" sz="3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buNone/>
            </a:pP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of PBs </a:t>
            </a:r>
            <a:r>
              <a:rPr lang="en-US" sz="3600" kern="100">
                <a:solidFill>
                  <a:srgbClr val="80808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believe every clinical area must have an active PB</a:t>
            </a:r>
            <a:r>
              <a:rPr lang="en-US" sz="4400" kern="100"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44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4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2D62223-42B2-E877-091E-7CE68D427F5F}"/>
              </a:ext>
            </a:extLst>
          </p:cNvPr>
          <p:cNvSpPr/>
          <p:nvPr/>
        </p:nvSpPr>
        <p:spPr>
          <a:xfrm>
            <a:off x="11948684" y="7001974"/>
            <a:ext cx="4296207" cy="12453369"/>
          </a:xfrm>
          <a:prstGeom prst="roundRect">
            <a:avLst/>
          </a:prstGeom>
          <a:solidFill>
            <a:srgbClr val="1C5F82"/>
          </a:solidFill>
          <a:ln w="177800">
            <a:solidFill>
              <a:srgbClr val="1C5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wrap="square" lIns="0" tIns="0" rIns="0" bIns="0" anchor="ctr"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2400"/>
              </a:spcAft>
              <a:buNone/>
            </a:pPr>
            <a:r>
              <a:rPr lang="en-US" sz="36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PB is just a name</a:t>
            </a:r>
          </a:p>
          <a:p>
            <a:pPr marL="0" marR="0" algn="ctr">
              <a:lnSpc>
                <a:spcPct val="115000"/>
              </a:lnSpc>
              <a:buNone/>
            </a:pPr>
            <a:r>
              <a:rPr lang="en-US" sz="2800" b="1" i="1" kern="100">
                <a:solidFill>
                  <a:schemeClr val="bg1"/>
                </a:solidFill>
                <a:ea typeface="Aptos" panose="020B0004020202020204" pitchFamily="34" charset="0"/>
                <a:cs typeface="Arial"/>
              </a:rPr>
              <a:t>PBs reported roles: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Nurse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Resident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Fellow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Instructor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Professor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Adjunct Faculty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Business Intelligence Analyst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Application Analyst/Developer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Pharmacist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Athletic Trainer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Graduate Student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Advanced Practitioner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Custom Care Specialist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582E0E4F-12A2-3EAD-5CFF-AAFB91773DEC}"/>
              </a:ext>
            </a:extLst>
          </p:cNvPr>
          <p:cNvSpPr/>
          <p:nvPr/>
        </p:nvSpPr>
        <p:spPr>
          <a:xfrm>
            <a:off x="27681909" y="7001973"/>
            <a:ext cx="4296207" cy="12453369"/>
          </a:xfrm>
          <a:prstGeom prst="roundRect">
            <a:avLst/>
          </a:prstGeom>
          <a:solidFill>
            <a:srgbClr val="1C5F82"/>
          </a:solidFill>
          <a:ln w="177800">
            <a:solidFill>
              <a:srgbClr val="1C5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wrap="square" lIns="0" tIns="0" rIns="0" bIns="0" anchor="ctr"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2400"/>
              </a:spcAft>
              <a:buNone/>
            </a:pPr>
            <a:r>
              <a:rPr lang="en-US" sz="36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PB builds are diverse </a:t>
            </a:r>
          </a:p>
          <a:p>
            <a:pPr marL="0" marR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2800" b="1" i="1" kern="100">
                <a:solidFill>
                  <a:schemeClr val="bg1"/>
                </a:solidFill>
                <a:ea typeface="Aptos" panose="020B0004020202020204" pitchFamily="34" charset="0"/>
                <a:cs typeface="Arial"/>
              </a:rPr>
              <a:t>Content types: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 err="1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Smarttexts</a:t>
            </a: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kern="100" err="1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smartphrases</a:t>
            </a: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, and notes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Handoff templates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Summary and patient list reports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 err="1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Smartsets</a:t>
            </a: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 or order sets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OPAs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 err="1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Smartforms</a:t>
            </a: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, navigators, and flowsheet templates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Columns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Dashboards, workbench reports, Slicer Dicer</a:t>
            </a:r>
          </a:p>
          <a:p>
            <a:pPr marL="457200" marR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kern="10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and more!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EB915-4132-B667-0548-1E510FD48833}"/>
              </a:ext>
            </a:extLst>
          </p:cNvPr>
          <p:cNvSpPr txBox="1"/>
          <p:nvPr/>
        </p:nvSpPr>
        <p:spPr>
          <a:xfrm>
            <a:off x="663132" y="7973532"/>
            <a:ext cx="9532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Through the Physician Builder program, trained members can customize and configure our local instance of Epic to improve clinical workflows.</a:t>
            </a:r>
          </a:p>
        </p:txBody>
      </p:sp>
    </p:spTree>
    <p:extLst>
      <p:ext uri="{BB962C8B-B14F-4D97-AF65-F5344CB8AC3E}">
        <p14:creationId xmlns:p14="http://schemas.microsoft.com/office/powerpoint/2010/main" val="32329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UMC 2025">
      <a:dk1>
        <a:srgbClr val="58595B"/>
      </a:dk1>
      <a:lt1>
        <a:srgbClr val="FFFFFF"/>
      </a:lt1>
      <a:dk2>
        <a:srgbClr val="B1BCBE"/>
      </a:dk2>
      <a:lt2>
        <a:srgbClr val="F2EEE4"/>
      </a:lt2>
      <a:accent1>
        <a:srgbClr val="282E4E"/>
      </a:accent1>
      <a:accent2>
        <a:srgbClr val="005D83"/>
      </a:accent2>
      <a:accent3>
        <a:srgbClr val="00B3E9"/>
      </a:accent3>
      <a:accent4>
        <a:srgbClr val="BEAD9A"/>
      </a:accent4>
      <a:accent5>
        <a:srgbClr val="B1BCBE"/>
      </a:accent5>
      <a:accent6>
        <a:srgbClr val="F2EEE4"/>
      </a:accent6>
      <a:hlink>
        <a:srgbClr val="005D83"/>
      </a:hlink>
      <a:folHlink>
        <a:srgbClr val="282E4E"/>
      </a:folHlink>
    </a:clrScheme>
    <a:fontScheme name="Vanderbilt 2025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E7FF20C02744826AD812ACC12516" ma:contentTypeVersion="19" ma:contentTypeDescription="Create a new document." ma:contentTypeScope="" ma:versionID="b1d3b5d7971e91072b22173398bd27dd">
  <xsd:schema xmlns:xsd="http://www.w3.org/2001/XMLSchema" xmlns:xs="http://www.w3.org/2001/XMLSchema" xmlns:p="http://schemas.microsoft.com/office/2006/metadata/properties" xmlns:ns2="7547a300-2909-42fb-98df-c044f3b3c983" xmlns:ns3="e5c93526-2e38-4ac8-a7a4-8e0d8d79bfbe" targetNamespace="http://schemas.microsoft.com/office/2006/metadata/properties" ma:root="true" ma:fieldsID="74d13d12098d88c6c466b37b14cafcd4" ns2:_="" ns3:_="">
    <xsd:import namespace="7547a300-2909-42fb-98df-c044f3b3c983"/>
    <xsd:import namespace="e5c93526-2e38-4ac8-a7a4-8e0d8d79b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7a300-2909-42fb-98df-c044f3b3c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93526-2e38-4ac8-a7a4-8e0d8d79b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01f74e-45c3-43bd-9408-b178c258dcc2}" ma:internalName="TaxCatchAll" ma:showField="CatchAllData" ma:web="e5c93526-2e38-4ac8-a7a4-8e0d8d79b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c93526-2e38-4ac8-a7a4-8e0d8d79bfbe" xsi:nil="true"/>
    <lcf76f155ced4ddcb4097134ff3c332f xmlns="7547a300-2909-42fb-98df-c044f3b3c98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63D32-BBC8-4FCF-8AFF-055C8A935D66}">
  <ds:schemaRefs>
    <ds:schemaRef ds:uri="7547a300-2909-42fb-98df-c044f3b3c983"/>
    <ds:schemaRef ds:uri="e5c93526-2e38-4ac8-a7a4-8e0d8d79bf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F843CE-5EFF-45A8-AE4B-48CDB00F4F9C}">
  <ds:schemaRefs>
    <ds:schemaRef ds:uri="7547a300-2909-42fb-98df-c044f3b3c983"/>
    <ds:schemaRef ds:uri="e5c93526-2e38-4ac8-a7a4-8e0d8d79bf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ECABDA-78EF-49A8-BA1E-5B4F68C3CE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revision>1</cp:revision>
  <dcterms:created xsi:type="dcterms:W3CDTF">2019-07-02T13:39:34Z</dcterms:created>
  <dcterms:modified xsi:type="dcterms:W3CDTF">2025-09-10T21:44:59Z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2022-11-11T17:22:30Z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05b5dc96-7e6e-4ab5-8251-93dcf3ca15dc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0x0101005A9FE7FF20C02744826AD812ACC12516</vt:lpwstr>
  </property>
  <property fmtid="{D5CDD505-2E9C-101B-9397-08002B2CF9AE}" pid="10" name="MediaServiceImageTags">
    <vt:lpwstr/>
  </property>
</Properties>
</file>