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6"/>
  </p:notesMasterIdLst>
  <p:sldIdLst>
    <p:sldId id="307" r:id="rId5"/>
  </p:sldIdLst>
  <p:sldSz cx="43891200" cy="32918400"/>
  <p:notesSz cx="6858000" cy="9144000"/>
  <p:embeddedFontLst>
    <p:embeddedFont>
      <p:font typeface="Antonio" panose="020B0604020202020204" charset="0"/>
      <p:regular r:id="rId7"/>
      <p:bold r:id="rId8"/>
    </p:embeddedFont>
    <p:embeddedFont>
      <p:font typeface="Inter" panose="020B060402020202020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6" orient="horz" pos="57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4" pos="20736" userDrawn="1">
          <p15:clr>
            <a:srgbClr val="A4A3A4"/>
          </p15:clr>
        </p15:guide>
        <p15:guide id="16" orient="horz" pos="20160" userDrawn="1">
          <p15:clr>
            <a:srgbClr val="A4A3A4"/>
          </p15:clr>
        </p15:guide>
        <p15:guide id="17" pos="6912" userDrawn="1">
          <p15:clr>
            <a:srgbClr val="A4A3A4"/>
          </p15:clr>
        </p15:guide>
        <p15:guide id="18" pos="27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248"/>
    <a:srgbClr val="FEEEB6"/>
    <a:srgbClr val="FBFBFB"/>
    <a:srgbClr val="6B6B6B"/>
    <a:srgbClr val="0D0D0D"/>
    <a:srgbClr val="31092D"/>
    <a:srgbClr val="E1F1F4"/>
    <a:srgbClr val="8DC63F"/>
    <a:srgbClr val="FBE2A3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43053-5804-401B-BBBB-8FC4EEB6CCAF}" v="65" dt="2025-09-16T22:47:16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5" autoAdjust="0"/>
    <p:restoredTop sz="95705" autoAdjust="0"/>
  </p:normalViewPr>
  <p:slideViewPr>
    <p:cSldViewPr snapToGrid="0" showGuides="1">
      <p:cViewPr varScale="1">
        <p:scale>
          <a:sx n="23" d="100"/>
          <a:sy n="23" d="100"/>
        </p:scale>
        <p:origin x="1608" y="178"/>
      </p:cViewPr>
      <p:guideLst>
        <p:guide pos="13824"/>
        <p:guide orient="horz" pos="576"/>
        <p:guide pos="576"/>
        <p:guide pos="20736"/>
        <p:guide orient="horz" pos="20160"/>
        <p:guide pos="6912"/>
        <p:guide pos="27072"/>
      </p:guideLst>
    </p:cSldViewPr>
  </p:slideViewPr>
  <p:notesTextViewPr>
    <p:cViewPr>
      <p:scale>
        <a:sx n="1" d="1"/>
        <a:sy n="1" d="1"/>
      </p:scale>
      <p:origin x="0" y="-19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oy, Allison B" userId="5faa3588-e1cd-453d-9cf8-b8e8b6b6f1dc" providerId="ADAL" clId="{DE991F9A-4275-4B85-B42F-3F961433F212}"/>
    <pc:docChg chg="undo redo custSel addSld delSld modSld sldOrd addSection modSection">
      <pc:chgData name="McCoy, Allison B" userId="5faa3588-e1cd-453d-9cf8-b8e8b6b6f1dc" providerId="ADAL" clId="{DE991F9A-4275-4B85-B42F-3F961433F212}" dt="2025-05-14T01:37:08.176" v="1301" actId="1076"/>
      <pc:docMkLst>
        <pc:docMk/>
      </pc:docMkLst>
      <pc:sldChg chg="modSp del mod modClrScheme chgLayout">
        <pc:chgData name="McCoy, Allison B" userId="5faa3588-e1cd-453d-9cf8-b8e8b6b6f1dc" providerId="ADAL" clId="{DE991F9A-4275-4B85-B42F-3F961433F212}" dt="2025-05-14T01:18:02.164" v="1133" actId="47"/>
        <pc:sldMkLst>
          <pc:docMk/>
          <pc:sldMk cId="3338587597" sldId="306"/>
        </pc:sldMkLst>
      </pc:sldChg>
      <pc:sldChg chg="addSp delSp modSp mod ord setBg modClrScheme chgLayout">
        <pc:chgData name="McCoy, Allison B" userId="5faa3588-e1cd-453d-9cf8-b8e8b6b6f1dc" providerId="ADAL" clId="{DE991F9A-4275-4B85-B42F-3F961433F212}" dt="2025-05-14T01:25:58.843" v="1222" actId="12788"/>
        <pc:sldMkLst>
          <pc:docMk/>
          <pc:sldMk cId="3058772945" sldId="307"/>
        </pc:sldMkLst>
      </pc:sldChg>
      <pc:sldChg chg="addSp delSp modSp add del mod setBg modClrScheme chgLayout">
        <pc:chgData name="McCoy, Allison B" userId="5faa3588-e1cd-453d-9cf8-b8e8b6b6f1dc" providerId="ADAL" clId="{DE991F9A-4275-4B85-B42F-3F961433F212}" dt="2025-05-14T00:12:53.697" v="307" actId="47"/>
        <pc:sldMkLst>
          <pc:docMk/>
          <pc:sldMk cId="1434290520" sldId="308"/>
        </pc:sldMkLst>
      </pc:sldChg>
      <pc:sldChg chg="modSp add del mod modClrScheme chgLayout">
        <pc:chgData name="McCoy, Allison B" userId="5faa3588-e1cd-453d-9cf8-b8e8b6b6f1dc" providerId="ADAL" clId="{DE991F9A-4275-4B85-B42F-3F961433F212}" dt="2025-05-14T00:46:18.695" v="603" actId="47"/>
        <pc:sldMkLst>
          <pc:docMk/>
          <pc:sldMk cId="2245663331" sldId="308"/>
        </pc:sldMkLst>
      </pc:sldChg>
      <pc:sldChg chg="addSp modSp new mod ord">
        <pc:chgData name="McCoy, Allison B" userId="5faa3588-e1cd-453d-9cf8-b8e8b6b6f1dc" providerId="ADAL" clId="{DE991F9A-4275-4B85-B42F-3F961433F212}" dt="2025-05-14T00:37:05.962" v="510" actId="20577"/>
        <pc:sldMkLst>
          <pc:docMk/>
          <pc:sldMk cId="3993957807" sldId="309"/>
        </pc:sldMkLst>
      </pc:sldChg>
      <pc:sldChg chg="addSp delSp modSp add del mod ord">
        <pc:chgData name="McCoy, Allison B" userId="5faa3588-e1cd-453d-9cf8-b8e8b6b6f1dc" providerId="ADAL" clId="{DE991F9A-4275-4B85-B42F-3F961433F212}" dt="2025-05-14T01:08:44.263" v="1016" actId="47"/>
        <pc:sldMkLst>
          <pc:docMk/>
          <pc:sldMk cId="2709980975" sldId="310"/>
        </pc:sldMkLst>
      </pc:sldChg>
      <pc:sldChg chg="addSp delSp modSp add mod ord modAnim modNotesTx">
        <pc:chgData name="McCoy, Allison B" userId="5faa3588-e1cd-453d-9cf8-b8e8b6b6f1dc" providerId="ADAL" clId="{DE991F9A-4275-4B85-B42F-3F961433F212}" dt="2025-05-14T01:36:06.276" v="1288" actId="6549"/>
        <pc:sldMkLst>
          <pc:docMk/>
          <pc:sldMk cId="1001284506" sldId="311"/>
        </pc:sldMkLst>
      </pc:sldChg>
      <pc:sldChg chg="addSp delSp modSp add mod ord delAnim modAnim modNotesTx">
        <pc:chgData name="McCoy, Allison B" userId="5faa3588-e1cd-453d-9cf8-b8e8b6b6f1dc" providerId="ADAL" clId="{DE991F9A-4275-4B85-B42F-3F961433F212}" dt="2025-05-14T01:37:08.176" v="1301" actId="1076"/>
        <pc:sldMkLst>
          <pc:docMk/>
          <pc:sldMk cId="33040688" sldId="312"/>
        </pc:sldMkLst>
      </pc:sldChg>
    </pc:docChg>
  </pc:docChgLst>
  <pc:docChgLst>
    <pc:chgData name="Brian Douthit" userId="39c398e4bc0ab1f4" providerId="LiveId" clId="{D2A4A202-6F9B-4F76-A8A8-C81F91352443}"/>
    <pc:docChg chg="undo custSel delSld modSld delSection modSection">
      <pc:chgData name="Brian Douthit" userId="39c398e4bc0ab1f4" providerId="LiveId" clId="{D2A4A202-6F9B-4F76-A8A8-C81F91352443}" dt="2025-09-16T22:52:05.786" v="2298" actId="166"/>
      <pc:docMkLst>
        <pc:docMk/>
      </pc:docMkLst>
      <pc:sldChg chg="addSp delSp modSp mod">
        <pc:chgData name="Brian Douthit" userId="39c398e4bc0ab1f4" providerId="LiveId" clId="{D2A4A202-6F9B-4F76-A8A8-C81F91352443}" dt="2025-09-16T22:52:05.786" v="2298" actId="166"/>
        <pc:sldMkLst>
          <pc:docMk/>
          <pc:sldMk cId="3058772945" sldId="307"/>
        </pc:sldMkLst>
        <pc:spChg chg="add mod">
          <ac:chgData name="Brian Douthit" userId="39c398e4bc0ab1f4" providerId="LiveId" clId="{D2A4A202-6F9B-4F76-A8A8-C81F91352443}" dt="2025-09-16T22:20:35.292" v="1456" actId="1076"/>
          <ac:spMkLst>
            <pc:docMk/>
            <pc:sldMk cId="3058772945" sldId="307"/>
            <ac:spMk id="2" creationId="{5DD8F5DB-B944-1C7E-3E5A-00CD63641284}"/>
          </ac:spMkLst>
        </pc:spChg>
        <pc:spChg chg="add del">
          <ac:chgData name="Brian Douthit" userId="39c398e4bc0ab1f4" providerId="LiveId" clId="{D2A4A202-6F9B-4F76-A8A8-C81F91352443}" dt="2025-09-16T20:33:06.194" v="362" actId="22"/>
          <ac:spMkLst>
            <pc:docMk/>
            <pc:sldMk cId="3058772945" sldId="307"/>
            <ac:spMk id="4" creationId="{3A37AFB5-EEF8-FB02-A938-1A73BCEA250B}"/>
          </ac:spMkLst>
        </pc:spChg>
        <pc:spChg chg="add del mod ord">
          <ac:chgData name="Brian Douthit" userId="39c398e4bc0ab1f4" providerId="LiveId" clId="{D2A4A202-6F9B-4F76-A8A8-C81F91352443}" dt="2025-09-16T22:52:05.786" v="2298" actId="166"/>
          <ac:spMkLst>
            <pc:docMk/>
            <pc:sldMk cId="3058772945" sldId="307"/>
            <ac:spMk id="16" creationId="{D3D9CF70-A364-BA67-8A96-42542E271BB1}"/>
          </ac:spMkLst>
        </pc:spChg>
        <pc:spChg chg="add del mod">
          <ac:chgData name="Brian Douthit" userId="39c398e4bc0ab1f4" providerId="LiveId" clId="{D2A4A202-6F9B-4F76-A8A8-C81F91352443}" dt="2025-09-16T22:28:00.054" v="1575"/>
          <ac:spMkLst>
            <pc:docMk/>
            <pc:sldMk cId="3058772945" sldId="307"/>
            <ac:spMk id="17" creationId="{37B67266-7698-ED92-7979-999BE550DB0C}"/>
          </ac:spMkLst>
        </pc:spChg>
        <pc:spChg chg="add mod">
          <ac:chgData name="Brian Douthit" userId="39c398e4bc0ab1f4" providerId="LiveId" clId="{D2A4A202-6F9B-4F76-A8A8-C81F91352443}" dt="2025-09-16T22:46:20.660" v="2238" actId="1038"/>
          <ac:spMkLst>
            <pc:docMk/>
            <pc:sldMk cId="3058772945" sldId="307"/>
            <ac:spMk id="18" creationId="{8B538D08-EF8F-D12C-EE93-388978083331}"/>
          </ac:spMkLst>
        </pc:spChg>
        <pc:spChg chg="add del mod">
          <ac:chgData name="Brian Douthit" userId="39c398e4bc0ab1f4" providerId="LiveId" clId="{D2A4A202-6F9B-4F76-A8A8-C81F91352443}" dt="2025-09-16T22:35:06.886" v="1721" actId="478"/>
          <ac:spMkLst>
            <pc:docMk/>
            <pc:sldMk cId="3058772945" sldId="307"/>
            <ac:spMk id="19" creationId="{BBE43BEA-B3E1-3AB6-3C71-74DB1070180F}"/>
          </ac:spMkLst>
        </pc:spChg>
        <pc:spChg chg="add mod">
          <ac:chgData name="Brian Douthit" userId="39c398e4bc0ab1f4" providerId="LiveId" clId="{D2A4A202-6F9B-4F76-A8A8-C81F91352443}" dt="2025-09-16T22:46:20.660" v="2238" actId="1038"/>
          <ac:spMkLst>
            <pc:docMk/>
            <pc:sldMk cId="3058772945" sldId="307"/>
            <ac:spMk id="20" creationId="{191D4696-B89E-2A6C-DF0E-444C94C76A69}"/>
          </ac:spMkLst>
        </pc:spChg>
        <pc:spChg chg="add mod">
          <ac:chgData name="Brian Douthit" userId="39c398e4bc0ab1f4" providerId="LiveId" clId="{D2A4A202-6F9B-4F76-A8A8-C81F91352443}" dt="2025-09-16T22:46:20.660" v="2238" actId="1038"/>
          <ac:spMkLst>
            <pc:docMk/>
            <pc:sldMk cId="3058772945" sldId="307"/>
            <ac:spMk id="23" creationId="{503FE46C-F1BD-1F57-22D6-BEF406773EA6}"/>
          </ac:spMkLst>
        </pc:spChg>
        <pc:spChg chg="add del mod">
          <ac:chgData name="Brian Douthit" userId="39c398e4bc0ab1f4" providerId="LiveId" clId="{D2A4A202-6F9B-4F76-A8A8-C81F91352443}" dt="2025-09-16T22:46:20.660" v="2238" actId="1038"/>
          <ac:spMkLst>
            <pc:docMk/>
            <pc:sldMk cId="3058772945" sldId="307"/>
            <ac:spMk id="24" creationId="{F43B7800-6F33-869C-72DF-DAA96792DD3F}"/>
          </ac:spMkLst>
        </pc:spChg>
        <pc:spChg chg="add del mod">
          <ac:chgData name="Brian Douthit" userId="39c398e4bc0ab1f4" providerId="LiveId" clId="{D2A4A202-6F9B-4F76-A8A8-C81F91352443}" dt="2025-09-16T22:43:31.601" v="2184" actId="478"/>
          <ac:spMkLst>
            <pc:docMk/>
            <pc:sldMk cId="3058772945" sldId="307"/>
            <ac:spMk id="25" creationId="{97900705-C3E3-F5A2-3EEA-31BFE0BF34EB}"/>
          </ac:spMkLst>
        </pc:spChg>
        <pc:spChg chg="mod">
          <ac:chgData name="Brian Douthit" userId="39c398e4bc0ab1f4" providerId="LiveId" clId="{D2A4A202-6F9B-4F76-A8A8-C81F91352443}" dt="2025-09-16T20:32:42.484" v="349" actId="1076"/>
          <ac:spMkLst>
            <pc:docMk/>
            <pc:sldMk cId="3058772945" sldId="307"/>
            <ac:spMk id="27" creationId="{BE84E22F-315B-A2F4-236F-1C6686BAD1CC}"/>
          </ac:spMkLst>
        </pc:spChg>
        <pc:spChg chg="mod">
          <ac:chgData name="Brian Douthit" userId="39c398e4bc0ab1f4" providerId="LiveId" clId="{D2A4A202-6F9B-4F76-A8A8-C81F91352443}" dt="2025-09-16T20:32:48.986" v="357" actId="1035"/>
          <ac:spMkLst>
            <pc:docMk/>
            <pc:sldMk cId="3058772945" sldId="307"/>
            <ac:spMk id="28" creationId="{FFE04B5D-5410-4EF1-A8C7-66C4F770FA56}"/>
          </ac:spMkLst>
        </pc:spChg>
        <pc:spChg chg="mod">
          <ac:chgData name="Brian Douthit" userId="39c398e4bc0ab1f4" providerId="LiveId" clId="{D2A4A202-6F9B-4F76-A8A8-C81F91352443}" dt="2025-09-16T22:28:16.712" v="1577" actId="20577"/>
          <ac:spMkLst>
            <pc:docMk/>
            <pc:sldMk cId="3058772945" sldId="307"/>
            <ac:spMk id="29" creationId="{DFCE64AC-4140-94A6-3F84-7D989D4E1A99}"/>
          </ac:spMkLst>
        </pc:spChg>
        <pc:spChg chg="add mod">
          <ac:chgData name="Brian Douthit" userId="39c398e4bc0ab1f4" providerId="LiveId" clId="{D2A4A202-6F9B-4F76-A8A8-C81F91352443}" dt="2025-09-16T22:32:41.109" v="1694" actId="1076"/>
          <ac:spMkLst>
            <pc:docMk/>
            <pc:sldMk cId="3058772945" sldId="307"/>
            <ac:spMk id="30" creationId="{5BDCF838-CD65-84C8-A0C1-AC7B90720CFC}"/>
          </ac:spMkLst>
        </pc:spChg>
        <pc:spChg chg="mod">
          <ac:chgData name="Brian Douthit" userId="39c398e4bc0ab1f4" providerId="LiveId" clId="{D2A4A202-6F9B-4F76-A8A8-C81F91352443}" dt="2025-09-16T22:17:50.500" v="1426" actId="20577"/>
          <ac:spMkLst>
            <pc:docMk/>
            <pc:sldMk cId="3058772945" sldId="307"/>
            <ac:spMk id="32" creationId="{7C434FD2-0B65-E148-B077-354818040666}"/>
          </ac:spMkLst>
        </pc:spChg>
        <pc:spChg chg="mod">
          <ac:chgData name="Brian Douthit" userId="39c398e4bc0ab1f4" providerId="LiveId" clId="{D2A4A202-6F9B-4F76-A8A8-C81F91352443}" dt="2025-09-16T22:20:26.449" v="1455" actId="255"/>
          <ac:spMkLst>
            <pc:docMk/>
            <pc:sldMk cId="3058772945" sldId="307"/>
            <ac:spMk id="33" creationId="{B5B496E1-266C-2D67-7FFC-6B09B64B8C0B}"/>
          </ac:spMkLst>
        </pc:spChg>
        <pc:spChg chg="add del mod">
          <ac:chgData name="Brian Douthit" userId="39c398e4bc0ab1f4" providerId="LiveId" clId="{D2A4A202-6F9B-4F76-A8A8-C81F91352443}" dt="2025-09-16T22:35:07.563" v="1722" actId="478"/>
          <ac:spMkLst>
            <pc:docMk/>
            <pc:sldMk cId="3058772945" sldId="307"/>
            <ac:spMk id="34" creationId="{4A506EAB-4715-1A1B-9343-F60D907FA25C}"/>
          </ac:spMkLst>
        </pc:spChg>
        <pc:spChg chg="del">
          <ac:chgData name="Brian Douthit" userId="39c398e4bc0ab1f4" providerId="LiveId" clId="{D2A4A202-6F9B-4F76-A8A8-C81F91352443}" dt="2025-09-16T20:18:43.062" v="65" actId="478"/>
          <ac:spMkLst>
            <pc:docMk/>
            <pc:sldMk cId="3058772945" sldId="307"/>
            <ac:spMk id="42" creationId="{610CE84B-764F-3A76-BDBB-5136DF6BD9D6}"/>
          </ac:spMkLst>
        </pc:spChg>
        <pc:spChg chg="add mod">
          <ac:chgData name="Brian Douthit" userId="39c398e4bc0ab1f4" providerId="LiveId" clId="{D2A4A202-6F9B-4F76-A8A8-C81F91352443}" dt="2025-09-16T22:35:19.331" v="1727" actId="20577"/>
          <ac:spMkLst>
            <pc:docMk/>
            <pc:sldMk cId="3058772945" sldId="307"/>
            <ac:spMk id="45" creationId="{031E176A-5F6D-B628-EC21-48BA70802B41}"/>
          </ac:spMkLst>
        </pc:spChg>
        <pc:spChg chg="add mod">
          <ac:chgData name="Brian Douthit" userId="39c398e4bc0ab1f4" providerId="LiveId" clId="{D2A4A202-6F9B-4F76-A8A8-C81F91352443}" dt="2025-09-16T22:46:20.660" v="2238" actId="1038"/>
          <ac:spMkLst>
            <pc:docMk/>
            <pc:sldMk cId="3058772945" sldId="307"/>
            <ac:spMk id="46" creationId="{2ED0BA22-2A18-B00E-0700-66ABF66D32A5}"/>
          </ac:spMkLst>
        </pc:spChg>
        <pc:spChg chg="add mod">
          <ac:chgData name="Brian Douthit" userId="39c398e4bc0ab1f4" providerId="LiveId" clId="{D2A4A202-6F9B-4F76-A8A8-C81F91352443}" dt="2025-09-16T22:35:35.803" v="1740" actId="20577"/>
          <ac:spMkLst>
            <pc:docMk/>
            <pc:sldMk cId="3058772945" sldId="307"/>
            <ac:spMk id="47" creationId="{6A970BDC-1CD7-5443-D29A-7ABF66061CB4}"/>
          </ac:spMkLst>
        </pc:spChg>
        <pc:spChg chg="add mod">
          <ac:chgData name="Brian Douthit" userId="39c398e4bc0ab1f4" providerId="LiveId" clId="{D2A4A202-6F9B-4F76-A8A8-C81F91352443}" dt="2025-09-16T22:46:20.660" v="2238" actId="1038"/>
          <ac:spMkLst>
            <pc:docMk/>
            <pc:sldMk cId="3058772945" sldId="307"/>
            <ac:spMk id="48" creationId="{1BC9A634-0F79-5864-30AA-D3E390DB3F50}"/>
          </ac:spMkLst>
        </pc:spChg>
        <pc:spChg chg="add mod">
          <ac:chgData name="Brian Douthit" userId="39c398e4bc0ab1f4" providerId="LiveId" clId="{D2A4A202-6F9B-4F76-A8A8-C81F91352443}" dt="2025-09-16T22:40:47.205" v="2054" actId="1076"/>
          <ac:spMkLst>
            <pc:docMk/>
            <pc:sldMk cId="3058772945" sldId="307"/>
            <ac:spMk id="49" creationId="{AC4C08D1-1228-5309-DEAE-FE21437AD7FB}"/>
          </ac:spMkLst>
        </pc:spChg>
        <pc:spChg chg="add del mod">
          <ac:chgData name="Brian Douthit" userId="39c398e4bc0ab1f4" providerId="LiveId" clId="{D2A4A202-6F9B-4F76-A8A8-C81F91352443}" dt="2025-09-16T22:43:45.252" v="2189" actId="478"/>
          <ac:spMkLst>
            <pc:docMk/>
            <pc:sldMk cId="3058772945" sldId="307"/>
            <ac:spMk id="50" creationId="{6513555E-8BC1-E480-CE84-5A43C75D59C9}"/>
          </ac:spMkLst>
        </pc:spChg>
        <pc:spChg chg="add del mod ord">
          <ac:chgData name="Brian Douthit" userId="39c398e4bc0ab1f4" providerId="LiveId" clId="{D2A4A202-6F9B-4F76-A8A8-C81F91352443}" dt="2025-09-16T22:52:02.148" v="2297" actId="166"/>
          <ac:spMkLst>
            <pc:docMk/>
            <pc:sldMk cId="3058772945" sldId="307"/>
            <ac:spMk id="51" creationId="{A5E9FB36-E019-5D21-7E0F-A9A528776F3D}"/>
          </ac:spMkLst>
        </pc:spChg>
        <pc:spChg chg="mod">
          <ac:chgData name="Brian Douthit" userId="39c398e4bc0ab1f4" providerId="LiveId" clId="{D2A4A202-6F9B-4F76-A8A8-C81F91352443}" dt="2025-09-16T20:39:53.939" v="440" actId="1036"/>
          <ac:spMkLst>
            <pc:docMk/>
            <pc:sldMk cId="3058772945" sldId="307"/>
            <ac:spMk id="52" creationId="{B1E12B11-8FA2-F0DC-82D7-D355ACC8AE1E}"/>
          </ac:spMkLst>
        </pc:spChg>
        <pc:spChg chg="add mod">
          <ac:chgData name="Brian Douthit" userId="39c398e4bc0ab1f4" providerId="LiveId" clId="{D2A4A202-6F9B-4F76-A8A8-C81F91352443}" dt="2025-09-16T22:50:10.268" v="2279" actId="1076"/>
          <ac:spMkLst>
            <pc:docMk/>
            <pc:sldMk cId="3058772945" sldId="307"/>
            <ac:spMk id="53" creationId="{1BDCE7A5-3306-8C3E-11D4-5ADDA933B4A4}"/>
          </ac:spMkLst>
        </pc:spChg>
        <pc:spChg chg="add del mod">
          <ac:chgData name="Brian Douthit" userId="39c398e4bc0ab1f4" providerId="LiveId" clId="{D2A4A202-6F9B-4F76-A8A8-C81F91352443}" dt="2025-09-16T22:46:20.660" v="2238" actId="1038"/>
          <ac:spMkLst>
            <pc:docMk/>
            <pc:sldMk cId="3058772945" sldId="307"/>
            <ac:spMk id="55" creationId="{368CE2DE-C592-3CD7-5908-50B0700DC6F2}"/>
          </ac:spMkLst>
        </pc:spChg>
        <pc:spChg chg="add del mod ord">
          <ac:chgData name="Brian Douthit" userId="39c398e4bc0ab1f4" providerId="LiveId" clId="{D2A4A202-6F9B-4F76-A8A8-C81F91352443}" dt="2025-09-16T22:51:59.663" v="2296" actId="166"/>
          <ac:spMkLst>
            <pc:docMk/>
            <pc:sldMk cId="3058772945" sldId="307"/>
            <ac:spMk id="56" creationId="{20D3A877-4175-E8DD-B75A-48833C2ECE31}"/>
          </ac:spMkLst>
        </pc:spChg>
        <pc:spChg chg="add del mod">
          <ac:chgData name="Brian Douthit" userId="39c398e4bc0ab1f4" providerId="LiveId" clId="{D2A4A202-6F9B-4F76-A8A8-C81F91352443}" dt="2025-09-16T22:40:18.780" v="2045" actId="478"/>
          <ac:spMkLst>
            <pc:docMk/>
            <pc:sldMk cId="3058772945" sldId="307"/>
            <ac:spMk id="57" creationId="{36F49F9C-82C7-B8CF-2F3D-72D5C0BBE23D}"/>
          </ac:spMkLst>
        </pc:spChg>
        <pc:spChg chg="add del mod">
          <ac:chgData name="Brian Douthit" userId="39c398e4bc0ab1f4" providerId="LiveId" clId="{D2A4A202-6F9B-4F76-A8A8-C81F91352443}" dt="2025-09-16T22:43:38.120" v="2186" actId="478"/>
          <ac:spMkLst>
            <pc:docMk/>
            <pc:sldMk cId="3058772945" sldId="307"/>
            <ac:spMk id="58" creationId="{09F2F699-0A0B-A18F-0869-82C0DDEE5A03}"/>
          </ac:spMkLst>
        </pc:spChg>
        <pc:spChg chg="add del mod">
          <ac:chgData name="Brian Douthit" userId="39c398e4bc0ab1f4" providerId="LiveId" clId="{D2A4A202-6F9B-4F76-A8A8-C81F91352443}" dt="2025-09-16T22:41:09.683" v="2061" actId="478"/>
          <ac:spMkLst>
            <pc:docMk/>
            <pc:sldMk cId="3058772945" sldId="307"/>
            <ac:spMk id="59" creationId="{D98C7AB5-AC48-2881-247D-9DC11F6E11D0}"/>
          </ac:spMkLst>
        </pc:spChg>
        <pc:spChg chg="mod">
          <ac:chgData name="Brian Douthit" userId="39c398e4bc0ab1f4" providerId="LiveId" clId="{D2A4A202-6F9B-4F76-A8A8-C81F91352443}" dt="2025-09-16T22:20:45.182" v="1458" actId="1076"/>
          <ac:spMkLst>
            <pc:docMk/>
            <pc:sldMk cId="3058772945" sldId="307"/>
            <ac:spMk id="60" creationId="{745E8C1C-C583-632D-9168-9A2D78050A67}"/>
          </ac:spMkLst>
        </pc:spChg>
        <pc:spChg chg="add del mod">
          <ac:chgData name="Brian Douthit" userId="39c398e4bc0ab1f4" providerId="LiveId" clId="{D2A4A202-6F9B-4F76-A8A8-C81F91352443}" dt="2025-09-16T22:46:25.147" v="2240" actId="1076"/>
          <ac:spMkLst>
            <pc:docMk/>
            <pc:sldMk cId="3058772945" sldId="307"/>
            <ac:spMk id="62" creationId="{41320598-8F2A-D11B-814D-F2D77FF4640A}"/>
          </ac:spMkLst>
        </pc:spChg>
        <pc:spChg chg="mod">
          <ac:chgData name="Brian Douthit" userId="39c398e4bc0ab1f4" providerId="LiveId" clId="{D2A4A202-6F9B-4F76-A8A8-C81F91352443}" dt="2025-09-16T22:18:31.683" v="1453" actId="113"/>
          <ac:spMkLst>
            <pc:docMk/>
            <pc:sldMk cId="3058772945" sldId="307"/>
            <ac:spMk id="63" creationId="{5A3B68D2-E057-95D7-A976-F5D7C0BF9842}"/>
          </ac:spMkLst>
        </pc:spChg>
        <pc:spChg chg="add del mod">
          <ac:chgData name="Brian Douthit" userId="39c398e4bc0ab1f4" providerId="LiveId" clId="{D2A4A202-6F9B-4F76-A8A8-C81F91352443}" dt="2025-09-16T22:41:49.240" v="2067" actId="478"/>
          <ac:spMkLst>
            <pc:docMk/>
            <pc:sldMk cId="3058772945" sldId="307"/>
            <ac:spMk id="64" creationId="{8387EE1F-CDFC-4FC4-A0DC-A593E5044599}"/>
          </ac:spMkLst>
        </pc:spChg>
        <pc:spChg chg="del">
          <ac:chgData name="Brian Douthit" userId="39c398e4bc0ab1f4" providerId="LiveId" clId="{D2A4A202-6F9B-4F76-A8A8-C81F91352443}" dt="2025-09-16T20:19:08.083" v="100" actId="478"/>
          <ac:spMkLst>
            <pc:docMk/>
            <pc:sldMk cId="3058772945" sldId="307"/>
            <ac:spMk id="82" creationId="{CFE2510A-95F9-76E4-6E11-82F9D1817F69}"/>
          </ac:spMkLst>
        </pc:spChg>
        <pc:spChg chg="add mod ord">
          <ac:chgData name="Brian Douthit" userId="39c398e4bc0ab1f4" providerId="LiveId" clId="{D2A4A202-6F9B-4F76-A8A8-C81F91352443}" dt="2025-09-16T22:51:53.019" v="2295" actId="171"/>
          <ac:spMkLst>
            <pc:docMk/>
            <pc:sldMk cId="3058772945" sldId="307"/>
            <ac:spMk id="119" creationId="{58D65585-D269-E596-66AD-169ACD449CCE}"/>
          </ac:spMkLst>
        </pc:spChg>
        <pc:grpChg chg="add mod">
          <ac:chgData name="Brian Douthit" userId="39c398e4bc0ab1f4" providerId="LiveId" clId="{D2A4A202-6F9B-4F76-A8A8-C81F91352443}" dt="2025-09-16T22:32:41.109" v="1694" actId="1076"/>
          <ac:grpSpMkLst>
            <pc:docMk/>
            <pc:sldMk cId="3058772945" sldId="307"/>
            <ac:grpSpMk id="13" creationId="{10D47FD2-E65D-EE43-9BDD-837C303B45ED}"/>
          </ac:grpSpMkLst>
        </pc:grpChg>
        <pc:grpChg chg="del">
          <ac:chgData name="Brian Douthit" userId="39c398e4bc0ab1f4" providerId="LiveId" clId="{D2A4A202-6F9B-4F76-A8A8-C81F91352443}" dt="2025-09-16T20:19:03.125" v="98" actId="478"/>
          <ac:grpSpMkLst>
            <pc:docMk/>
            <pc:sldMk cId="3058772945" sldId="307"/>
            <ac:grpSpMk id="89" creationId="{1919D853-7EEF-113B-0119-DDEAA8D2AE45}"/>
          </ac:grpSpMkLst>
        </pc:grpChg>
        <pc:graphicFrameChg chg="del">
          <ac:chgData name="Brian Douthit" userId="39c398e4bc0ab1f4" providerId="LiveId" clId="{D2A4A202-6F9B-4F76-A8A8-C81F91352443}" dt="2025-09-16T20:19:06.875" v="99" actId="478"/>
          <ac:graphicFrameMkLst>
            <pc:docMk/>
            <pc:sldMk cId="3058772945" sldId="307"/>
            <ac:graphicFrameMk id="81" creationId="{EEC3E8AC-847F-9BED-09DE-2394B46882EE}"/>
          </ac:graphicFrameMkLst>
        </pc:graphicFrameChg>
        <pc:picChg chg="add mod">
          <ac:chgData name="Brian Douthit" userId="39c398e4bc0ab1f4" providerId="LiveId" clId="{D2A4A202-6F9B-4F76-A8A8-C81F91352443}" dt="2025-09-16T22:22:04.648" v="1468" actId="1076"/>
          <ac:picMkLst>
            <pc:docMk/>
            <pc:sldMk cId="3058772945" sldId="307"/>
            <ac:picMk id="4" creationId="{D40CA5C7-49C7-0EFA-2331-AE042EC1146C}"/>
          </ac:picMkLst>
        </pc:picChg>
        <pc:picChg chg="add mod">
          <ac:chgData name="Brian Douthit" userId="39c398e4bc0ab1f4" providerId="LiveId" clId="{D2A4A202-6F9B-4F76-A8A8-C81F91352443}" dt="2025-09-16T22:23:37.100" v="1492" actId="164"/>
          <ac:picMkLst>
            <pc:docMk/>
            <pc:sldMk cId="3058772945" sldId="307"/>
            <ac:picMk id="6" creationId="{69A953AD-2977-4E9E-CC80-7A9507962986}"/>
          </ac:picMkLst>
        </pc:picChg>
        <pc:picChg chg="add mod">
          <ac:chgData name="Brian Douthit" userId="39c398e4bc0ab1f4" providerId="LiveId" clId="{D2A4A202-6F9B-4F76-A8A8-C81F91352443}" dt="2025-09-16T22:23:37.100" v="1492" actId="164"/>
          <ac:picMkLst>
            <pc:docMk/>
            <pc:sldMk cId="3058772945" sldId="307"/>
            <ac:picMk id="8" creationId="{2CFD649D-C764-A8BB-8AAE-27E832E5EB3D}"/>
          </ac:picMkLst>
        </pc:picChg>
        <pc:picChg chg="add mod">
          <ac:chgData name="Brian Douthit" userId="39c398e4bc0ab1f4" providerId="LiveId" clId="{D2A4A202-6F9B-4F76-A8A8-C81F91352443}" dt="2025-09-16T22:23:37.100" v="1492" actId="164"/>
          <ac:picMkLst>
            <pc:docMk/>
            <pc:sldMk cId="3058772945" sldId="307"/>
            <ac:picMk id="10" creationId="{B0411B72-C16D-461D-9252-913426ED5038}"/>
          </ac:picMkLst>
        </pc:picChg>
        <pc:picChg chg="add mod">
          <ac:chgData name="Brian Douthit" userId="39c398e4bc0ab1f4" providerId="LiveId" clId="{D2A4A202-6F9B-4F76-A8A8-C81F91352443}" dt="2025-09-16T22:23:37.100" v="1492" actId="164"/>
          <ac:picMkLst>
            <pc:docMk/>
            <pc:sldMk cId="3058772945" sldId="307"/>
            <ac:picMk id="12" creationId="{0697334A-962F-D830-6F5A-B744483DE8C7}"/>
          </ac:picMkLst>
        </pc:picChg>
        <pc:picChg chg="add mod">
          <ac:chgData name="Brian Douthit" userId="39c398e4bc0ab1f4" providerId="LiveId" clId="{D2A4A202-6F9B-4F76-A8A8-C81F91352443}" dt="2025-09-16T22:32:44.842" v="1696" actId="1076"/>
          <ac:picMkLst>
            <pc:docMk/>
            <pc:sldMk cId="3058772945" sldId="307"/>
            <ac:picMk id="15" creationId="{27295C62-C7D3-870F-ADBB-284DA86139CC}"/>
          </ac:picMkLst>
        </pc:picChg>
        <pc:picChg chg="add mod">
          <ac:chgData name="Brian Douthit" userId="39c398e4bc0ab1f4" providerId="LiveId" clId="{D2A4A202-6F9B-4F76-A8A8-C81F91352443}" dt="2025-09-16T22:32:43.403" v="1695" actId="1076"/>
          <ac:picMkLst>
            <pc:docMk/>
            <pc:sldMk cId="3058772945" sldId="307"/>
            <ac:picMk id="22" creationId="{1136AD51-0A4C-8E9D-A289-9A89403CB765}"/>
          </ac:picMkLst>
        </pc:picChg>
        <pc:picChg chg="add mod">
          <ac:chgData name="Brian Douthit" userId="39c398e4bc0ab1f4" providerId="LiveId" clId="{D2A4A202-6F9B-4F76-A8A8-C81F91352443}" dt="2025-09-16T22:34:53.334" v="1720" actId="1076"/>
          <ac:picMkLst>
            <pc:docMk/>
            <pc:sldMk cId="3058772945" sldId="307"/>
            <ac:picMk id="36" creationId="{881DB6EF-A194-B3D8-D985-68E7B576A348}"/>
          </ac:picMkLst>
        </pc:picChg>
        <pc:picChg chg="add mod">
          <ac:chgData name="Brian Douthit" userId="39c398e4bc0ab1f4" providerId="LiveId" clId="{D2A4A202-6F9B-4F76-A8A8-C81F91352443}" dt="2025-09-16T22:34:45.367" v="1717" actId="1076"/>
          <ac:picMkLst>
            <pc:docMk/>
            <pc:sldMk cId="3058772945" sldId="307"/>
            <ac:picMk id="38" creationId="{74BE8DBF-CDE3-B1EC-C356-F384141F09A9}"/>
          </ac:picMkLst>
        </pc:picChg>
        <pc:picChg chg="add mod">
          <ac:chgData name="Brian Douthit" userId="39c398e4bc0ab1f4" providerId="LiveId" clId="{D2A4A202-6F9B-4F76-A8A8-C81F91352443}" dt="2025-09-16T22:46:23.432" v="2239" actId="1076"/>
          <ac:picMkLst>
            <pc:docMk/>
            <pc:sldMk cId="3058772945" sldId="307"/>
            <ac:picMk id="40" creationId="{1D271DD1-53CE-A9C7-BF57-E39E080D839D}"/>
          </ac:picMkLst>
        </pc:picChg>
        <pc:picChg chg="del">
          <ac:chgData name="Brian Douthit" userId="39c398e4bc0ab1f4" providerId="LiveId" clId="{D2A4A202-6F9B-4F76-A8A8-C81F91352443}" dt="2025-09-16T20:18:43.062" v="65" actId="478"/>
          <ac:picMkLst>
            <pc:docMk/>
            <pc:sldMk cId="3058772945" sldId="307"/>
            <ac:picMk id="41" creationId="{2DAC67A1-5FA3-9B1D-878B-95CE319E6815}"/>
          </ac:picMkLst>
        </pc:picChg>
        <pc:picChg chg="add mod">
          <ac:chgData name="Brian Douthit" userId="39c398e4bc0ab1f4" providerId="LiveId" clId="{D2A4A202-6F9B-4F76-A8A8-C81F91352443}" dt="2025-09-16T22:40:42.330" v="2053" actId="1076"/>
          <ac:picMkLst>
            <pc:docMk/>
            <pc:sldMk cId="3058772945" sldId="307"/>
            <ac:picMk id="42" creationId="{34FCCD79-C9DE-B0E7-1DEF-7ECC317D741A}"/>
          </ac:picMkLst>
        </pc:picChg>
        <pc:picChg chg="add mod">
          <ac:chgData name="Brian Douthit" userId="39c398e4bc0ab1f4" providerId="LiveId" clId="{D2A4A202-6F9B-4F76-A8A8-C81F91352443}" dt="2025-09-16T22:34:29.186" v="1707" actId="1076"/>
          <ac:picMkLst>
            <pc:docMk/>
            <pc:sldMk cId="3058772945" sldId="307"/>
            <ac:picMk id="44" creationId="{E343B561-9E94-6098-581E-1CAF7FB332CD}"/>
          </ac:picMkLst>
        </pc:picChg>
        <pc:picChg chg="del">
          <ac:chgData name="Brian Douthit" userId="39c398e4bc0ab1f4" providerId="LiveId" clId="{D2A4A202-6F9B-4F76-A8A8-C81F91352443}" dt="2025-09-16T20:33:18.501" v="370" actId="478"/>
          <ac:picMkLst>
            <pc:docMk/>
            <pc:sldMk cId="3058772945" sldId="307"/>
            <ac:picMk id="46" creationId="{2ACDF9B0-4536-4150-68BF-979FE3B97CE9}"/>
          </ac:picMkLst>
        </pc:picChg>
        <pc:picChg chg="del">
          <ac:chgData name="Brian Douthit" userId="39c398e4bc0ab1f4" providerId="LiveId" clId="{D2A4A202-6F9B-4F76-A8A8-C81F91352443}" dt="2025-09-16T20:33:26.976" v="373" actId="478"/>
          <ac:picMkLst>
            <pc:docMk/>
            <pc:sldMk cId="3058772945" sldId="307"/>
            <ac:picMk id="47" creationId="{77FF63AE-71BC-6B81-8C40-B4594F9BC6C4}"/>
          </ac:picMkLst>
        </pc:picChg>
        <pc:picChg chg="del">
          <ac:chgData name="Brian Douthit" userId="39c398e4bc0ab1f4" providerId="LiveId" clId="{D2A4A202-6F9B-4F76-A8A8-C81F91352443}" dt="2025-09-16T20:33:14.166" v="367" actId="478"/>
          <ac:picMkLst>
            <pc:docMk/>
            <pc:sldMk cId="3058772945" sldId="307"/>
            <ac:picMk id="48" creationId="{11214DD7-38B3-6017-6943-2EB4B6A42E2B}"/>
          </ac:picMkLst>
        </pc:picChg>
        <pc:picChg chg="del">
          <ac:chgData name="Brian Douthit" userId="39c398e4bc0ab1f4" providerId="LiveId" clId="{D2A4A202-6F9B-4F76-A8A8-C81F91352443}" dt="2025-09-16T20:33:13.163" v="366" actId="478"/>
          <ac:picMkLst>
            <pc:docMk/>
            <pc:sldMk cId="3058772945" sldId="307"/>
            <ac:picMk id="49" creationId="{5513CD7D-B84F-7C05-B131-9FF8A0A71F62}"/>
          </ac:picMkLst>
        </pc:picChg>
        <pc:picChg chg="del">
          <ac:chgData name="Brian Douthit" userId="39c398e4bc0ab1f4" providerId="LiveId" clId="{D2A4A202-6F9B-4F76-A8A8-C81F91352443}" dt="2025-09-16T20:18:32.763" v="49" actId="478"/>
          <ac:picMkLst>
            <pc:docMk/>
            <pc:sldMk cId="3058772945" sldId="307"/>
            <ac:picMk id="51" creationId="{1EA374FE-2172-037F-DCE9-82D84E11927C}"/>
          </ac:picMkLst>
        </pc:picChg>
        <pc:picChg chg="add mod">
          <ac:chgData name="Brian Douthit" userId="39c398e4bc0ab1f4" providerId="LiveId" clId="{D2A4A202-6F9B-4F76-A8A8-C81F91352443}" dt="2025-09-16T22:46:29.946" v="2241" actId="1076"/>
          <ac:picMkLst>
            <pc:docMk/>
            <pc:sldMk cId="3058772945" sldId="307"/>
            <ac:picMk id="54" creationId="{1E8D6146-D674-9C84-044D-824A948CADFA}"/>
          </ac:picMkLst>
        </pc:picChg>
        <pc:picChg chg="mod">
          <ac:chgData name="Brian Douthit" userId="39c398e4bc0ab1f4" providerId="LiveId" clId="{D2A4A202-6F9B-4F76-A8A8-C81F91352443}" dt="2025-09-16T22:20:40.951" v="1457" actId="1076"/>
          <ac:picMkLst>
            <pc:docMk/>
            <pc:sldMk cId="3058772945" sldId="307"/>
            <ac:picMk id="61" creationId="{7DA73981-ACA3-3FC2-2D75-502681A447B1}"/>
          </ac:picMkLst>
        </pc:picChg>
        <pc:picChg chg="mod">
          <ac:chgData name="Brian Douthit" userId="39c398e4bc0ab1f4" providerId="LiveId" clId="{D2A4A202-6F9B-4F76-A8A8-C81F91352443}" dt="2025-09-16T22:20:51.761" v="1459" actId="14100"/>
          <ac:picMkLst>
            <pc:docMk/>
            <pc:sldMk cId="3058772945" sldId="307"/>
            <ac:picMk id="90" creationId="{368BB5D0-1C54-8B05-3982-AFCBFE8D64E1}"/>
          </ac:picMkLst>
        </pc:picChg>
        <pc:inkChg chg="add del">
          <ac:chgData name="Brian Douthit" userId="39c398e4bc0ab1f4" providerId="LiveId" clId="{D2A4A202-6F9B-4F76-A8A8-C81F91352443}" dt="2025-09-16T22:48:47.229" v="2269" actId="9405"/>
          <ac:inkMkLst>
            <pc:docMk/>
            <pc:sldMk cId="3058772945" sldId="307"/>
            <ac:inkMk id="108" creationId="{1F2BDE32-50C0-497D-E755-A322C3494B18}"/>
          </ac:inkMkLst>
        </pc:inkChg>
        <pc:inkChg chg="add del">
          <ac:chgData name="Brian Douthit" userId="39c398e4bc0ab1f4" providerId="LiveId" clId="{D2A4A202-6F9B-4F76-A8A8-C81F91352443}" dt="2025-09-16T22:48:47.015" v="2268" actId="9405"/>
          <ac:inkMkLst>
            <pc:docMk/>
            <pc:sldMk cId="3058772945" sldId="307"/>
            <ac:inkMk id="109" creationId="{FE868ADE-D404-C882-79B3-DC3C27F323E0}"/>
          </ac:inkMkLst>
        </pc:inkChg>
        <pc:inkChg chg="add del">
          <ac:chgData name="Brian Douthit" userId="39c398e4bc0ab1f4" providerId="LiveId" clId="{D2A4A202-6F9B-4F76-A8A8-C81F91352443}" dt="2025-09-16T22:48:46.665" v="2267" actId="9405"/>
          <ac:inkMkLst>
            <pc:docMk/>
            <pc:sldMk cId="3058772945" sldId="307"/>
            <ac:inkMk id="110" creationId="{4BE80BCC-E31B-3709-7278-F7C931FFB818}"/>
          </ac:inkMkLst>
        </pc:inkChg>
        <pc:inkChg chg="add del">
          <ac:chgData name="Brian Douthit" userId="39c398e4bc0ab1f4" providerId="LiveId" clId="{D2A4A202-6F9B-4F76-A8A8-C81F91352443}" dt="2025-09-16T22:48:45.898" v="2266" actId="9405"/>
          <ac:inkMkLst>
            <pc:docMk/>
            <pc:sldMk cId="3058772945" sldId="307"/>
            <ac:inkMk id="111" creationId="{274D92DF-DBF7-9BC6-547A-A7E643655C45}"/>
          </ac:inkMkLst>
        </pc:inkChg>
        <pc:inkChg chg="add del mod">
          <ac:chgData name="Brian Douthit" userId="39c398e4bc0ab1f4" providerId="LiveId" clId="{D2A4A202-6F9B-4F76-A8A8-C81F91352443}" dt="2025-09-16T22:49:19.748" v="2273" actId="9405"/>
          <ac:inkMkLst>
            <pc:docMk/>
            <pc:sldMk cId="3058772945" sldId="307"/>
            <ac:inkMk id="112" creationId="{AC05F2CB-DC59-2AF1-DE70-57D67B113895}"/>
          </ac:inkMkLst>
        </pc:inkChg>
        <pc:cxnChg chg="add del">
          <ac:chgData name="Brian Douthit" userId="39c398e4bc0ab1f4" providerId="LiveId" clId="{D2A4A202-6F9B-4F76-A8A8-C81F91352443}" dt="2025-09-16T22:42:21.673" v="2078" actId="11529"/>
          <ac:cxnSpMkLst>
            <pc:docMk/>
            <pc:sldMk cId="3058772945" sldId="307"/>
            <ac:cxnSpMk id="66" creationId="{2E7FB477-FE3A-E428-BE05-75356D2128C7}"/>
          </ac:cxnSpMkLst>
        </pc:cxnChg>
        <pc:cxnChg chg="add del mod">
          <ac:chgData name="Brian Douthit" userId="39c398e4bc0ab1f4" providerId="LiveId" clId="{D2A4A202-6F9B-4F76-A8A8-C81F91352443}" dt="2025-09-16T22:43:29.194" v="2176" actId="11529"/>
          <ac:cxnSpMkLst>
            <pc:docMk/>
            <pc:sldMk cId="3058772945" sldId="307"/>
            <ac:cxnSpMk id="68" creationId="{19598BC8-6E59-EB35-0BF8-074AEE56A4D7}"/>
          </ac:cxnSpMkLst>
        </pc:cxnChg>
        <pc:cxnChg chg="add del mod">
          <ac:chgData name="Brian Douthit" userId="39c398e4bc0ab1f4" providerId="LiveId" clId="{D2A4A202-6F9B-4F76-A8A8-C81F91352443}" dt="2025-09-16T22:43:27.885" v="2171" actId="14100"/>
          <ac:cxnSpMkLst>
            <pc:docMk/>
            <pc:sldMk cId="3058772945" sldId="307"/>
            <ac:cxnSpMk id="70" creationId="{415BBCE7-0F16-654B-70A6-151A9AB13919}"/>
          </ac:cxnSpMkLst>
        </pc:cxnChg>
        <pc:cxnChg chg="add mod">
          <ac:chgData name="Brian Douthit" userId="39c398e4bc0ab1f4" providerId="LiveId" clId="{D2A4A202-6F9B-4F76-A8A8-C81F91352443}" dt="2025-09-16T22:44:26.866" v="2197" actId="208"/>
          <ac:cxnSpMkLst>
            <pc:docMk/>
            <pc:sldMk cId="3058772945" sldId="307"/>
            <ac:cxnSpMk id="75" creationId="{0071ACAF-C500-F4A6-663E-70E7E0DF062B}"/>
          </ac:cxnSpMkLst>
        </pc:cxnChg>
        <pc:cxnChg chg="add mod">
          <ac:chgData name="Brian Douthit" userId="39c398e4bc0ab1f4" providerId="LiveId" clId="{D2A4A202-6F9B-4F76-A8A8-C81F91352443}" dt="2025-09-16T22:49:30.611" v="2276" actId="14100"/>
          <ac:cxnSpMkLst>
            <pc:docMk/>
            <pc:sldMk cId="3058772945" sldId="307"/>
            <ac:cxnSpMk id="79" creationId="{9452BE3E-E634-8756-949C-5D3C477FC43D}"/>
          </ac:cxnSpMkLst>
        </pc:cxnChg>
        <pc:cxnChg chg="add del mod">
          <ac:chgData name="Brian Douthit" userId="39c398e4bc0ab1f4" providerId="LiveId" clId="{D2A4A202-6F9B-4F76-A8A8-C81F91352443}" dt="2025-09-16T22:46:01.282" v="2214" actId="478"/>
          <ac:cxnSpMkLst>
            <pc:docMk/>
            <pc:sldMk cId="3058772945" sldId="307"/>
            <ac:cxnSpMk id="89" creationId="{EABD903F-15FD-5DB9-03CE-C15BA8CD19A9}"/>
          </ac:cxnSpMkLst>
        </pc:cxnChg>
        <pc:cxnChg chg="add del mod">
          <ac:chgData name="Brian Douthit" userId="39c398e4bc0ab1f4" providerId="LiveId" clId="{D2A4A202-6F9B-4F76-A8A8-C81F91352443}" dt="2025-09-16T22:46:47.095" v="2247" actId="478"/>
          <ac:cxnSpMkLst>
            <pc:docMk/>
            <pc:sldMk cId="3058772945" sldId="307"/>
            <ac:cxnSpMk id="94" creationId="{08BC40F7-19C1-E0E1-B5BF-F871E2C46F67}"/>
          </ac:cxnSpMkLst>
        </pc:cxnChg>
        <pc:cxnChg chg="add del mod">
          <ac:chgData name="Brian Douthit" userId="39c398e4bc0ab1f4" providerId="LiveId" clId="{D2A4A202-6F9B-4F76-A8A8-C81F91352443}" dt="2025-09-16T22:47:12.946" v="2251" actId="478"/>
          <ac:cxnSpMkLst>
            <pc:docMk/>
            <pc:sldMk cId="3058772945" sldId="307"/>
            <ac:cxnSpMk id="99" creationId="{8D3522FC-3165-3FE0-ACAF-0147C1CF4463}"/>
          </ac:cxnSpMkLst>
        </pc:cxnChg>
        <pc:cxnChg chg="add del mod">
          <ac:chgData name="Brian Douthit" userId="39c398e4bc0ab1f4" providerId="LiveId" clId="{D2A4A202-6F9B-4F76-A8A8-C81F91352443}" dt="2025-09-16T22:50:23.413" v="2282" actId="14100"/>
          <ac:cxnSpMkLst>
            <pc:docMk/>
            <pc:sldMk cId="3058772945" sldId="307"/>
            <ac:cxnSpMk id="102" creationId="{BEC5962A-952D-375F-08C6-3835C4DDA6C8}"/>
          </ac:cxnSpMkLst>
        </pc:cxnChg>
      </pc:sldChg>
      <pc:sldChg chg="del">
        <pc:chgData name="Brian Douthit" userId="39c398e4bc0ab1f4" providerId="LiveId" clId="{D2A4A202-6F9B-4F76-A8A8-C81F91352443}" dt="2025-09-16T20:10:34.856" v="0" actId="47"/>
        <pc:sldMkLst>
          <pc:docMk/>
          <pc:sldMk cId="3993957807" sldId="309"/>
        </pc:sldMkLst>
      </pc:sldChg>
      <pc:sldChg chg="del">
        <pc:chgData name="Brian Douthit" userId="39c398e4bc0ab1f4" providerId="LiveId" clId="{D2A4A202-6F9B-4F76-A8A8-C81F91352443}" dt="2025-09-16T20:10:37.488" v="1" actId="47"/>
        <pc:sldMkLst>
          <pc:docMk/>
          <pc:sldMk cId="1001284506" sldId="311"/>
        </pc:sldMkLst>
      </pc:sldChg>
      <pc:sldChg chg="del">
        <pc:chgData name="Brian Douthit" userId="39c398e4bc0ab1f4" providerId="LiveId" clId="{D2A4A202-6F9B-4F76-A8A8-C81F91352443}" dt="2025-09-16T20:10:38.043" v="2" actId="47"/>
        <pc:sldMkLst>
          <pc:docMk/>
          <pc:sldMk cId="33040688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1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4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A high angle view of a city&#10;&#10;AI-generated content may be incorrect.">
            <a:extLst>
              <a:ext uri="{FF2B5EF4-FFF2-40B4-BE49-F238E27FC236}">
                <a16:creationId xmlns:a16="http://schemas.microsoft.com/office/drawing/2014/main" id="{9C2B2C0E-6BE6-D714-91F4-011E2245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7"/>
          <a:stretch/>
        </p:blipFill>
        <p:spPr>
          <a:xfrm>
            <a:off x="10994263" y="22304576"/>
            <a:ext cx="21945600" cy="1061731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7A6C5C0-5810-D86C-76CF-97D03D02E853}"/>
              </a:ext>
            </a:extLst>
          </p:cNvPr>
          <p:cNvSpPr/>
          <p:nvPr/>
        </p:nvSpPr>
        <p:spPr>
          <a:xfrm>
            <a:off x="0" y="-11995"/>
            <a:ext cx="43891199" cy="5758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3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84E22F-315B-A2F4-236F-1C6686BAD1CC}"/>
              </a:ext>
            </a:extLst>
          </p:cNvPr>
          <p:cNvSpPr txBox="1"/>
          <p:nvPr/>
        </p:nvSpPr>
        <p:spPr>
          <a:xfrm>
            <a:off x="935864" y="611949"/>
            <a:ext cx="42062397" cy="1692771"/>
          </a:xfrm>
          <a:prstGeom prst="rect">
            <a:avLst/>
          </a:prstGeom>
          <a:noFill/>
        </p:spPr>
        <p:txBody>
          <a:bodyPr wrap="square" lIns="457200" rIns="457200">
            <a:spAutoFit/>
          </a:bodyPr>
          <a:lstStyle/>
          <a:p>
            <a:pPr algn="ctr"/>
            <a:r>
              <a:rPr lang="en-US" sz="104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Aligning Virtual Workflows to Nursing Care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E04B5D-5410-4EF1-A8C7-66C4F770FA56}"/>
              </a:ext>
            </a:extLst>
          </p:cNvPr>
          <p:cNvSpPr txBox="1"/>
          <p:nvPr/>
        </p:nvSpPr>
        <p:spPr>
          <a:xfrm>
            <a:off x="5943597" y="2520831"/>
            <a:ext cx="32004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Brian J. Douthit, PhD, MS, RN, NI-BC</a:t>
            </a:r>
            <a:r>
              <a:rPr lang="en-US" sz="4000" b="1" baseline="300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1,2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Peter J.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Embí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MD, MS, FACP, FACMI, FAMIA, FIAHSI</a:t>
            </a:r>
            <a:r>
              <a:rPr lang="en-US" sz="4000" b="1" baseline="300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1,3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Sandy Alexander, MSN, MBA, RN</a:t>
            </a:r>
            <a:r>
              <a:rPr lang="en-US" sz="4000" b="1" baseline="300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Laurie Novak, PhD, MHSA, FAMIA, FACMI</a:t>
            </a:r>
            <a:r>
              <a:rPr lang="en-US" sz="4000" b="1" baseline="300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Rhonda Day, MSN, RN</a:t>
            </a:r>
            <a:r>
              <a:rPr lang="en-US" sz="4000" b="1" baseline="300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Catherine H. Ivory, PhD, RN-BC, RNC-OB, NEA-BC, FAAN</a:t>
            </a:r>
            <a:r>
              <a:rPr lang="en-US" sz="4000" b="1" baseline="300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1,4-5</a:t>
            </a:r>
          </a:p>
          <a:p>
            <a:pPr algn="ctr"/>
            <a:r>
              <a:rPr lang="en-US" sz="3200" b="1" baseline="300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Department of Biomedical Informatics, Vanderbilt University Medical Center, Nashville, TN; </a:t>
            </a:r>
            <a:r>
              <a:rPr lang="en-US" sz="3200" b="1" baseline="300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Tennessee Valley Health System, Department of Veterans Affairs, Nashville, TN; </a:t>
            </a:r>
            <a:r>
              <a:rPr lang="en-US" sz="3200" b="1" baseline="300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School of Medicine, Vanderbilt University Medical Center, Nashville, TN; </a:t>
            </a:r>
            <a:r>
              <a:rPr lang="en-US" sz="3200" b="1" baseline="300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Vanderbilt University Medical Center, Nashville, TN; </a:t>
            </a:r>
            <a:r>
              <a:rPr lang="en-US" sz="3200" b="1" baseline="300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School of Nursing, Vanderbilt University, Nashville, TN</a:t>
            </a:r>
            <a:endParaRPr lang="en-US" sz="3600" b="1" dirty="0">
              <a:solidFill>
                <a:schemeClr val="bg1"/>
              </a:solidFill>
              <a:latin typeface="+mj-lt"/>
              <a:ea typeface="Inter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CE64AC-4140-94A6-3F84-7D989D4E1A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94263" y="5746018"/>
            <a:ext cx="21945600" cy="27172382"/>
          </a:xfrm>
          <a:prstGeom prst="rect">
            <a:avLst/>
          </a:prstGeom>
          <a:gradFill>
            <a:gsLst>
              <a:gs pos="70000">
                <a:schemeClr val="accent2"/>
              </a:gs>
              <a:gs pos="100000">
                <a:schemeClr val="accent2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4C310-E0B1-27CE-1050-AD42CBFB19DD}"/>
              </a:ext>
            </a:extLst>
          </p:cNvPr>
          <p:cNvSpPr/>
          <p:nvPr/>
        </p:nvSpPr>
        <p:spPr>
          <a:xfrm>
            <a:off x="42976796" y="-11995"/>
            <a:ext cx="914404" cy="5760720"/>
          </a:xfrm>
          <a:prstGeom prst="rect">
            <a:avLst/>
          </a:prstGeom>
          <a:gradFill flip="none" rotWithShape="1">
            <a:gsLst>
              <a:gs pos="0">
                <a:srgbClr val="FEEEB6"/>
              </a:gs>
              <a:gs pos="100000">
                <a:srgbClr val="B4924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434FD2-0B65-E148-B077-354818040666}"/>
              </a:ext>
            </a:extLst>
          </p:cNvPr>
          <p:cNvSpPr txBox="1"/>
          <p:nvPr/>
        </p:nvSpPr>
        <p:spPr>
          <a:xfrm>
            <a:off x="907184" y="6088100"/>
            <a:ext cx="10065610" cy="29019676"/>
          </a:xfrm>
          <a:prstGeom prst="rect">
            <a:avLst/>
          </a:prstGeom>
          <a:noFill/>
        </p:spPr>
        <p:txBody>
          <a:bodyPr wrap="square" lIns="91440" tIns="91440" rIns="457200" bIns="9144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PURPOSE</a:t>
            </a:r>
            <a:endParaRPr lang="en-US" sz="4800" b="1" dirty="0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To describe the process for aligning nursing with the expansion of virtual nursing models.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54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METHODS</a:t>
            </a:r>
            <a:endParaRPr lang="en-US" sz="4800" b="1" dirty="0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Process Mapping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Workflow Visualization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Preliminary Time and Motion Studies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Qualitative Interviews and Surveys with Staff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b="1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4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RESULTS</a:t>
            </a:r>
            <a:endParaRPr lang="en-US" sz="4800" b="1" dirty="0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Virtual workflows present with unique opportunities and challenges, including: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Customization of documentation workflows to serve as communication channels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Minimizing feelings of isolation or decreased worth through workforce integration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Translating increased patient monitoring into clinical decision support systems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B496E1-266C-2D67-7FFC-6B09B64B8C0B}"/>
              </a:ext>
            </a:extLst>
          </p:cNvPr>
          <p:cNvSpPr txBox="1"/>
          <p:nvPr/>
        </p:nvSpPr>
        <p:spPr>
          <a:xfrm>
            <a:off x="32918397" y="5801255"/>
            <a:ext cx="10058399" cy="13526780"/>
          </a:xfrm>
          <a:prstGeom prst="rect">
            <a:avLst/>
          </a:prstGeom>
          <a:solidFill>
            <a:schemeClr val="bg2"/>
          </a:solidFill>
        </p:spPr>
        <p:txBody>
          <a:bodyPr wrap="square" lIns="457200" tIns="91440" rIns="91440" bIns="9144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Citations</a:t>
            </a:r>
          </a:p>
          <a:p>
            <a:r>
              <a:rPr lang="en-US" sz="3900" dirty="0"/>
              <a:t>1. Sittig DF, Singh H. A new sociotechnical model for studying health information technology in complex adaptive healthcare systems. Qual Saf Health Care. 2010 Oct;19 Suppl 3(Suppl 3):i68-74. </a:t>
            </a:r>
            <a:r>
              <a:rPr lang="en-US" sz="3900" dirty="0" err="1"/>
              <a:t>doi</a:t>
            </a:r>
            <a:r>
              <a:rPr lang="en-US" sz="3900" dirty="0"/>
              <a:t>: 10.1136/qshc.2010.042085. PMID: 20959322; PMCID: PMC3120130.</a:t>
            </a:r>
          </a:p>
          <a:p>
            <a:endParaRPr lang="en-US" sz="3900" dirty="0"/>
          </a:p>
          <a:p>
            <a:r>
              <a:rPr lang="en-US" sz="3900" dirty="0"/>
              <a:t>2. Andrew H. Talal, Elisavet M. </a:t>
            </a:r>
            <a:r>
              <a:rPr lang="en-US" sz="3900" dirty="0" err="1"/>
              <a:t>Sofikitou</a:t>
            </a:r>
            <a:r>
              <a:rPr lang="en-US" sz="3900" dirty="0"/>
              <a:t>, </a:t>
            </a:r>
            <a:r>
              <a:rPr lang="en-US" sz="3900" dirty="0" err="1"/>
              <a:t>Urmo</a:t>
            </a:r>
            <a:r>
              <a:rPr lang="en-US" sz="3900" dirty="0"/>
              <a:t> Jaanimägi, Marija </a:t>
            </a:r>
            <a:r>
              <a:rPr lang="en-US" sz="3900" dirty="0" err="1"/>
              <a:t>Zeremski</a:t>
            </a:r>
            <a:r>
              <a:rPr lang="en-US" sz="3900" dirty="0"/>
              <a:t>, Jonathan N. Tobin, Marianthi </a:t>
            </a:r>
            <a:r>
              <a:rPr lang="en-US" sz="3900" dirty="0" err="1"/>
              <a:t>Markatou</a:t>
            </a:r>
            <a:r>
              <a:rPr lang="en-US" sz="3900" dirty="0"/>
              <a:t>. A framework for patient-centered telemedicine: Application and lessons learned from vulnerable populations. Journal of Biomedical </a:t>
            </a:r>
            <a:r>
              <a:rPr lang="en-US" sz="3900" dirty="0" err="1"/>
              <a:t>InformaticsVolume</a:t>
            </a:r>
            <a:r>
              <a:rPr lang="en-US" sz="3900" dirty="0"/>
              <a:t> 112, 2020, ISSN 1532-0464. https://doi.org/10.1016/j.jbi.2020.103622</a:t>
            </a:r>
          </a:p>
          <a:p>
            <a:pPr marL="1175690" indent="-1175690">
              <a:buFont typeface="Arial" panose="020B0604020202020204" pitchFamily="34" charset="0"/>
              <a:buChar char="•"/>
            </a:pPr>
            <a:endParaRPr lang="en-US" sz="5400" i="1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E12B11-8FA2-F0DC-82D7-D355ACC8AE1E}"/>
              </a:ext>
            </a:extLst>
          </p:cNvPr>
          <p:cNvSpPr txBox="1"/>
          <p:nvPr/>
        </p:nvSpPr>
        <p:spPr>
          <a:xfrm>
            <a:off x="33875964" y="24881198"/>
            <a:ext cx="6649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  <a:t>Presenter:</a:t>
            </a:r>
            <a:br>
              <a:rPr lang="en-US" sz="4800" dirty="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</a:br>
            <a:r>
              <a:rPr lang="en-US" sz="4800" dirty="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  <a:t>Brian Douthit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5E8C1C-C583-632D-9168-9A2D78050A67}"/>
              </a:ext>
            </a:extLst>
          </p:cNvPr>
          <p:cNvSpPr txBox="1"/>
          <p:nvPr/>
        </p:nvSpPr>
        <p:spPr>
          <a:xfrm>
            <a:off x="34770167" y="26816599"/>
            <a:ext cx="8228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  <a:t>Brian.j.Douthit.1@vumc.org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DA73981-ACA3-3FC2-2D75-502681A44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49" t="11571" r="13436" b="28310"/>
          <a:stretch/>
        </p:blipFill>
        <p:spPr>
          <a:xfrm>
            <a:off x="33473012" y="26816599"/>
            <a:ext cx="1131866" cy="9144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A3B68D2-E057-95D7-A976-F5D7C0BF9842}"/>
              </a:ext>
            </a:extLst>
          </p:cNvPr>
          <p:cNvSpPr txBox="1"/>
          <p:nvPr/>
        </p:nvSpPr>
        <p:spPr>
          <a:xfrm>
            <a:off x="11015729" y="6369961"/>
            <a:ext cx="219456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500" b="1" dirty="0">
                <a:solidFill>
                  <a:schemeClr val="tx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Sociotechnical models </a:t>
            </a:r>
            <a:r>
              <a:rPr lang="en-US" sz="12500" dirty="0">
                <a:solidFill>
                  <a:schemeClr val="tx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can</a:t>
            </a:r>
            <a:r>
              <a:rPr lang="en-US" sz="12500" b="1" dirty="0">
                <a:solidFill>
                  <a:schemeClr val="tx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12500" dirty="0">
                <a:solidFill>
                  <a:schemeClr val="tx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assist in </a:t>
            </a:r>
            <a:r>
              <a:rPr lang="en-US" sz="12500" b="1" dirty="0">
                <a:solidFill>
                  <a:schemeClr val="tx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designing virtual care models </a:t>
            </a:r>
            <a:r>
              <a:rPr lang="en-US" sz="12500" dirty="0">
                <a:solidFill>
                  <a:schemeClr val="tx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and</a:t>
            </a:r>
            <a:r>
              <a:rPr lang="en-US" sz="12500" b="1" dirty="0">
                <a:solidFill>
                  <a:schemeClr val="tx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 workflows</a:t>
            </a:r>
            <a:endParaRPr lang="en-US" sz="12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0" name="Picture 89" descr="Shape&#10;&#10;Description automatically generated with low confidence">
            <a:extLst>
              <a:ext uri="{FF2B5EF4-FFF2-40B4-BE49-F238E27FC236}">
                <a16:creationId xmlns:a16="http://schemas.microsoft.com/office/drawing/2014/main" id="{368BB5D0-1C54-8B05-3982-AFCBFE8D64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4" b="21965"/>
          <a:stretch/>
        </p:blipFill>
        <p:spPr>
          <a:xfrm>
            <a:off x="32939863" y="28165470"/>
            <a:ext cx="10036933" cy="4652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D8F5DB-B944-1C7E-3E5A-00CD63641284}"/>
              </a:ext>
            </a:extLst>
          </p:cNvPr>
          <p:cNvSpPr txBox="1"/>
          <p:nvPr/>
        </p:nvSpPr>
        <p:spPr>
          <a:xfrm>
            <a:off x="32878508" y="19728141"/>
            <a:ext cx="10555490" cy="6370975"/>
          </a:xfrm>
          <a:prstGeom prst="rect">
            <a:avLst/>
          </a:prstGeom>
          <a:noFill/>
        </p:spPr>
        <p:txBody>
          <a:bodyPr wrap="square" lIns="457200" tIns="91440" rIns="91440" bIns="9144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Acknowledgements</a:t>
            </a:r>
          </a:p>
          <a:p>
            <a:pPr>
              <a:lnSpc>
                <a:spcPct val="120000"/>
              </a:lnSpc>
            </a:pPr>
            <a:r>
              <a:rPr lang="en-US" sz="44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Dr. Douthit is supported as an operational scientist through the RAPID-LHS program under the award </a:t>
            </a:r>
            <a:r>
              <a:rPr lang="en-US" sz="4400" dirty="0"/>
              <a:t>P30HS029767 from AHRQ/PCORI.</a:t>
            </a:r>
            <a:endParaRPr lang="en-US" sz="44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n-US" sz="54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1175690" indent="-1175690">
              <a:buFont typeface="Arial" panose="020B0604020202020204" pitchFamily="34" charset="0"/>
              <a:buChar char="•"/>
            </a:pPr>
            <a:endParaRPr lang="en-US" sz="5400" i="1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D47FD2-E65D-EE43-9BDD-837C303B45ED}"/>
              </a:ext>
            </a:extLst>
          </p:cNvPr>
          <p:cNvGrpSpPr/>
          <p:nvPr/>
        </p:nvGrpSpPr>
        <p:grpSpPr>
          <a:xfrm>
            <a:off x="21008972" y="20617403"/>
            <a:ext cx="6642145" cy="5378162"/>
            <a:chOff x="45869999" y="6088099"/>
            <a:chExt cx="11567868" cy="9366533"/>
          </a:xfrm>
        </p:grpSpPr>
        <p:pic>
          <p:nvPicPr>
            <p:cNvPr id="6" name="Graphic 5" descr="Full battery outline">
              <a:extLst>
                <a:ext uri="{FF2B5EF4-FFF2-40B4-BE49-F238E27FC236}">
                  <a16:creationId xmlns:a16="http://schemas.microsoft.com/office/drawing/2014/main" id="{69A953AD-2977-4E9E-CC80-7A9507962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782025" y="9262976"/>
              <a:ext cx="1500250" cy="1500250"/>
            </a:xfrm>
            <a:prstGeom prst="rect">
              <a:avLst/>
            </a:prstGeom>
          </p:spPr>
        </p:pic>
        <p:pic>
          <p:nvPicPr>
            <p:cNvPr id="8" name="Graphic 7" descr="Images outline">
              <a:extLst>
                <a:ext uri="{FF2B5EF4-FFF2-40B4-BE49-F238E27FC236}">
                  <a16:creationId xmlns:a16="http://schemas.microsoft.com/office/drawing/2014/main" id="{2CFD649D-C764-A8BB-8AAE-27E832E5E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069465" y="9525746"/>
              <a:ext cx="3183470" cy="3183470"/>
            </a:xfrm>
            <a:prstGeom prst="rect">
              <a:avLst/>
            </a:prstGeom>
          </p:spPr>
        </p:pic>
        <p:pic>
          <p:nvPicPr>
            <p:cNvPr id="10" name="Graphic 9" descr="Browser window with solid fill">
              <a:extLst>
                <a:ext uri="{FF2B5EF4-FFF2-40B4-BE49-F238E27FC236}">
                  <a16:creationId xmlns:a16="http://schemas.microsoft.com/office/drawing/2014/main" id="{B0411B72-C16D-461D-9252-913426ED5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869999" y="6088099"/>
              <a:ext cx="11567868" cy="9366533"/>
            </a:xfrm>
            <a:prstGeom prst="rect">
              <a:avLst/>
            </a:prstGeom>
          </p:spPr>
        </p:pic>
        <p:pic>
          <p:nvPicPr>
            <p:cNvPr id="12" name="Graphic 11" descr="Hold Gesture with solid fill">
              <a:extLst>
                <a:ext uri="{FF2B5EF4-FFF2-40B4-BE49-F238E27FC236}">
                  <a16:creationId xmlns:a16="http://schemas.microsoft.com/office/drawing/2014/main" id="{0697334A-962F-D830-6F5A-B744483DE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7198515" y="10013101"/>
              <a:ext cx="3134169" cy="3134169"/>
            </a:xfrm>
            <a:prstGeom prst="rect">
              <a:avLst/>
            </a:prstGeom>
          </p:spPr>
        </p:pic>
      </p:grpSp>
      <p:pic>
        <p:nvPicPr>
          <p:cNvPr id="15" name="Graphic 14" descr="Computer with solid fill">
            <a:extLst>
              <a:ext uri="{FF2B5EF4-FFF2-40B4-BE49-F238E27FC236}">
                <a16:creationId xmlns:a16="http://schemas.microsoft.com/office/drawing/2014/main" id="{27295C62-C7D3-870F-ADBB-284DA86139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45956" y="25622998"/>
            <a:ext cx="5401733" cy="54017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538D08-EF8F-D12C-EE93-388978083331}"/>
              </a:ext>
            </a:extLst>
          </p:cNvPr>
          <p:cNvSpPr txBox="1"/>
          <p:nvPr/>
        </p:nvSpPr>
        <p:spPr>
          <a:xfrm>
            <a:off x="21561185" y="20275063"/>
            <a:ext cx="4976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Documentation and User Interfaces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1D4696-B89E-2A6C-DF0E-444C94C76A69}"/>
              </a:ext>
            </a:extLst>
          </p:cNvPr>
          <p:cNvSpPr txBox="1"/>
          <p:nvPr/>
        </p:nvSpPr>
        <p:spPr>
          <a:xfrm>
            <a:off x="16256788" y="27632985"/>
            <a:ext cx="497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EHR</a:t>
            </a:r>
          </a:p>
        </p:txBody>
      </p:sp>
      <p:pic>
        <p:nvPicPr>
          <p:cNvPr id="22" name="Graphic 21" descr="Online meeting with solid fill">
            <a:extLst>
              <a:ext uri="{FF2B5EF4-FFF2-40B4-BE49-F238E27FC236}">
                <a16:creationId xmlns:a16="http://schemas.microsoft.com/office/drawing/2014/main" id="{1136AD51-0A4C-8E9D-A289-9A89403CB7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881233" y="26135055"/>
            <a:ext cx="4616341" cy="46163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03FE46C-F1BD-1F57-22D6-BEF406773EA6}"/>
              </a:ext>
            </a:extLst>
          </p:cNvPr>
          <p:cNvSpPr txBox="1"/>
          <p:nvPr/>
        </p:nvSpPr>
        <p:spPr>
          <a:xfrm>
            <a:off x="26701263" y="30306111"/>
            <a:ext cx="497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Virtual Systems</a:t>
            </a: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F43B7800-6F33-869C-72DF-DAA96792DD3F}"/>
              </a:ext>
            </a:extLst>
          </p:cNvPr>
          <p:cNvSpPr/>
          <p:nvPr/>
        </p:nvSpPr>
        <p:spPr>
          <a:xfrm rot="18842877">
            <a:off x="26364945" y="25157790"/>
            <a:ext cx="778933" cy="122019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97900705-C3E3-F5A2-3EEA-31BFE0BF34EB}"/>
              </a:ext>
            </a:extLst>
          </p:cNvPr>
          <p:cNvSpPr/>
          <p:nvPr/>
        </p:nvSpPr>
        <p:spPr>
          <a:xfrm>
            <a:off x="24049324" y="27173678"/>
            <a:ext cx="1497540" cy="96420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DCF838-CD65-84C8-A0C1-AC7B90720CFC}"/>
              </a:ext>
            </a:extLst>
          </p:cNvPr>
          <p:cNvSpPr txBox="1"/>
          <p:nvPr/>
        </p:nvSpPr>
        <p:spPr>
          <a:xfrm>
            <a:off x="22309954" y="28443226"/>
            <a:ext cx="497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Interoperability</a:t>
            </a:r>
          </a:p>
        </p:txBody>
      </p:sp>
      <p:pic>
        <p:nvPicPr>
          <p:cNvPr id="36" name="Graphic 35" descr="Doctor male with solid fill">
            <a:extLst>
              <a:ext uri="{FF2B5EF4-FFF2-40B4-BE49-F238E27FC236}">
                <a16:creationId xmlns:a16="http://schemas.microsoft.com/office/drawing/2014/main" id="{881DB6EF-A194-B3D8-D985-68E7B576A3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625494" y="16070165"/>
            <a:ext cx="2637642" cy="2637642"/>
          </a:xfrm>
          <a:prstGeom prst="rect">
            <a:avLst/>
          </a:prstGeom>
        </p:spPr>
      </p:pic>
      <p:pic>
        <p:nvPicPr>
          <p:cNvPr id="38" name="Graphic 37" descr="Doctor female with solid fill">
            <a:extLst>
              <a:ext uri="{FF2B5EF4-FFF2-40B4-BE49-F238E27FC236}">
                <a16:creationId xmlns:a16="http://schemas.microsoft.com/office/drawing/2014/main" id="{74BE8DBF-CDE3-B1EC-C356-F384141F09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600636" y="19583209"/>
            <a:ext cx="2678297" cy="2678297"/>
          </a:xfrm>
          <a:prstGeom prst="rect">
            <a:avLst/>
          </a:prstGeom>
        </p:spPr>
      </p:pic>
      <p:pic>
        <p:nvPicPr>
          <p:cNvPr id="40" name="Graphic 39" descr="First aid kit with solid fill">
            <a:extLst>
              <a:ext uri="{FF2B5EF4-FFF2-40B4-BE49-F238E27FC236}">
                <a16:creationId xmlns:a16="http://schemas.microsoft.com/office/drawing/2014/main" id="{1D271DD1-53CE-A9C7-BF57-E39E080D839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6946804" y="11786469"/>
            <a:ext cx="3127003" cy="3127003"/>
          </a:xfrm>
          <a:prstGeom prst="rect">
            <a:avLst/>
          </a:prstGeom>
        </p:spPr>
      </p:pic>
      <p:pic>
        <p:nvPicPr>
          <p:cNvPr id="42" name="Graphic 41" descr="Hospital with solid fill">
            <a:extLst>
              <a:ext uri="{FF2B5EF4-FFF2-40B4-BE49-F238E27FC236}">
                <a16:creationId xmlns:a16="http://schemas.microsoft.com/office/drawing/2014/main" id="{34FCCD79-C9DE-B0E7-1DEF-7ECC317D74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8451483" y="15199374"/>
            <a:ext cx="4138932" cy="4138932"/>
          </a:xfrm>
          <a:prstGeom prst="rect">
            <a:avLst/>
          </a:prstGeom>
        </p:spPr>
      </p:pic>
      <p:pic>
        <p:nvPicPr>
          <p:cNvPr id="44" name="Graphic 43" descr="Inpatient with solid fill">
            <a:extLst>
              <a:ext uri="{FF2B5EF4-FFF2-40B4-BE49-F238E27FC236}">
                <a16:creationId xmlns:a16="http://schemas.microsoft.com/office/drawing/2014/main" id="{E343B561-9E94-6098-581E-1CAF7FB332C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2298744" y="13822235"/>
            <a:ext cx="2834185" cy="28341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31E176A-5F6D-B628-EC21-48BA70802B41}"/>
              </a:ext>
            </a:extLst>
          </p:cNvPr>
          <p:cNvSpPr txBox="1"/>
          <p:nvPr/>
        </p:nvSpPr>
        <p:spPr>
          <a:xfrm>
            <a:off x="11366350" y="22261506"/>
            <a:ext cx="497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vRN</a:t>
            </a:r>
            <a:endParaRPr lang="en-US" sz="3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D0BA22-2A18-B00E-0700-66ABF66D32A5}"/>
              </a:ext>
            </a:extLst>
          </p:cNvPr>
          <p:cNvSpPr txBox="1"/>
          <p:nvPr/>
        </p:nvSpPr>
        <p:spPr>
          <a:xfrm>
            <a:off x="15417537" y="18683205"/>
            <a:ext cx="497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970BDC-1CD7-5443-D29A-7ABF66061CB4}"/>
              </a:ext>
            </a:extLst>
          </p:cNvPr>
          <p:cNvSpPr txBox="1"/>
          <p:nvPr/>
        </p:nvSpPr>
        <p:spPr>
          <a:xfrm>
            <a:off x="21226067" y="16391678"/>
            <a:ext cx="497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Patient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C9A634-0F79-5864-30AA-D3E390DB3F50}"/>
              </a:ext>
            </a:extLst>
          </p:cNvPr>
          <p:cNvSpPr txBox="1"/>
          <p:nvPr/>
        </p:nvSpPr>
        <p:spPr>
          <a:xfrm>
            <a:off x="26572727" y="15195884"/>
            <a:ext cx="497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Other Health Services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4C08D1-1228-5309-DEAE-FE21437AD7FB}"/>
              </a:ext>
            </a:extLst>
          </p:cNvPr>
          <p:cNvSpPr txBox="1"/>
          <p:nvPr/>
        </p:nvSpPr>
        <p:spPr>
          <a:xfrm>
            <a:off x="28116528" y="18799697"/>
            <a:ext cx="4976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Institution and Internal Policy</a:t>
            </a:r>
          </a:p>
        </p:txBody>
      </p:sp>
      <p:sp>
        <p:nvSpPr>
          <p:cNvPr id="50" name="Arrow: U-Turn 49">
            <a:extLst>
              <a:ext uri="{FF2B5EF4-FFF2-40B4-BE49-F238E27FC236}">
                <a16:creationId xmlns:a16="http://schemas.microsoft.com/office/drawing/2014/main" id="{6513555E-8BC1-E480-CE84-5A43C75D59C9}"/>
              </a:ext>
            </a:extLst>
          </p:cNvPr>
          <p:cNvSpPr/>
          <p:nvPr/>
        </p:nvSpPr>
        <p:spPr>
          <a:xfrm rot="18245422">
            <a:off x="17323835" y="19438646"/>
            <a:ext cx="1977609" cy="2314942"/>
          </a:xfrm>
          <a:prstGeom prst="uturnArrow">
            <a:avLst>
              <a:gd name="adj1" fmla="val 18150"/>
              <a:gd name="adj2" fmla="val 24144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BDCE7A5-3306-8C3E-11D4-5ADDA933B4A4}"/>
              </a:ext>
            </a:extLst>
          </p:cNvPr>
          <p:cNvSpPr txBox="1"/>
          <p:nvPr/>
        </p:nvSpPr>
        <p:spPr>
          <a:xfrm>
            <a:off x="10752953" y="17778753"/>
            <a:ext cx="4976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Inter-Nurse Communication</a:t>
            </a:r>
          </a:p>
        </p:txBody>
      </p:sp>
      <p:pic>
        <p:nvPicPr>
          <p:cNvPr id="54" name="Graphic 53" descr="Doctor female with solid fill">
            <a:extLst>
              <a:ext uri="{FF2B5EF4-FFF2-40B4-BE49-F238E27FC236}">
                <a16:creationId xmlns:a16="http://schemas.microsoft.com/office/drawing/2014/main" id="{1E8D6146-D674-9C84-044D-824A948CAD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825370" y="23750733"/>
            <a:ext cx="2678297" cy="2678297"/>
          </a:xfrm>
          <a:prstGeom prst="rect">
            <a:avLst/>
          </a:prstGeom>
        </p:spPr>
      </p:pic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368CE2DE-C592-3CD7-5908-50B0700DC6F2}"/>
              </a:ext>
            </a:extLst>
          </p:cNvPr>
          <p:cNvSpPr/>
          <p:nvPr/>
        </p:nvSpPr>
        <p:spPr>
          <a:xfrm rot="17570962">
            <a:off x="14105866" y="22589356"/>
            <a:ext cx="1497540" cy="96420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Up 61">
            <a:extLst>
              <a:ext uri="{FF2B5EF4-FFF2-40B4-BE49-F238E27FC236}">
                <a16:creationId xmlns:a16="http://schemas.microsoft.com/office/drawing/2014/main" id="{41320598-8F2A-D11B-814D-F2D77FF4640A}"/>
              </a:ext>
            </a:extLst>
          </p:cNvPr>
          <p:cNvSpPr/>
          <p:nvPr/>
        </p:nvSpPr>
        <p:spPr>
          <a:xfrm rot="13659206">
            <a:off x="29555002" y="19922784"/>
            <a:ext cx="778933" cy="122019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Connector: Curved 74">
            <a:extLst>
              <a:ext uri="{FF2B5EF4-FFF2-40B4-BE49-F238E27FC236}">
                <a16:creationId xmlns:a16="http://schemas.microsoft.com/office/drawing/2014/main" id="{0071ACAF-C500-F4A6-663E-70E7E0DF062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159898" y="18978722"/>
            <a:ext cx="8133367" cy="4813507"/>
          </a:xfrm>
          <a:prstGeom prst="curvedConnector3">
            <a:avLst>
              <a:gd name="adj1" fmla="val 27515"/>
            </a:avLst>
          </a:prstGeom>
          <a:ln w="190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Curved 78">
            <a:extLst>
              <a:ext uri="{FF2B5EF4-FFF2-40B4-BE49-F238E27FC236}">
                <a16:creationId xmlns:a16="http://schemas.microsoft.com/office/drawing/2014/main" id="{9452BE3E-E634-8756-949C-5D3C477FC43D}"/>
              </a:ext>
            </a:extLst>
          </p:cNvPr>
          <p:cNvCxnSpPr>
            <a:cxnSpLocks/>
          </p:cNvCxnSpPr>
          <p:nvPr/>
        </p:nvCxnSpPr>
        <p:spPr>
          <a:xfrm flipV="1">
            <a:off x="16945956" y="13345807"/>
            <a:ext cx="9950686" cy="3317018"/>
          </a:xfrm>
          <a:prstGeom prst="curvedConnector3">
            <a:avLst>
              <a:gd name="adj1" fmla="val -19430"/>
            </a:avLst>
          </a:prstGeom>
          <a:ln w="190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8D65585-D269-E596-66AD-169ACD449CCE}"/>
              </a:ext>
            </a:extLst>
          </p:cNvPr>
          <p:cNvSpPr/>
          <p:nvPr/>
        </p:nvSpPr>
        <p:spPr>
          <a:xfrm>
            <a:off x="11366350" y="14913472"/>
            <a:ext cx="9027466" cy="15484097"/>
          </a:xfrm>
          <a:prstGeom prst="rect">
            <a:avLst/>
          </a:prstGeom>
          <a:noFill/>
          <a:ln w="762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id="{BEC5962A-952D-375F-08C6-3835C4DDA6C8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460806" y="22705421"/>
            <a:ext cx="8394752" cy="3665627"/>
          </a:xfrm>
          <a:prstGeom prst="bentConnector3">
            <a:avLst>
              <a:gd name="adj1" fmla="val -428"/>
            </a:avLst>
          </a:prstGeom>
          <a:ln w="190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row: Left-Right 55">
            <a:extLst>
              <a:ext uri="{FF2B5EF4-FFF2-40B4-BE49-F238E27FC236}">
                <a16:creationId xmlns:a16="http://schemas.microsoft.com/office/drawing/2014/main" id="{20D3A877-4175-E8DD-B75A-48833C2ECE31}"/>
              </a:ext>
            </a:extLst>
          </p:cNvPr>
          <p:cNvSpPr/>
          <p:nvPr/>
        </p:nvSpPr>
        <p:spPr>
          <a:xfrm rot="19625953">
            <a:off x="19848458" y="16103911"/>
            <a:ext cx="1497540" cy="96420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U-Turn 50">
            <a:extLst>
              <a:ext uri="{FF2B5EF4-FFF2-40B4-BE49-F238E27FC236}">
                <a16:creationId xmlns:a16="http://schemas.microsoft.com/office/drawing/2014/main" id="{A5E9FB36-E019-5D21-7E0F-A9A528776F3D}"/>
              </a:ext>
            </a:extLst>
          </p:cNvPr>
          <p:cNvSpPr/>
          <p:nvPr/>
        </p:nvSpPr>
        <p:spPr>
          <a:xfrm rot="28980000">
            <a:off x="18914738" y="20752817"/>
            <a:ext cx="1977609" cy="2314942"/>
          </a:xfrm>
          <a:prstGeom prst="uturnArrow">
            <a:avLst>
              <a:gd name="adj1" fmla="val 18150"/>
              <a:gd name="adj2" fmla="val 24144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D3D9CF70-A364-BA67-8A96-42542E271BB1}"/>
              </a:ext>
            </a:extLst>
          </p:cNvPr>
          <p:cNvSpPr/>
          <p:nvPr/>
        </p:nvSpPr>
        <p:spPr>
          <a:xfrm rot="2620805">
            <a:off x="20147850" y="24842066"/>
            <a:ext cx="778933" cy="122019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7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nderbilt 2025">
      <a:dk1>
        <a:srgbClr val="1C1C1C"/>
      </a:dk1>
      <a:lt1>
        <a:srgbClr val="F5F3EF"/>
      </a:lt1>
      <a:dk2>
        <a:srgbClr val="777777"/>
      </a:dk2>
      <a:lt2>
        <a:srgbClr val="E3E3E3"/>
      </a:lt2>
      <a:accent1>
        <a:srgbClr val="B3C9CD"/>
      </a:accent1>
      <a:accent2>
        <a:srgbClr val="ECB748"/>
      </a:accent2>
      <a:accent3>
        <a:srgbClr val="E0D5C0"/>
      </a:accent3>
      <a:accent4>
        <a:srgbClr val="8BA18E"/>
      </a:accent4>
      <a:accent5>
        <a:srgbClr val="946E24"/>
      </a:accent5>
      <a:accent6>
        <a:srgbClr val="CFAE70"/>
      </a:accent6>
      <a:hlink>
        <a:srgbClr val="946E24"/>
      </a:hlink>
      <a:folHlink>
        <a:srgbClr val="ECB748"/>
      </a:folHlink>
    </a:clrScheme>
    <a:fontScheme name="Vanderbilt 2025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c93526-2e38-4ac8-a7a4-8e0d8d79bfbe" xsi:nil="true"/>
    <lcf76f155ced4ddcb4097134ff3c332f xmlns="7547a300-2909-42fb-98df-c044f3b3c98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FE7FF20C02744826AD812ACC12516" ma:contentTypeVersion="19" ma:contentTypeDescription="Create a new document." ma:contentTypeScope="" ma:versionID="b1d3b5d7971e91072b22173398bd27dd">
  <xsd:schema xmlns:xsd="http://www.w3.org/2001/XMLSchema" xmlns:xs="http://www.w3.org/2001/XMLSchema" xmlns:p="http://schemas.microsoft.com/office/2006/metadata/properties" xmlns:ns2="7547a300-2909-42fb-98df-c044f3b3c983" xmlns:ns3="e5c93526-2e38-4ac8-a7a4-8e0d8d79bfbe" targetNamespace="http://schemas.microsoft.com/office/2006/metadata/properties" ma:root="true" ma:fieldsID="74d13d12098d88c6c466b37b14cafcd4" ns2:_="" ns3:_="">
    <xsd:import namespace="7547a300-2909-42fb-98df-c044f3b3c983"/>
    <xsd:import namespace="e5c93526-2e38-4ac8-a7a4-8e0d8d79bf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7a300-2909-42fb-98df-c044f3b3c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07b1ff-87ca-41ea-8f42-2e31685bcc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93526-2e38-4ac8-a7a4-8e0d8d79bf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01f74e-45c3-43bd-9408-b178c258dcc2}" ma:internalName="TaxCatchAll" ma:showField="CatchAllData" ma:web="e5c93526-2e38-4ac8-a7a4-8e0d8d79b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82D811-ACAF-4E94-9A0B-3A7510ED22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117DD4-F04E-48F6-B23E-1CBE358F5C7A}">
  <ds:schemaRefs>
    <ds:schemaRef ds:uri="http://schemas.microsoft.com/office/2006/metadata/properties"/>
    <ds:schemaRef ds:uri="http://schemas.microsoft.com/office/infopath/2007/PartnerControls"/>
    <ds:schemaRef ds:uri="e5c93526-2e38-4ac8-a7a4-8e0d8d79bfbe"/>
    <ds:schemaRef ds:uri="7547a300-2909-42fb-98df-c044f3b3c983"/>
  </ds:schemaRefs>
</ds:datastoreItem>
</file>

<file path=customXml/itemProps3.xml><?xml version="1.0" encoding="utf-8"?>
<ds:datastoreItem xmlns:ds="http://schemas.openxmlformats.org/officeDocument/2006/customXml" ds:itemID="{2D3EA9C8-9EB5-41A3-85FA-525F7D2E1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47a300-2909-42fb-98df-c044f3b3c983"/>
    <ds:schemaRef ds:uri="e5c93526-2e38-4ac8-a7a4-8e0d8d79bf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10177</TotalTime>
  <Words>521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Antonio</vt:lpstr>
      <vt:lpstr>Inter</vt:lpstr>
      <vt:lpstr>Lato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Brian Douthit</cp:lastModifiedBy>
  <cp:revision>128</cp:revision>
  <dcterms:created xsi:type="dcterms:W3CDTF">2019-07-02T13:39:34Z</dcterms:created>
  <dcterms:modified xsi:type="dcterms:W3CDTF">2025-09-16T22:52:14Z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2022-11-11T17:22:30Z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05b5dc96-7e6e-4ab5-8251-93dcf3ca15dc</vt:lpwstr>
  </property>
  <property fmtid="{D5CDD505-2E9C-101B-9397-08002B2CF9AE}" pid="8" name="MSIP_Label_792c8cef-6f2b-4af1-b4ac-d815ff795cd6_ContentBits">
    <vt:lpwstr>0</vt:lpwstr>
  </property>
  <property fmtid="{D5CDD505-2E9C-101B-9397-08002B2CF9AE}" pid="9" name="ContentTypeId">
    <vt:lpwstr>0x0101005A9FE7FF20C02744826AD812ACC12516</vt:lpwstr>
  </property>
</Properties>
</file>