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4"/>
  </p:sldMasterIdLst>
  <p:notesMasterIdLst>
    <p:notesMasterId r:id="rId45"/>
  </p:notesMasterIdLst>
  <p:sldIdLst>
    <p:sldId id="256" r:id="rId5"/>
    <p:sldId id="257" r:id="rId6"/>
    <p:sldId id="260" r:id="rId7"/>
    <p:sldId id="258" r:id="rId8"/>
    <p:sldId id="280" r:id="rId9"/>
    <p:sldId id="278" r:id="rId10"/>
    <p:sldId id="344" r:id="rId11"/>
    <p:sldId id="345" r:id="rId12"/>
    <p:sldId id="328" r:id="rId13"/>
    <p:sldId id="259" r:id="rId14"/>
    <p:sldId id="346" r:id="rId15"/>
    <p:sldId id="338" r:id="rId16"/>
    <p:sldId id="265" r:id="rId17"/>
    <p:sldId id="293" r:id="rId18"/>
    <p:sldId id="289" r:id="rId19"/>
    <p:sldId id="329" r:id="rId20"/>
    <p:sldId id="296" r:id="rId21"/>
    <p:sldId id="294" r:id="rId22"/>
    <p:sldId id="333" r:id="rId23"/>
    <p:sldId id="297" r:id="rId24"/>
    <p:sldId id="262" r:id="rId25"/>
    <p:sldId id="347" r:id="rId26"/>
    <p:sldId id="282" r:id="rId27"/>
    <p:sldId id="335" r:id="rId28"/>
    <p:sldId id="348" r:id="rId29"/>
    <p:sldId id="275" r:id="rId30"/>
    <p:sldId id="283" r:id="rId31"/>
    <p:sldId id="284" r:id="rId32"/>
    <p:sldId id="285" r:id="rId33"/>
    <p:sldId id="266" r:id="rId34"/>
    <p:sldId id="343" r:id="rId35"/>
    <p:sldId id="267" r:id="rId36"/>
    <p:sldId id="349" r:id="rId37"/>
    <p:sldId id="341" r:id="rId38"/>
    <p:sldId id="340" r:id="rId39"/>
    <p:sldId id="313" r:id="rId40"/>
    <p:sldId id="330" r:id="rId41"/>
    <p:sldId id="331" r:id="rId42"/>
    <p:sldId id="332" r:id="rId43"/>
    <p:sldId id="34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09E9"/>
    <a:srgbClr val="07F523"/>
    <a:srgbClr val="F01AB0"/>
    <a:srgbClr val="EEFF4B"/>
    <a:srgbClr val="03DF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9D8DAB-EEEC-6982-F384-4F0B851BC564}" v="4" dt="2025-01-27T17:46:26.535"/>
    <p1510:client id="{B5D99A21-4AC8-13D2-434B-6A701CD29801}" v="7" dt="2025-01-27T18:46:18.222"/>
    <p1510:client id="{E6297E85-C945-4AC8-BDC4-1F0BED9CEF68}" v="122" dt="2025-01-27T19:05:59.8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4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son, Taylor" userId="18abb20e-c1c9-439e-90a4-e2a92ae630d3" providerId="ADAL" clId="{3D3BCE3B-0E53-4252-B277-6BB47258E663}"/>
    <pc:docChg chg="custSel modSld">
      <pc:chgData name="Richardson, Taylor" userId="18abb20e-c1c9-439e-90a4-e2a92ae630d3" providerId="ADAL" clId="{3D3BCE3B-0E53-4252-B277-6BB47258E663}" dt="2025-01-17T20:47:39.284" v="17" actId="20577"/>
      <pc:docMkLst>
        <pc:docMk/>
      </pc:docMkLst>
      <pc:sldChg chg="delSp modSp mod">
        <pc:chgData name="Richardson, Taylor" userId="18abb20e-c1c9-439e-90a4-e2a92ae630d3" providerId="ADAL" clId="{3D3BCE3B-0E53-4252-B277-6BB47258E663}" dt="2025-01-17T20:37:36.064" v="15" actId="1076"/>
        <pc:sldMkLst>
          <pc:docMk/>
          <pc:sldMk cId="975947201" sldId="267"/>
        </pc:sldMkLst>
        <pc:graphicFrameChg chg="mod">
          <ac:chgData name="Richardson, Taylor" userId="18abb20e-c1c9-439e-90a4-e2a92ae630d3" providerId="ADAL" clId="{3D3BCE3B-0E53-4252-B277-6BB47258E663}" dt="2025-01-17T20:37:23.551" v="12" actId="14100"/>
          <ac:graphicFrameMkLst>
            <pc:docMk/>
            <pc:sldMk cId="975947201" sldId="267"/>
            <ac:graphicFrameMk id="5" creationId="{727033D1-58DC-4483-BC95-F0773FA42622}"/>
          </ac:graphicFrameMkLst>
        </pc:graphicFrameChg>
        <pc:picChg chg="mod">
          <ac:chgData name="Richardson, Taylor" userId="18abb20e-c1c9-439e-90a4-e2a92ae630d3" providerId="ADAL" clId="{3D3BCE3B-0E53-4252-B277-6BB47258E663}" dt="2025-01-17T20:37:36.064" v="15" actId="1076"/>
          <ac:picMkLst>
            <pc:docMk/>
            <pc:sldMk cId="975947201" sldId="267"/>
            <ac:picMk id="10" creationId="{23D6B3B3-30B7-2EC0-A209-00AD233E3581}"/>
          </ac:picMkLst>
        </pc:picChg>
      </pc:sldChg>
      <pc:sldChg chg="addSp delSp modSp mod delAnim modAnim">
        <pc:chgData name="Richardson, Taylor" userId="18abb20e-c1c9-439e-90a4-e2a92ae630d3" providerId="ADAL" clId="{3D3BCE3B-0E53-4252-B277-6BB47258E663}" dt="2025-01-17T20:47:39.284" v="17" actId="20577"/>
        <pc:sldMkLst>
          <pc:docMk/>
          <pc:sldMk cId="1936669417" sldId="343"/>
        </pc:sldMkLst>
        <pc:spChg chg="add mod">
          <ac:chgData name="Richardson, Taylor" userId="18abb20e-c1c9-439e-90a4-e2a92ae630d3" providerId="ADAL" clId="{3D3BCE3B-0E53-4252-B277-6BB47258E663}" dt="2025-01-17T20:47:39.284" v="17" actId="20577"/>
          <ac:spMkLst>
            <pc:docMk/>
            <pc:sldMk cId="1936669417" sldId="343"/>
            <ac:spMk id="4" creationId="{38F0326D-2185-E28A-47D5-3CD8B35CB466}"/>
          </ac:spMkLst>
        </pc:spChg>
      </pc:sldChg>
    </pc:docChg>
  </pc:docChgLst>
  <pc:docChgLst>
    <pc:chgData name="Richardson, Taylor" userId="18abb20e-c1c9-439e-90a4-e2a92ae630d3" providerId="ADAL" clId="{26BEEDF9-6CA8-4BDA-BD0F-F43585AB0CB9}"/>
    <pc:docChg chg="undo redo custSel addSld delSld modSld sldOrd">
      <pc:chgData name="Richardson, Taylor" userId="18abb20e-c1c9-439e-90a4-e2a92ae630d3" providerId="ADAL" clId="{26BEEDF9-6CA8-4BDA-BD0F-F43585AB0CB9}" dt="2025-01-17T21:36:12.717" v="6497" actId="47"/>
      <pc:docMkLst>
        <pc:docMk/>
      </pc:docMkLst>
      <pc:sldChg chg="addSp delSp modSp mod">
        <pc:chgData name="Richardson, Taylor" userId="18abb20e-c1c9-439e-90a4-e2a92ae630d3" providerId="ADAL" clId="{26BEEDF9-6CA8-4BDA-BD0F-F43585AB0CB9}" dt="2025-01-17T18:43:31.110" v="4532" actId="26606"/>
        <pc:sldMkLst>
          <pc:docMk/>
          <pc:sldMk cId="2193376242" sldId="256"/>
        </pc:sldMkLst>
        <pc:spChg chg="mod">
          <ac:chgData name="Richardson, Taylor" userId="18abb20e-c1c9-439e-90a4-e2a92ae630d3" providerId="ADAL" clId="{26BEEDF9-6CA8-4BDA-BD0F-F43585AB0CB9}" dt="2025-01-17T18:43:31.110" v="4532" actId="26606"/>
          <ac:spMkLst>
            <pc:docMk/>
            <pc:sldMk cId="2193376242" sldId="256"/>
            <ac:spMk id="2" creationId="{4994F98A-9C58-42A8-AB1D-B9ADACFCAA80}"/>
          </ac:spMkLst>
        </pc:spChg>
        <pc:spChg chg="mod">
          <ac:chgData name="Richardson, Taylor" userId="18abb20e-c1c9-439e-90a4-e2a92ae630d3" providerId="ADAL" clId="{26BEEDF9-6CA8-4BDA-BD0F-F43585AB0CB9}" dt="2025-01-17T18:43:31.110" v="4532" actId="26606"/>
          <ac:spMkLst>
            <pc:docMk/>
            <pc:sldMk cId="2193376242" sldId="256"/>
            <ac:spMk id="3" creationId="{09B48C10-2321-4169-AED5-7AC4D2E68733}"/>
          </ac:spMkLst>
        </pc:spChg>
        <pc:spChg chg="add">
          <ac:chgData name="Richardson, Taylor" userId="18abb20e-c1c9-439e-90a4-e2a92ae630d3" providerId="ADAL" clId="{26BEEDF9-6CA8-4BDA-BD0F-F43585AB0CB9}" dt="2025-01-17T18:43:31.110" v="4532" actId="26606"/>
          <ac:spMkLst>
            <pc:docMk/>
            <pc:sldMk cId="2193376242" sldId="256"/>
            <ac:spMk id="87" creationId="{55B419A7-F817-4767-8CCB-FB0E189C4ACD}"/>
          </ac:spMkLst>
        </pc:spChg>
        <pc:spChg chg="add">
          <ac:chgData name="Richardson, Taylor" userId="18abb20e-c1c9-439e-90a4-e2a92ae630d3" providerId="ADAL" clId="{26BEEDF9-6CA8-4BDA-BD0F-F43585AB0CB9}" dt="2025-01-17T18:43:31.110" v="4532" actId="26606"/>
          <ac:spMkLst>
            <pc:docMk/>
            <pc:sldMk cId="2193376242" sldId="256"/>
            <ac:spMk id="91" creationId="{13AD65D1-B021-4B05-9F8F-4D82BD3BDE14}"/>
          </ac:spMkLst>
        </pc:spChg>
        <pc:spChg chg="add">
          <ac:chgData name="Richardson, Taylor" userId="18abb20e-c1c9-439e-90a4-e2a92ae630d3" providerId="ADAL" clId="{26BEEDF9-6CA8-4BDA-BD0F-F43585AB0CB9}" dt="2025-01-17T18:43:31.110" v="4532" actId="26606"/>
          <ac:spMkLst>
            <pc:docMk/>
            <pc:sldMk cId="2193376242" sldId="256"/>
            <ac:spMk id="93" creationId="{ADA271CD-3011-4A05-B4A3-80F1794684F2}"/>
          </ac:spMkLst>
        </pc:spChg>
        <pc:picChg chg="mod ord">
          <ac:chgData name="Richardson, Taylor" userId="18abb20e-c1c9-439e-90a4-e2a92ae630d3" providerId="ADAL" clId="{26BEEDF9-6CA8-4BDA-BD0F-F43585AB0CB9}" dt="2025-01-17T18:43:31.110" v="4532" actId="26606"/>
          <ac:picMkLst>
            <pc:docMk/>
            <pc:sldMk cId="2193376242" sldId="256"/>
            <ac:picMk id="50" creationId="{E729254D-4817-43E7-853A-5116681B28C0}"/>
          </ac:picMkLst>
        </pc:picChg>
        <pc:cxnChg chg="add">
          <ac:chgData name="Richardson, Taylor" userId="18abb20e-c1c9-439e-90a4-e2a92ae630d3" providerId="ADAL" clId="{26BEEDF9-6CA8-4BDA-BD0F-F43585AB0CB9}" dt="2025-01-17T18:43:31.110" v="4532" actId="26606"/>
          <ac:cxnSpMkLst>
            <pc:docMk/>
            <pc:sldMk cId="2193376242" sldId="256"/>
            <ac:cxnSpMk id="89" creationId="{E3B95BE3-D5B2-4F38-9A01-17866C9FBA6E}"/>
          </ac:cxnSpMkLst>
        </pc:cxnChg>
      </pc:sldChg>
      <pc:sldChg chg="addSp delSp modSp mod">
        <pc:chgData name="Richardson, Taylor" userId="18abb20e-c1c9-439e-90a4-e2a92ae630d3" providerId="ADAL" clId="{26BEEDF9-6CA8-4BDA-BD0F-F43585AB0CB9}" dt="2025-01-17T18:44:57.609" v="4544" actId="26606"/>
        <pc:sldMkLst>
          <pc:docMk/>
          <pc:sldMk cId="3807334493" sldId="257"/>
        </pc:sldMkLst>
        <pc:spChg chg="mod">
          <ac:chgData name="Richardson, Taylor" userId="18abb20e-c1c9-439e-90a4-e2a92ae630d3" providerId="ADAL" clId="{26BEEDF9-6CA8-4BDA-BD0F-F43585AB0CB9}" dt="2025-01-17T18:44:57.609" v="4544" actId="26606"/>
          <ac:spMkLst>
            <pc:docMk/>
            <pc:sldMk cId="3807334493" sldId="257"/>
            <ac:spMk id="2" creationId="{6CC9BF55-71FE-4FDE-AAC3-A191E4CACC9E}"/>
          </ac:spMkLst>
        </pc:spChg>
        <pc:spChg chg="add del">
          <ac:chgData name="Richardson, Taylor" userId="18abb20e-c1c9-439e-90a4-e2a92ae630d3" providerId="ADAL" clId="{26BEEDF9-6CA8-4BDA-BD0F-F43585AB0CB9}" dt="2025-01-17T18:44:57.609" v="4544" actId="26606"/>
          <ac:spMkLst>
            <pc:docMk/>
            <pc:sldMk cId="3807334493" sldId="257"/>
            <ac:spMk id="18" creationId="{C5176844-69C3-4F79-BE38-EA5BDDF4FEA4}"/>
          </ac:spMkLst>
        </pc:spChg>
        <pc:spChg chg="add del">
          <ac:chgData name="Richardson, Taylor" userId="18abb20e-c1c9-439e-90a4-e2a92ae630d3" providerId="ADAL" clId="{26BEEDF9-6CA8-4BDA-BD0F-F43585AB0CB9}" dt="2025-01-17T18:44:57.609" v="4544" actId="26606"/>
          <ac:spMkLst>
            <pc:docMk/>
            <pc:sldMk cId="3807334493" sldId="257"/>
            <ac:spMk id="20" creationId="{41113FF5-9B84-4A89-BF52-EA3C7E01AA3B}"/>
          </ac:spMkLst>
        </pc:spChg>
        <pc:spChg chg="add del">
          <ac:chgData name="Richardson, Taylor" userId="18abb20e-c1c9-439e-90a4-e2a92ae630d3" providerId="ADAL" clId="{26BEEDF9-6CA8-4BDA-BD0F-F43585AB0CB9}" dt="2025-01-17T18:44:57.609" v="4544" actId="26606"/>
          <ac:spMkLst>
            <pc:docMk/>
            <pc:sldMk cId="3807334493" sldId="257"/>
            <ac:spMk id="22" creationId="{A101E513-AF74-4E9D-A31F-99664250722D}"/>
          </ac:spMkLst>
        </pc:spChg>
        <pc:graphicFrameChg chg="mod modGraphic">
          <ac:chgData name="Richardson, Taylor" userId="18abb20e-c1c9-439e-90a4-e2a92ae630d3" providerId="ADAL" clId="{26BEEDF9-6CA8-4BDA-BD0F-F43585AB0CB9}" dt="2025-01-17T18:44:57.609" v="4544" actId="26606"/>
          <ac:graphicFrameMkLst>
            <pc:docMk/>
            <pc:sldMk cId="3807334493" sldId="257"/>
            <ac:graphicFrameMk id="5" creationId="{85BF2700-4B82-4E2D-93BE-7505C17320A8}"/>
          </ac:graphicFrameMkLst>
        </pc:graphicFrameChg>
      </pc:sldChg>
      <pc:sldChg chg="addSp delSp modSp mod">
        <pc:chgData name="Richardson, Taylor" userId="18abb20e-c1c9-439e-90a4-e2a92ae630d3" providerId="ADAL" clId="{26BEEDF9-6CA8-4BDA-BD0F-F43585AB0CB9}" dt="2025-01-17T18:45:36.023" v="4545" actId="26606"/>
        <pc:sldMkLst>
          <pc:docMk/>
          <pc:sldMk cId="256899399" sldId="258"/>
        </pc:sldMkLst>
        <pc:spChg chg="mod">
          <ac:chgData name="Richardson, Taylor" userId="18abb20e-c1c9-439e-90a4-e2a92ae630d3" providerId="ADAL" clId="{26BEEDF9-6CA8-4BDA-BD0F-F43585AB0CB9}" dt="2025-01-17T18:45:36.023" v="4545" actId="26606"/>
          <ac:spMkLst>
            <pc:docMk/>
            <pc:sldMk cId="256899399" sldId="258"/>
            <ac:spMk id="2" creationId="{D6783074-5150-4A60-92FB-26864865E9D2}"/>
          </ac:spMkLst>
        </pc:spChg>
        <pc:spChg chg="add">
          <ac:chgData name="Richardson, Taylor" userId="18abb20e-c1c9-439e-90a4-e2a92ae630d3" providerId="ADAL" clId="{26BEEDF9-6CA8-4BDA-BD0F-F43585AB0CB9}" dt="2025-01-17T18:45:36.023" v="4545" actId="26606"/>
          <ac:spMkLst>
            <pc:docMk/>
            <pc:sldMk cId="256899399" sldId="258"/>
            <ac:spMk id="28" creationId="{C5176844-69C3-4F79-BE38-EA5BDDF4FEA4}"/>
          </ac:spMkLst>
        </pc:spChg>
        <pc:spChg chg="add">
          <ac:chgData name="Richardson, Taylor" userId="18abb20e-c1c9-439e-90a4-e2a92ae630d3" providerId="ADAL" clId="{26BEEDF9-6CA8-4BDA-BD0F-F43585AB0CB9}" dt="2025-01-17T18:45:36.023" v="4545" actId="26606"/>
          <ac:spMkLst>
            <pc:docMk/>
            <pc:sldMk cId="256899399" sldId="258"/>
            <ac:spMk id="30" creationId="{A101E513-AF74-4E9D-A31F-99664250722D}"/>
          </ac:spMkLst>
        </pc:spChg>
        <pc:graphicFrameChg chg="mod modGraphic">
          <ac:chgData name="Richardson, Taylor" userId="18abb20e-c1c9-439e-90a4-e2a92ae630d3" providerId="ADAL" clId="{26BEEDF9-6CA8-4BDA-BD0F-F43585AB0CB9}" dt="2025-01-17T18:45:36.023" v="4545" actId="26606"/>
          <ac:graphicFrameMkLst>
            <pc:docMk/>
            <pc:sldMk cId="256899399" sldId="258"/>
            <ac:graphicFrameMk id="12" creationId="{73D25BF2-6A11-4EFA-A991-2A4777D29CC5}"/>
          </ac:graphicFrameMkLst>
        </pc:graphicFrameChg>
      </pc:sldChg>
      <pc:sldChg chg="addSp delSp modSp mod">
        <pc:chgData name="Richardson, Taylor" userId="18abb20e-c1c9-439e-90a4-e2a92ae630d3" providerId="ADAL" clId="{26BEEDF9-6CA8-4BDA-BD0F-F43585AB0CB9}" dt="2025-01-17T18:51:24.452" v="4758" actId="1076"/>
        <pc:sldMkLst>
          <pc:docMk/>
          <pc:sldMk cId="2128840517" sldId="259"/>
        </pc:sldMkLst>
        <pc:spChg chg="mod">
          <ac:chgData name="Richardson, Taylor" userId="18abb20e-c1c9-439e-90a4-e2a92ae630d3" providerId="ADAL" clId="{26BEEDF9-6CA8-4BDA-BD0F-F43585AB0CB9}" dt="2025-01-17T14:04:36.571" v="2214" actId="20577"/>
          <ac:spMkLst>
            <pc:docMk/>
            <pc:sldMk cId="2128840517" sldId="259"/>
            <ac:spMk id="2" creationId="{794B31E2-24D7-4BA2-8DC3-5626E9633CAA}"/>
          </ac:spMkLst>
        </pc:spChg>
        <pc:graphicFrameChg chg="mod">
          <ac:chgData name="Richardson, Taylor" userId="18abb20e-c1c9-439e-90a4-e2a92ae630d3" providerId="ADAL" clId="{26BEEDF9-6CA8-4BDA-BD0F-F43585AB0CB9}" dt="2025-01-17T18:47:23.582" v="4557"/>
          <ac:graphicFrameMkLst>
            <pc:docMk/>
            <pc:sldMk cId="2128840517" sldId="259"/>
            <ac:graphicFrameMk id="46" creationId="{7DA2DE17-7272-4B9E-9E2D-DD0AAEECBCB0}"/>
          </ac:graphicFrameMkLst>
        </pc:graphicFrameChg>
        <pc:picChg chg="mod">
          <ac:chgData name="Richardson, Taylor" userId="18abb20e-c1c9-439e-90a4-e2a92ae630d3" providerId="ADAL" clId="{26BEEDF9-6CA8-4BDA-BD0F-F43585AB0CB9}" dt="2025-01-17T18:47:55.718" v="4559" actId="1076"/>
          <ac:picMkLst>
            <pc:docMk/>
            <pc:sldMk cId="2128840517" sldId="259"/>
            <ac:picMk id="4" creationId="{5934C911-7ED1-C3C5-21C7-47A3FAA4D47B}"/>
          </ac:picMkLst>
        </pc:picChg>
        <pc:picChg chg="add mod">
          <ac:chgData name="Richardson, Taylor" userId="18abb20e-c1c9-439e-90a4-e2a92ae630d3" providerId="ADAL" clId="{26BEEDF9-6CA8-4BDA-BD0F-F43585AB0CB9}" dt="2025-01-17T18:47:37.025" v="4558" actId="1076"/>
          <ac:picMkLst>
            <pc:docMk/>
            <pc:sldMk cId="2128840517" sldId="259"/>
            <ac:picMk id="9" creationId="{3347BFFB-64C9-C5CC-5BF5-373053FE5288}"/>
          </ac:picMkLst>
        </pc:picChg>
        <pc:picChg chg="add mod">
          <ac:chgData name="Richardson, Taylor" userId="18abb20e-c1c9-439e-90a4-e2a92ae630d3" providerId="ADAL" clId="{26BEEDF9-6CA8-4BDA-BD0F-F43585AB0CB9}" dt="2025-01-17T15:05:16.024" v="2314" actId="1076"/>
          <ac:picMkLst>
            <pc:docMk/>
            <pc:sldMk cId="2128840517" sldId="259"/>
            <ac:picMk id="11" creationId="{C04240F1-D710-1FB1-9232-3D6A29A2E76F}"/>
          </ac:picMkLst>
        </pc:picChg>
        <pc:picChg chg="add del mod">
          <ac:chgData name="Richardson, Taylor" userId="18abb20e-c1c9-439e-90a4-e2a92ae630d3" providerId="ADAL" clId="{26BEEDF9-6CA8-4BDA-BD0F-F43585AB0CB9}" dt="2025-01-17T18:46:03.479" v="4548" actId="1076"/>
          <ac:picMkLst>
            <pc:docMk/>
            <pc:sldMk cId="2128840517" sldId="259"/>
            <ac:picMk id="12" creationId="{F66806DA-23BE-248C-AB37-974F4BEFC620}"/>
          </ac:picMkLst>
        </pc:picChg>
        <pc:picChg chg="add mod">
          <ac:chgData name="Richardson, Taylor" userId="18abb20e-c1c9-439e-90a4-e2a92ae630d3" providerId="ADAL" clId="{26BEEDF9-6CA8-4BDA-BD0F-F43585AB0CB9}" dt="2025-01-17T18:51:24.452" v="4758" actId="1076"/>
          <ac:picMkLst>
            <pc:docMk/>
            <pc:sldMk cId="2128840517" sldId="259"/>
            <ac:picMk id="13" creationId="{2910E5F1-5436-BDD2-9A0D-D318A84B9C0A}"/>
          </ac:picMkLst>
        </pc:picChg>
      </pc:sldChg>
      <pc:sldChg chg="addSp delSp modSp mod ord">
        <pc:chgData name="Richardson, Taylor" userId="18abb20e-c1c9-439e-90a4-e2a92ae630d3" providerId="ADAL" clId="{26BEEDF9-6CA8-4BDA-BD0F-F43585AB0CB9}" dt="2025-01-17T18:42:41.516" v="4531" actId="20577"/>
        <pc:sldMkLst>
          <pc:docMk/>
          <pc:sldMk cId="69561259" sldId="260"/>
        </pc:sldMkLst>
        <pc:spChg chg="add">
          <ac:chgData name="Richardson, Taylor" userId="18abb20e-c1c9-439e-90a4-e2a92ae630d3" providerId="ADAL" clId="{26BEEDF9-6CA8-4BDA-BD0F-F43585AB0CB9}" dt="2025-01-17T18:40:22.179" v="4371" actId="26606"/>
          <ac:spMkLst>
            <pc:docMk/>
            <pc:sldMk cId="69561259" sldId="260"/>
            <ac:spMk id="27" creationId="{C5176844-69C3-4F79-BE38-EA5BDDF4FEA4}"/>
          </ac:spMkLst>
        </pc:spChg>
        <pc:spChg chg="add">
          <ac:chgData name="Richardson, Taylor" userId="18abb20e-c1c9-439e-90a4-e2a92ae630d3" providerId="ADAL" clId="{26BEEDF9-6CA8-4BDA-BD0F-F43585AB0CB9}" dt="2025-01-17T18:40:22.179" v="4371" actId="26606"/>
          <ac:spMkLst>
            <pc:docMk/>
            <pc:sldMk cId="69561259" sldId="260"/>
            <ac:spMk id="31" creationId="{A101E513-AF74-4E9D-A31F-99664250722D}"/>
          </ac:spMkLst>
        </pc:spChg>
        <pc:graphicFrameChg chg="mod modGraphic">
          <ac:chgData name="Richardson, Taylor" userId="18abb20e-c1c9-439e-90a4-e2a92ae630d3" providerId="ADAL" clId="{26BEEDF9-6CA8-4BDA-BD0F-F43585AB0CB9}" dt="2025-01-17T18:42:41.516" v="4531" actId="20577"/>
          <ac:graphicFrameMkLst>
            <pc:docMk/>
            <pc:sldMk cId="69561259" sldId="260"/>
            <ac:graphicFrameMk id="5" creationId="{6F3A0EE7-B7AC-47E4-8BFA-499D75592209}"/>
          </ac:graphicFrameMkLst>
        </pc:graphicFrameChg>
        <pc:cxnChg chg="add">
          <ac:chgData name="Richardson, Taylor" userId="18abb20e-c1c9-439e-90a4-e2a92ae630d3" providerId="ADAL" clId="{26BEEDF9-6CA8-4BDA-BD0F-F43585AB0CB9}" dt="2025-01-17T18:40:22.179" v="4371" actId="26606"/>
          <ac:cxnSpMkLst>
            <pc:docMk/>
            <pc:sldMk cId="69561259" sldId="260"/>
            <ac:cxnSpMk id="29" creationId="{623022EF-4E43-4298-8E3D-DA5EF06176E9}"/>
          </ac:cxnSpMkLst>
        </pc:cxnChg>
      </pc:sldChg>
      <pc:sldChg chg="addSp delSp modSp mod">
        <pc:chgData name="Richardson, Taylor" userId="18abb20e-c1c9-439e-90a4-e2a92ae630d3" providerId="ADAL" clId="{26BEEDF9-6CA8-4BDA-BD0F-F43585AB0CB9}" dt="2025-01-17T19:10:38.099" v="4787" actId="1076"/>
        <pc:sldMkLst>
          <pc:docMk/>
          <pc:sldMk cId="4166215793" sldId="261"/>
        </pc:sldMkLst>
      </pc:sldChg>
      <pc:sldChg chg="modSp mod">
        <pc:chgData name="Richardson, Taylor" userId="18abb20e-c1c9-439e-90a4-e2a92ae630d3" providerId="ADAL" clId="{26BEEDF9-6CA8-4BDA-BD0F-F43585AB0CB9}" dt="2025-01-17T19:25:55.690" v="4895" actId="20577"/>
        <pc:sldMkLst>
          <pc:docMk/>
          <pc:sldMk cId="1318966188" sldId="262"/>
        </pc:sldMkLst>
        <pc:spChg chg="mod">
          <ac:chgData name="Richardson, Taylor" userId="18abb20e-c1c9-439e-90a4-e2a92ae630d3" providerId="ADAL" clId="{26BEEDF9-6CA8-4BDA-BD0F-F43585AB0CB9}" dt="2025-01-17T19:25:55.690" v="4895" actId="20577"/>
          <ac:spMkLst>
            <pc:docMk/>
            <pc:sldMk cId="1318966188" sldId="262"/>
            <ac:spMk id="2" creationId="{F7E9FA43-F58F-4050-9DCA-61C09957D2AA}"/>
          </ac:spMkLst>
        </pc:spChg>
        <pc:graphicFrameChg chg="mod">
          <ac:chgData name="Richardson, Taylor" userId="18abb20e-c1c9-439e-90a4-e2a92ae630d3" providerId="ADAL" clId="{26BEEDF9-6CA8-4BDA-BD0F-F43585AB0CB9}" dt="2025-01-17T19:25:21.765" v="4870" actId="20577"/>
          <ac:graphicFrameMkLst>
            <pc:docMk/>
            <pc:sldMk cId="1318966188" sldId="262"/>
            <ac:graphicFrameMk id="5" creationId="{D2B2DBCD-C48E-4BD0-BE88-F18F1D906CCB}"/>
          </ac:graphicFrameMkLst>
        </pc:graphicFrameChg>
      </pc:sldChg>
      <pc:sldChg chg="addSp delSp modSp mod">
        <pc:chgData name="Richardson, Taylor" userId="18abb20e-c1c9-439e-90a4-e2a92ae630d3" providerId="ADAL" clId="{26BEEDF9-6CA8-4BDA-BD0F-F43585AB0CB9}" dt="2025-01-17T19:12:10.166" v="4792" actId="20577"/>
        <pc:sldMkLst>
          <pc:docMk/>
          <pc:sldMk cId="623942047" sldId="265"/>
        </pc:sldMkLst>
        <pc:spChg chg="mod">
          <ac:chgData name="Richardson, Taylor" userId="18abb20e-c1c9-439e-90a4-e2a92ae630d3" providerId="ADAL" clId="{26BEEDF9-6CA8-4BDA-BD0F-F43585AB0CB9}" dt="2025-01-17T16:24:46.785" v="3305" actId="6549"/>
          <ac:spMkLst>
            <pc:docMk/>
            <pc:sldMk cId="623942047" sldId="265"/>
            <ac:spMk id="2" creationId="{EF782208-C4AF-4523-909A-3EB250D7C319}"/>
          </ac:spMkLst>
        </pc:spChg>
        <pc:spChg chg="mod">
          <ac:chgData name="Richardson, Taylor" userId="18abb20e-c1c9-439e-90a4-e2a92ae630d3" providerId="ADAL" clId="{26BEEDF9-6CA8-4BDA-BD0F-F43585AB0CB9}" dt="2025-01-17T19:12:10.166" v="4792" actId="20577"/>
          <ac:spMkLst>
            <pc:docMk/>
            <pc:sldMk cId="623942047" sldId="265"/>
            <ac:spMk id="16" creationId="{8B052E25-20BD-9B13-CCAD-705ACA502A17}"/>
          </ac:spMkLst>
        </pc:spChg>
        <pc:spChg chg="add mod">
          <ac:chgData name="Richardson, Taylor" userId="18abb20e-c1c9-439e-90a4-e2a92ae630d3" providerId="ADAL" clId="{26BEEDF9-6CA8-4BDA-BD0F-F43585AB0CB9}" dt="2025-01-17T16:28:58.493" v="3383" actId="14100"/>
          <ac:spMkLst>
            <pc:docMk/>
            <pc:sldMk cId="623942047" sldId="265"/>
            <ac:spMk id="19" creationId="{313EAA35-8F9F-2169-D448-297030B291F6}"/>
          </ac:spMkLst>
        </pc:spChg>
        <pc:spChg chg="add mod">
          <ac:chgData name="Richardson, Taylor" userId="18abb20e-c1c9-439e-90a4-e2a92ae630d3" providerId="ADAL" clId="{26BEEDF9-6CA8-4BDA-BD0F-F43585AB0CB9}" dt="2025-01-17T18:14:45.343" v="3793" actId="207"/>
          <ac:spMkLst>
            <pc:docMk/>
            <pc:sldMk cId="623942047" sldId="265"/>
            <ac:spMk id="21" creationId="{16442996-5B1E-66D7-B8FA-7CB9AE26D5D8}"/>
          </ac:spMkLst>
        </pc:spChg>
        <pc:graphicFrameChg chg="mod">
          <ac:chgData name="Richardson, Taylor" userId="18abb20e-c1c9-439e-90a4-e2a92ae630d3" providerId="ADAL" clId="{26BEEDF9-6CA8-4BDA-BD0F-F43585AB0CB9}" dt="2025-01-17T16:29:22.604" v="3385"/>
          <ac:graphicFrameMkLst>
            <pc:docMk/>
            <pc:sldMk cId="623942047" sldId="265"/>
            <ac:graphicFrameMk id="5" creationId="{F6115648-68BD-4616-AEE4-E818FE7FC108}"/>
          </ac:graphicFrameMkLst>
        </pc:graphicFrameChg>
        <pc:picChg chg="add mod">
          <ac:chgData name="Richardson, Taylor" userId="18abb20e-c1c9-439e-90a4-e2a92ae630d3" providerId="ADAL" clId="{26BEEDF9-6CA8-4BDA-BD0F-F43585AB0CB9}" dt="2025-01-17T16:25:39.064" v="3314" actId="1076"/>
          <ac:picMkLst>
            <pc:docMk/>
            <pc:sldMk cId="623942047" sldId="265"/>
            <ac:picMk id="17" creationId="{CB40E981-5C47-704F-221C-3BAC13775ECD}"/>
          </ac:picMkLst>
        </pc:picChg>
      </pc:sldChg>
      <pc:sldChg chg="modSp mod">
        <pc:chgData name="Richardson, Taylor" userId="18abb20e-c1c9-439e-90a4-e2a92ae630d3" providerId="ADAL" clId="{26BEEDF9-6CA8-4BDA-BD0F-F43585AB0CB9}" dt="2025-01-17T19:59:22.623" v="6010" actId="1076"/>
        <pc:sldMkLst>
          <pc:docMk/>
          <pc:sldMk cId="726223166" sldId="266"/>
        </pc:sldMkLst>
        <pc:spChg chg="mod">
          <ac:chgData name="Richardson, Taylor" userId="18abb20e-c1c9-439e-90a4-e2a92ae630d3" providerId="ADAL" clId="{26BEEDF9-6CA8-4BDA-BD0F-F43585AB0CB9}" dt="2025-01-17T19:57:41.700" v="6000" actId="14100"/>
          <ac:spMkLst>
            <pc:docMk/>
            <pc:sldMk cId="726223166" sldId="266"/>
            <ac:spMk id="2" creationId="{06183FAE-81AE-4135-9091-3A60025C2FD1}"/>
          </ac:spMkLst>
        </pc:spChg>
        <pc:graphicFrameChg chg="mod">
          <ac:chgData name="Richardson, Taylor" userId="18abb20e-c1c9-439e-90a4-e2a92ae630d3" providerId="ADAL" clId="{26BEEDF9-6CA8-4BDA-BD0F-F43585AB0CB9}" dt="2025-01-17T19:57:38.157" v="5999" actId="14100"/>
          <ac:graphicFrameMkLst>
            <pc:docMk/>
            <pc:sldMk cId="726223166" sldId="266"/>
            <ac:graphicFrameMk id="5" creationId="{2006F1EF-E801-4558-8392-9E5BFE7F065A}"/>
          </ac:graphicFrameMkLst>
        </pc:graphicFrameChg>
        <pc:picChg chg="mod ord">
          <ac:chgData name="Richardson, Taylor" userId="18abb20e-c1c9-439e-90a4-e2a92ae630d3" providerId="ADAL" clId="{26BEEDF9-6CA8-4BDA-BD0F-F43585AB0CB9}" dt="2025-01-17T19:59:22.623" v="6010" actId="1076"/>
          <ac:picMkLst>
            <pc:docMk/>
            <pc:sldMk cId="726223166" sldId="266"/>
            <ac:picMk id="4" creationId="{8AED541E-BC6A-5D52-8FF5-3DE6DA325F13}"/>
          </ac:picMkLst>
        </pc:picChg>
      </pc:sldChg>
      <pc:sldChg chg="addSp delSp modSp mod">
        <pc:chgData name="Richardson, Taylor" userId="18abb20e-c1c9-439e-90a4-e2a92ae630d3" providerId="ADAL" clId="{26BEEDF9-6CA8-4BDA-BD0F-F43585AB0CB9}" dt="2025-01-17T20:02:14.499" v="6061" actId="122"/>
        <pc:sldMkLst>
          <pc:docMk/>
          <pc:sldMk cId="975947201" sldId="267"/>
        </pc:sldMkLst>
        <pc:spChg chg="mod ord">
          <ac:chgData name="Richardson, Taylor" userId="18abb20e-c1c9-439e-90a4-e2a92ae630d3" providerId="ADAL" clId="{26BEEDF9-6CA8-4BDA-BD0F-F43585AB0CB9}" dt="2025-01-17T20:02:14.499" v="6061" actId="122"/>
          <ac:spMkLst>
            <pc:docMk/>
            <pc:sldMk cId="975947201" sldId="267"/>
            <ac:spMk id="2" creationId="{838BEE30-F5BD-4BBF-B40B-EF213773064D}"/>
          </ac:spMkLst>
        </pc:spChg>
        <pc:spChg chg="add">
          <ac:chgData name="Richardson, Taylor" userId="18abb20e-c1c9-439e-90a4-e2a92ae630d3" providerId="ADAL" clId="{26BEEDF9-6CA8-4BDA-BD0F-F43585AB0CB9}" dt="2025-01-16T20:56:10.762" v="77" actId="26606"/>
          <ac:spMkLst>
            <pc:docMk/>
            <pc:sldMk cId="975947201" sldId="267"/>
            <ac:spMk id="18" creationId="{C5176844-69C3-4F79-BE38-EA5BDDF4FEA4}"/>
          </ac:spMkLst>
        </pc:spChg>
        <pc:spChg chg="add">
          <ac:chgData name="Richardson, Taylor" userId="18abb20e-c1c9-439e-90a4-e2a92ae630d3" providerId="ADAL" clId="{26BEEDF9-6CA8-4BDA-BD0F-F43585AB0CB9}" dt="2025-01-16T20:56:10.762" v="77" actId="26606"/>
          <ac:spMkLst>
            <pc:docMk/>
            <pc:sldMk cId="975947201" sldId="267"/>
            <ac:spMk id="22" creationId="{7BB25A96-E96A-4D45-AA98-5275E81FAC84}"/>
          </ac:spMkLst>
        </pc:spChg>
        <pc:spChg chg="add">
          <ac:chgData name="Richardson, Taylor" userId="18abb20e-c1c9-439e-90a4-e2a92ae630d3" providerId="ADAL" clId="{26BEEDF9-6CA8-4BDA-BD0F-F43585AB0CB9}" dt="2025-01-16T20:56:10.762" v="77" actId="26606"/>
          <ac:spMkLst>
            <pc:docMk/>
            <pc:sldMk cId="975947201" sldId="267"/>
            <ac:spMk id="24" creationId="{A101E513-AF74-4E9D-A31F-99664250722D}"/>
          </ac:spMkLst>
        </pc:spChg>
        <pc:graphicFrameChg chg="mod modGraphic">
          <ac:chgData name="Richardson, Taylor" userId="18abb20e-c1c9-439e-90a4-e2a92ae630d3" providerId="ADAL" clId="{26BEEDF9-6CA8-4BDA-BD0F-F43585AB0CB9}" dt="2025-01-16T21:09:19.428" v="532" actId="20577"/>
          <ac:graphicFrameMkLst>
            <pc:docMk/>
            <pc:sldMk cId="975947201" sldId="267"/>
            <ac:graphicFrameMk id="5" creationId="{727033D1-58DC-4483-BC95-F0773FA42622}"/>
          </ac:graphicFrameMkLst>
        </pc:graphicFrameChg>
        <pc:picChg chg="add mod">
          <ac:chgData name="Richardson, Taylor" userId="18abb20e-c1c9-439e-90a4-e2a92ae630d3" providerId="ADAL" clId="{26BEEDF9-6CA8-4BDA-BD0F-F43585AB0CB9}" dt="2025-01-16T21:07:54.708" v="496" actId="1076"/>
          <ac:picMkLst>
            <pc:docMk/>
            <pc:sldMk cId="975947201" sldId="267"/>
            <ac:picMk id="10" creationId="{23D6B3B3-30B7-2EC0-A209-00AD233E3581}"/>
          </ac:picMkLst>
        </pc:picChg>
        <pc:picChg chg="add mod">
          <ac:chgData name="Richardson, Taylor" userId="18abb20e-c1c9-439e-90a4-e2a92ae630d3" providerId="ADAL" clId="{26BEEDF9-6CA8-4BDA-BD0F-F43585AB0CB9}" dt="2025-01-16T21:07:42.854" v="493" actId="1076"/>
          <ac:picMkLst>
            <pc:docMk/>
            <pc:sldMk cId="975947201" sldId="267"/>
            <ac:picMk id="14" creationId="{696A8025-8F0E-F2B4-4718-11713998B746}"/>
          </ac:picMkLst>
        </pc:picChg>
        <pc:cxnChg chg="add">
          <ac:chgData name="Richardson, Taylor" userId="18abb20e-c1c9-439e-90a4-e2a92ae630d3" providerId="ADAL" clId="{26BEEDF9-6CA8-4BDA-BD0F-F43585AB0CB9}" dt="2025-01-16T20:56:10.762" v="77" actId="26606"/>
          <ac:cxnSpMkLst>
            <pc:docMk/>
            <pc:sldMk cId="975947201" sldId="267"/>
            <ac:cxnSpMk id="20" creationId="{33862825-C012-4895-A17E-F3D1F62D89DD}"/>
          </ac:cxnSpMkLst>
        </pc:cxnChg>
      </pc:sldChg>
      <pc:sldChg chg="del">
        <pc:chgData name="Richardson, Taylor" userId="18abb20e-c1c9-439e-90a4-e2a92ae630d3" providerId="ADAL" clId="{26BEEDF9-6CA8-4BDA-BD0F-F43585AB0CB9}" dt="2025-01-16T21:11:02.744" v="535" actId="47"/>
        <pc:sldMkLst>
          <pc:docMk/>
          <pc:sldMk cId="4292899625" sldId="268"/>
        </pc:sldMkLst>
      </pc:sldChg>
      <pc:sldChg chg="del">
        <pc:chgData name="Richardson, Taylor" userId="18abb20e-c1c9-439e-90a4-e2a92ae630d3" providerId="ADAL" clId="{26BEEDF9-6CA8-4BDA-BD0F-F43585AB0CB9}" dt="2025-01-16T21:11:23.523" v="536" actId="47"/>
        <pc:sldMkLst>
          <pc:docMk/>
          <pc:sldMk cId="3706650313" sldId="269"/>
        </pc:sldMkLst>
      </pc:sldChg>
      <pc:sldChg chg="modSp mod">
        <pc:chgData name="Richardson, Taylor" userId="18abb20e-c1c9-439e-90a4-e2a92ae630d3" providerId="ADAL" clId="{26BEEDF9-6CA8-4BDA-BD0F-F43585AB0CB9}" dt="2025-01-17T19:40:40.819" v="5271" actId="20577"/>
        <pc:sldMkLst>
          <pc:docMk/>
          <pc:sldMk cId="2999440565" sldId="275"/>
        </pc:sldMkLst>
        <pc:spChg chg="mod">
          <ac:chgData name="Richardson, Taylor" userId="18abb20e-c1c9-439e-90a4-e2a92ae630d3" providerId="ADAL" clId="{26BEEDF9-6CA8-4BDA-BD0F-F43585AB0CB9}" dt="2025-01-17T19:40:40.819" v="5271" actId="20577"/>
          <ac:spMkLst>
            <pc:docMk/>
            <pc:sldMk cId="2999440565" sldId="275"/>
            <ac:spMk id="3" creationId="{B9490343-674D-43DF-9D4D-299791F82DE6}"/>
          </ac:spMkLst>
        </pc:spChg>
      </pc:sldChg>
      <pc:sldChg chg="modSp mod">
        <pc:chgData name="Richardson, Taylor" userId="18abb20e-c1c9-439e-90a4-e2a92ae630d3" providerId="ADAL" clId="{26BEEDF9-6CA8-4BDA-BD0F-F43585AB0CB9}" dt="2025-01-17T19:28:56.483" v="4963" actId="20577"/>
        <pc:sldMkLst>
          <pc:docMk/>
          <pc:sldMk cId="508988487" sldId="282"/>
        </pc:sldMkLst>
        <pc:spChg chg="mod">
          <ac:chgData name="Richardson, Taylor" userId="18abb20e-c1c9-439e-90a4-e2a92ae630d3" providerId="ADAL" clId="{26BEEDF9-6CA8-4BDA-BD0F-F43585AB0CB9}" dt="2025-01-17T19:28:45.409" v="4958" actId="20577"/>
          <ac:spMkLst>
            <pc:docMk/>
            <pc:sldMk cId="508988487" sldId="282"/>
            <ac:spMk id="2" creationId="{3A4B8A65-7E72-4252-AEF8-63DE8E86DA7A}"/>
          </ac:spMkLst>
        </pc:spChg>
        <pc:graphicFrameChg chg="mod">
          <ac:chgData name="Richardson, Taylor" userId="18abb20e-c1c9-439e-90a4-e2a92ae630d3" providerId="ADAL" clId="{26BEEDF9-6CA8-4BDA-BD0F-F43585AB0CB9}" dt="2025-01-17T19:28:56.483" v="4963" actId="20577"/>
          <ac:graphicFrameMkLst>
            <pc:docMk/>
            <pc:sldMk cId="508988487" sldId="282"/>
            <ac:graphicFrameMk id="5" creationId="{D6C80CE1-4D61-46AA-A8B5-4F2430460EAD}"/>
          </ac:graphicFrameMkLst>
        </pc:graphicFrameChg>
      </pc:sldChg>
      <pc:sldChg chg="modSp mod">
        <pc:chgData name="Richardson, Taylor" userId="18abb20e-c1c9-439e-90a4-e2a92ae630d3" providerId="ADAL" clId="{26BEEDF9-6CA8-4BDA-BD0F-F43585AB0CB9}" dt="2025-01-17T19:46:10.684" v="5342" actId="20577"/>
        <pc:sldMkLst>
          <pc:docMk/>
          <pc:sldMk cId="98271565" sldId="283"/>
        </pc:sldMkLst>
        <pc:graphicFrameChg chg="mod">
          <ac:chgData name="Richardson, Taylor" userId="18abb20e-c1c9-439e-90a4-e2a92ae630d3" providerId="ADAL" clId="{26BEEDF9-6CA8-4BDA-BD0F-F43585AB0CB9}" dt="2025-01-17T19:46:10.684" v="5342" actId="20577"/>
          <ac:graphicFrameMkLst>
            <pc:docMk/>
            <pc:sldMk cId="98271565" sldId="283"/>
            <ac:graphicFrameMk id="5" creationId="{0A2CCADE-AB12-45A8-8898-C00A31EC3772}"/>
          </ac:graphicFrameMkLst>
        </pc:graphicFrameChg>
        <pc:picChg chg="mod">
          <ac:chgData name="Richardson, Taylor" userId="18abb20e-c1c9-439e-90a4-e2a92ae630d3" providerId="ADAL" clId="{26BEEDF9-6CA8-4BDA-BD0F-F43585AB0CB9}" dt="2025-01-17T19:43:00.998" v="5290" actId="1076"/>
          <ac:picMkLst>
            <pc:docMk/>
            <pc:sldMk cId="98271565" sldId="283"/>
            <ac:picMk id="4" creationId="{E0BC2847-21C7-1B47-392A-64A0C3377AAD}"/>
          </ac:picMkLst>
        </pc:picChg>
        <pc:picChg chg="mod">
          <ac:chgData name="Richardson, Taylor" userId="18abb20e-c1c9-439e-90a4-e2a92ae630d3" providerId="ADAL" clId="{26BEEDF9-6CA8-4BDA-BD0F-F43585AB0CB9}" dt="2025-01-17T19:43:09.414" v="5293" actId="1076"/>
          <ac:picMkLst>
            <pc:docMk/>
            <pc:sldMk cId="98271565" sldId="283"/>
            <ac:picMk id="7" creationId="{812E9409-A3B3-5DBE-6EB4-BACA6D89A5EC}"/>
          </ac:picMkLst>
        </pc:picChg>
        <pc:picChg chg="mod">
          <ac:chgData name="Richardson, Taylor" userId="18abb20e-c1c9-439e-90a4-e2a92ae630d3" providerId="ADAL" clId="{26BEEDF9-6CA8-4BDA-BD0F-F43585AB0CB9}" dt="2025-01-17T19:44:24.822" v="5306" actId="1076"/>
          <ac:picMkLst>
            <pc:docMk/>
            <pc:sldMk cId="98271565" sldId="283"/>
            <ac:picMk id="9" creationId="{E4B7132F-3201-EA47-F142-86241398E052}"/>
          </ac:picMkLst>
        </pc:picChg>
        <pc:picChg chg="mod">
          <ac:chgData name="Richardson, Taylor" userId="18abb20e-c1c9-439e-90a4-e2a92ae630d3" providerId="ADAL" clId="{26BEEDF9-6CA8-4BDA-BD0F-F43585AB0CB9}" dt="2025-01-17T19:44:16.529" v="5305" actId="1076"/>
          <ac:picMkLst>
            <pc:docMk/>
            <pc:sldMk cId="98271565" sldId="283"/>
            <ac:picMk id="11" creationId="{3ADDFE27-4799-3A39-76A2-F35ED393C899}"/>
          </ac:picMkLst>
        </pc:picChg>
      </pc:sldChg>
      <pc:sldChg chg="modSp mod">
        <pc:chgData name="Richardson, Taylor" userId="18abb20e-c1c9-439e-90a4-e2a92ae630d3" providerId="ADAL" clId="{26BEEDF9-6CA8-4BDA-BD0F-F43585AB0CB9}" dt="2025-01-17T19:48:59.512" v="5433" actId="20577"/>
        <pc:sldMkLst>
          <pc:docMk/>
          <pc:sldMk cId="3389113342" sldId="284"/>
        </pc:sldMkLst>
        <pc:graphicFrameChg chg="mod">
          <ac:chgData name="Richardson, Taylor" userId="18abb20e-c1c9-439e-90a4-e2a92ae630d3" providerId="ADAL" clId="{26BEEDF9-6CA8-4BDA-BD0F-F43585AB0CB9}" dt="2025-01-17T19:48:59.512" v="5433" actId="20577"/>
          <ac:graphicFrameMkLst>
            <pc:docMk/>
            <pc:sldMk cId="3389113342" sldId="284"/>
            <ac:graphicFrameMk id="5" creationId="{D58B62B8-F1F5-4B4A-ADB3-501F211EEC5C}"/>
          </ac:graphicFrameMkLst>
        </pc:graphicFrameChg>
        <pc:picChg chg="mod">
          <ac:chgData name="Richardson, Taylor" userId="18abb20e-c1c9-439e-90a4-e2a92ae630d3" providerId="ADAL" clId="{26BEEDF9-6CA8-4BDA-BD0F-F43585AB0CB9}" dt="2025-01-17T19:46:51.371" v="5345" actId="1076"/>
          <ac:picMkLst>
            <pc:docMk/>
            <pc:sldMk cId="3389113342" sldId="284"/>
            <ac:picMk id="4" creationId="{C40C155F-1D9C-4D21-1321-77FB186E6F3E}"/>
          </ac:picMkLst>
        </pc:picChg>
      </pc:sldChg>
      <pc:sldChg chg="modSp mod">
        <pc:chgData name="Richardson, Taylor" userId="18abb20e-c1c9-439e-90a4-e2a92ae630d3" providerId="ADAL" clId="{26BEEDF9-6CA8-4BDA-BD0F-F43585AB0CB9}" dt="2025-01-17T19:52:15.813" v="5709" actId="20577"/>
        <pc:sldMkLst>
          <pc:docMk/>
          <pc:sldMk cId="410872356" sldId="285"/>
        </pc:sldMkLst>
        <pc:spChg chg="mod">
          <ac:chgData name="Richardson, Taylor" userId="18abb20e-c1c9-439e-90a4-e2a92ae630d3" providerId="ADAL" clId="{26BEEDF9-6CA8-4BDA-BD0F-F43585AB0CB9}" dt="2025-01-17T19:52:15.813" v="5709" actId="20577"/>
          <ac:spMkLst>
            <pc:docMk/>
            <pc:sldMk cId="410872356" sldId="285"/>
            <ac:spMk id="3" creationId="{9D67F005-3A3D-44F7-A019-7075141F4F3F}"/>
          </ac:spMkLst>
        </pc:spChg>
      </pc:sldChg>
      <pc:sldChg chg="modSp mod">
        <pc:chgData name="Richardson, Taylor" userId="18abb20e-c1c9-439e-90a4-e2a92ae630d3" providerId="ADAL" clId="{26BEEDF9-6CA8-4BDA-BD0F-F43585AB0CB9}" dt="2025-01-17T19:15:53.177" v="4801"/>
        <pc:sldMkLst>
          <pc:docMk/>
          <pc:sldMk cId="3952378853" sldId="289"/>
        </pc:sldMkLst>
        <pc:spChg chg="mod">
          <ac:chgData name="Richardson, Taylor" userId="18abb20e-c1c9-439e-90a4-e2a92ae630d3" providerId="ADAL" clId="{26BEEDF9-6CA8-4BDA-BD0F-F43585AB0CB9}" dt="2025-01-17T16:43:58.592" v="3625" actId="20577"/>
          <ac:spMkLst>
            <pc:docMk/>
            <pc:sldMk cId="3952378853" sldId="289"/>
            <ac:spMk id="2" creationId="{6CC9BF55-71FE-4FDE-AAC3-A191E4CACC9E}"/>
          </ac:spMkLst>
        </pc:spChg>
        <pc:graphicFrameChg chg="mod modGraphic">
          <ac:chgData name="Richardson, Taylor" userId="18abb20e-c1c9-439e-90a4-e2a92ae630d3" providerId="ADAL" clId="{26BEEDF9-6CA8-4BDA-BD0F-F43585AB0CB9}" dt="2025-01-17T19:15:53.177" v="4801"/>
          <ac:graphicFrameMkLst>
            <pc:docMk/>
            <pc:sldMk cId="3952378853" sldId="289"/>
            <ac:graphicFrameMk id="5" creationId="{85BF2700-4B82-4E2D-93BE-7505C17320A8}"/>
          </ac:graphicFrameMkLst>
        </pc:graphicFrameChg>
        <pc:picChg chg="mod">
          <ac:chgData name="Richardson, Taylor" userId="18abb20e-c1c9-439e-90a4-e2a92ae630d3" providerId="ADAL" clId="{26BEEDF9-6CA8-4BDA-BD0F-F43585AB0CB9}" dt="2025-01-17T16:06:21.947" v="3126" actId="1076"/>
          <ac:picMkLst>
            <pc:docMk/>
            <pc:sldMk cId="3952378853" sldId="289"/>
            <ac:picMk id="7" creationId="{B3587AAD-52B1-4EE1-9E9D-2BBC0791AB8A}"/>
          </ac:picMkLst>
        </pc:picChg>
        <pc:picChg chg="mod">
          <ac:chgData name="Richardson, Taylor" userId="18abb20e-c1c9-439e-90a4-e2a92ae630d3" providerId="ADAL" clId="{26BEEDF9-6CA8-4BDA-BD0F-F43585AB0CB9}" dt="2025-01-17T16:06:25.244" v="3127" actId="1076"/>
          <ac:picMkLst>
            <pc:docMk/>
            <pc:sldMk cId="3952378853" sldId="289"/>
            <ac:picMk id="8" creationId="{ABE1C90B-3D34-4662-955F-FBDCBAE1A9EC}"/>
          </ac:picMkLst>
        </pc:picChg>
        <pc:picChg chg="mod">
          <ac:chgData name="Richardson, Taylor" userId="18abb20e-c1c9-439e-90a4-e2a92ae630d3" providerId="ADAL" clId="{26BEEDF9-6CA8-4BDA-BD0F-F43585AB0CB9}" dt="2025-01-17T16:06:33.138" v="3128" actId="1076"/>
          <ac:picMkLst>
            <pc:docMk/>
            <pc:sldMk cId="3952378853" sldId="289"/>
            <ac:picMk id="10" creationId="{749486FA-7CF5-40A9-9D56-7E825119BA86}"/>
          </ac:picMkLst>
        </pc:picChg>
      </pc:sldChg>
      <pc:sldChg chg="addSp delSp modSp mod">
        <pc:chgData name="Richardson, Taylor" userId="18abb20e-c1c9-439e-90a4-e2a92ae630d3" providerId="ADAL" clId="{26BEEDF9-6CA8-4BDA-BD0F-F43585AB0CB9}" dt="2025-01-17T19:13:22.374" v="4799" actId="14100"/>
        <pc:sldMkLst>
          <pc:docMk/>
          <pc:sldMk cId="3574141072" sldId="293"/>
        </pc:sldMkLst>
        <pc:spChg chg="mod">
          <ac:chgData name="Richardson, Taylor" userId="18abb20e-c1c9-439e-90a4-e2a92ae630d3" providerId="ADAL" clId="{26BEEDF9-6CA8-4BDA-BD0F-F43585AB0CB9}" dt="2025-01-17T16:53:35.774" v="3689" actId="404"/>
          <ac:spMkLst>
            <pc:docMk/>
            <pc:sldMk cId="3574141072" sldId="293"/>
            <ac:spMk id="2" creationId="{AAB2DEF6-4DD0-A4AE-1430-B6785B6FF94C}"/>
          </ac:spMkLst>
        </pc:spChg>
        <pc:spChg chg="mod">
          <ac:chgData name="Richardson, Taylor" userId="18abb20e-c1c9-439e-90a4-e2a92ae630d3" providerId="ADAL" clId="{26BEEDF9-6CA8-4BDA-BD0F-F43585AB0CB9}" dt="2025-01-17T19:12:36.728" v="4794" actId="121"/>
          <ac:spMkLst>
            <pc:docMk/>
            <pc:sldMk cId="3574141072" sldId="293"/>
            <ac:spMk id="30" creationId="{B4A78C3E-BB38-7821-365A-FDFCB4A2504A}"/>
          </ac:spMkLst>
        </pc:spChg>
        <pc:picChg chg="mod">
          <ac:chgData name="Richardson, Taylor" userId="18abb20e-c1c9-439e-90a4-e2a92ae630d3" providerId="ADAL" clId="{26BEEDF9-6CA8-4BDA-BD0F-F43585AB0CB9}" dt="2025-01-17T16:36:54.718" v="3526" actId="1076"/>
          <ac:picMkLst>
            <pc:docMk/>
            <pc:sldMk cId="3574141072" sldId="293"/>
            <ac:picMk id="5" creationId="{A9C2630D-ABF8-3F1A-E789-B1D5333CA75E}"/>
          </ac:picMkLst>
        </pc:picChg>
        <pc:picChg chg="mod">
          <ac:chgData name="Richardson, Taylor" userId="18abb20e-c1c9-439e-90a4-e2a92ae630d3" providerId="ADAL" clId="{26BEEDF9-6CA8-4BDA-BD0F-F43585AB0CB9}" dt="2025-01-17T16:36:43.133" v="3523" actId="1076"/>
          <ac:picMkLst>
            <pc:docMk/>
            <pc:sldMk cId="3574141072" sldId="293"/>
            <ac:picMk id="25" creationId="{09EA1606-F488-0419-E9DC-E96B343B9783}"/>
          </ac:picMkLst>
        </pc:picChg>
        <pc:picChg chg="mod">
          <ac:chgData name="Richardson, Taylor" userId="18abb20e-c1c9-439e-90a4-e2a92ae630d3" providerId="ADAL" clId="{26BEEDF9-6CA8-4BDA-BD0F-F43585AB0CB9}" dt="2025-01-17T19:12:53.460" v="4795" actId="1076"/>
          <ac:picMkLst>
            <pc:docMk/>
            <pc:sldMk cId="3574141072" sldId="293"/>
            <ac:picMk id="35" creationId="{C69B299C-E9F1-0C29-10A9-111CBCCB3E00}"/>
          </ac:picMkLst>
        </pc:picChg>
        <pc:picChg chg="add mod">
          <ac:chgData name="Richardson, Taylor" userId="18abb20e-c1c9-439e-90a4-e2a92ae630d3" providerId="ADAL" clId="{26BEEDF9-6CA8-4BDA-BD0F-F43585AB0CB9}" dt="2025-01-17T16:30:46.491" v="3410"/>
          <ac:picMkLst>
            <pc:docMk/>
            <pc:sldMk cId="3574141072" sldId="293"/>
            <ac:picMk id="44" creationId="{4A727B30-31FD-8486-A9F0-3050E12190CD}"/>
          </ac:picMkLst>
        </pc:picChg>
        <pc:cxnChg chg="mod">
          <ac:chgData name="Richardson, Taylor" userId="18abb20e-c1c9-439e-90a4-e2a92ae630d3" providerId="ADAL" clId="{26BEEDF9-6CA8-4BDA-BD0F-F43585AB0CB9}" dt="2025-01-17T19:13:10.147" v="4797" actId="14100"/>
          <ac:cxnSpMkLst>
            <pc:docMk/>
            <pc:sldMk cId="3574141072" sldId="293"/>
            <ac:cxnSpMk id="37" creationId="{73A9A28F-064D-67FD-7C2B-DD7BBA3CD7B2}"/>
          </ac:cxnSpMkLst>
        </pc:cxnChg>
        <pc:cxnChg chg="mod">
          <ac:chgData name="Richardson, Taylor" userId="18abb20e-c1c9-439e-90a4-e2a92ae630d3" providerId="ADAL" clId="{26BEEDF9-6CA8-4BDA-BD0F-F43585AB0CB9}" dt="2025-01-17T19:13:22.374" v="4799" actId="14100"/>
          <ac:cxnSpMkLst>
            <pc:docMk/>
            <pc:sldMk cId="3574141072" sldId="293"/>
            <ac:cxnSpMk id="38" creationId="{BDA79AD2-D376-7259-FE57-74CC31B414F3}"/>
          </ac:cxnSpMkLst>
        </pc:cxnChg>
      </pc:sldChg>
      <pc:sldChg chg="addSp modSp mod">
        <pc:chgData name="Richardson, Taylor" userId="18abb20e-c1c9-439e-90a4-e2a92ae630d3" providerId="ADAL" clId="{26BEEDF9-6CA8-4BDA-BD0F-F43585AB0CB9}" dt="2025-01-17T19:19:54.455" v="4814" actId="14100"/>
        <pc:sldMkLst>
          <pc:docMk/>
          <pc:sldMk cId="585608271" sldId="294"/>
        </pc:sldMkLst>
        <pc:spChg chg="mod">
          <ac:chgData name="Richardson, Taylor" userId="18abb20e-c1c9-439e-90a4-e2a92ae630d3" providerId="ADAL" clId="{26BEEDF9-6CA8-4BDA-BD0F-F43585AB0CB9}" dt="2025-01-17T16:54:01.286" v="3699" actId="14100"/>
          <ac:spMkLst>
            <pc:docMk/>
            <pc:sldMk cId="585608271" sldId="294"/>
            <ac:spMk id="2" creationId="{27CA9D1C-EC1B-2474-7AFF-92B0C13D323C}"/>
          </ac:spMkLst>
        </pc:spChg>
        <pc:spChg chg="mod">
          <ac:chgData name="Richardson, Taylor" userId="18abb20e-c1c9-439e-90a4-e2a92ae630d3" providerId="ADAL" clId="{26BEEDF9-6CA8-4BDA-BD0F-F43585AB0CB9}" dt="2025-01-17T16:48:31.261" v="3659" actId="20577"/>
          <ac:spMkLst>
            <pc:docMk/>
            <pc:sldMk cId="585608271" sldId="294"/>
            <ac:spMk id="3" creationId="{70EA40B4-38C8-0A1E-8CCB-2B5EFAAF201D}"/>
          </ac:spMkLst>
        </pc:spChg>
        <pc:spChg chg="mod">
          <ac:chgData name="Richardson, Taylor" userId="18abb20e-c1c9-439e-90a4-e2a92ae630d3" providerId="ADAL" clId="{26BEEDF9-6CA8-4BDA-BD0F-F43585AB0CB9}" dt="2025-01-17T19:19:29.977" v="4810" actId="1076"/>
          <ac:spMkLst>
            <pc:docMk/>
            <pc:sldMk cId="585608271" sldId="294"/>
            <ac:spMk id="42" creationId="{DCAE1831-91EF-36A7-C646-AD150A685E7D}"/>
          </ac:spMkLst>
        </pc:spChg>
        <pc:spChg chg="mod">
          <ac:chgData name="Richardson, Taylor" userId="18abb20e-c1c9-439e-90a4-e2a92ae630d3" providerId="ADAL" clId="{26BEEDF9-6CA8-4BDA-BD0F-F43585AB0CB9}" dt="2025-01-17T19:19:36.760" v="4811" actId="1076"/>
          <ac:spMkLst>
            <pc:docMk/>
            <pc:sldMk cId="585608271" sldId="294"/>
            <ac:spMk id="43" creationId="{810AE31A-7AD5-A118-B300-F96B62B505C1}"/>
          </ac:spMkLst>
        </pc:spChg>
        <pc:picChg chg="mod">
          <ac:chgData name="Richardson, Taylor" userId="18abb20e-c1c9-439e-90a4-e2a92ae630d3" providerId="ADAL" clId="{26BEEDF9-6CA8-4BDA-BD0F-F43585AB0CB9}" dt="2025-01-17T19:19:49.270" v="4813" actId="1076"/>
          <ac:picMkLst>
            <pc:docMk/>
            <pc:sldMk cId="585608271" sldId="294"/>
            <ac:picMk id="6" creationId="{65486BED-E311-0257-1AEE-E02F81F82131}"/>
          </ac:picMkLst>
        </pc:picChg>
        <pc:picChg chg="mod">
          <ac:chgData name="Richardson, Taylor" userId="18abb20e-c1c9-439e-90a4-e2a92ae630d3" providerId="ADAL" clId="{26BEEDF9-6CA8-4BDA-BD0F-F43585AB0CB9}" dt="2025-01-17T19:19:05.030" v="4806" actId="1076"/>
          <ac:picMkLst>
            <pc:docMk/>
            <pc:sldMk cId="585608271" sldId="294"/>
            <ac:picMk id="17" creationId="{27D4F921-C823-C11E-BB44-718E917721EE}"/>
          </ac:picMkLst>
        </pc:picChg>
        <pc:picChg chg="mod">
          <ac:chgData name="Richardson, Taylor" userId="18abb20e-c1c9-439e-90a4-e2a92ae630d3" providerId="ADAL" clId="{26BEEDF9-6CA8-4BDA-BD0F-F43585AB0CB9}" dt="2025-01-17T19:19:25.975" v="4809" actId="1076"/>
          <ac:picMkLst>
            <pc:docMk/>
            <pc:sldMk cId="585608271" sldId="294"/>
            <ac:picMk id="39" creationId="{72376CED-05BC-374C-826A-A10F53ABD192}"/>
          </ac:picMkLst>
        </pc:picChg>
        <pc:picChg chg="mod">
          <ac:chgData name="Richardson, Taylor" userId="18abb20e-c1c9-439e-90a4-e2a92ae630d3" providerId="ADAL" clId="{26BEEDF9-6CA8-4BDA-BD0F-F43585AB0CB9}" dt="2025-01-17T19:19:42.697" v="4812" actId="1076"/>
          <ac:picMkLst>
            <pc:docMk/>
            <pc:sldMk cId="585608271" sldId="294"/>
            <ac:picMk id="41" creationId="{B34C9C19-E0C3-0F8F-9CF0-1FFF6A85430E}"/>
          </ac:picMkLst>
        </pc:picChg>
        <pc:picChg chg="add mod">
          <ac:chgData name="Richardson, Taylor" userId="18abb20e-c1c9-439e-90a4-e2a92ae630d3" providerId="ADAL" clId="{26BEEDF9-6CA8-4BDA-BD0F-F43585AB0CB9}" dt="2025-01-17T16:45:29.807" v="3631"/>
          <ac:picMkLst>
            <pc:docMk/>
            <pc:sldMk cId="585608271" sldId="294"/>
            <ac:picMk id="60" creationId="{792220F8-FD24-B255-5E19-1BD29433859D}"/>
          </ac:picMkLst>
        </pc:picChg>
        <pc:cxnChg chg="mod">
          <ac:chgData name="Richardson, Taylor" userId="18abb20e-c1c9-439e-90a4-e2a92ae630d3" providerId="ADAL" clId="{26BEEDF9-6CA8-4BDA-BD0F-F43585AB0CB9}" dt="2025-01-17T19:19:54.455" v="4814" actId="14100"/>
          <ac:cxnSpMkLst>
            <pc:docMk/>
            <pc:sldMk cId="585608271" sldId="294"/>
            <ac:cxnSpMk id="47" creationId="{526F8A8E-5584-64FD-6A12-2645134949A4}"/>
          </ac:cxnSpMkLst>
        </pc:cxnChg>
      </pc:sldChg>
      <pc:sldChg chg="addSp delSp modSp mod">
        <pc:chgData name="Richardson, Taylor" userId="18abb20e-c1c9-439e-90a4-e2a92ae630d3" providerId="ADAL" clId="{26BEEDF9-6CA8-4BDA-BD0F-F43585AB0CB9}" dt="2025-01-17T19:18:25.028" v="4805" actId="1076"/>
        <pc:sldMkLst>
          <pc:docMk/>
          <pc:sldMk cId="2731259814" sldId="296"/>
        </pc:sldMkLst>
        <pc:spChg chg="mod">
          <ac:chgData name="Richardson, Taylor" userId="18abb20e-c1c9-439e-90a4-e2a92ae630d3" providerId="ADAL" clId="{26BEEDF9-6CA8-4BDA-BD0F-F43585AB0CB9}" dt="2025-01-17T16:50:46.961" v="3681" actId="1076"/>
          <ac:spMkLst>
            <pc:docMk/>
            <pc:sldMk cId="2731259814" sldId="296"/>
            <ac:spMk id="2" creationId="{70BD1E21-8C92-1D0C-959D-8D85DF9C6DD2}"/>
          </ac:spMkLst>
        </pc:spChg>
        <pc:spChg chg="mod">
          <ac:chgData name="Richardson, Taylor" userId="18abb20e-c1c9-439e-90a4-e2a92ae630d3" providerId="ADAL" clId="{26BEEDF9-6CA8-4BDA-BD0F-F43585AB0CB9}" dt="2025-01-17T19:16:49.503" v="4804" actId="120"/>
          <ac:spMkLst>
            <pc:docMk/>
            <pc:sldMk cId="2731259814" sldId="296"/>
            <ac:spMk id="14" creationId="{172A1F8B-B5FA-B213-D5B1-877C6EB1CBA5}"/>
          </ac:spMkLst>
        </pc:spChg>
        <pc:picChg chg="mod">
          <ac:chgData name="Richardson, Taylor" userId="18abb20e-c1c9-439e-90a4-e2a92ae630d3" providerId="ADAL" clId="{26BEEDF9-6CA8-4BDA-BD0F-F43585AB0CB9}" dt="2025-01-17T19:18:25.028" v="4805" actId="1076"/>
          <ac:picMkLst>
            <pc:docMk/>
            <pc:sldMk cId="2731259814" sldId="296"/>
            <ac:picMk id="16" creationId="{FB96062C-CE7A-0DBA-FDE7-292683508520}"/>
          </ac:picMkLst>
        </pc:picChg>
        <pc:picChg chg="add mod">
          <ac:chgData name="Richardson, Taylor" userId="18abb20e-c1c9-439e-90a4-e2a92ae630d3" providerId="ADAL" clId="{26BEEDF9-6CA8-4BDA-BD0F-F43585AB0CB9}" dt="2025-01-17T16:42:27.494" v="3604"/>
          <ac:picMkLst>
            <pc:docMk/>
            <pc:sldMk cId="2731259814" sldId="296"/>
            <ac:picMk id="17" creationId="{6C58A5CB-1927-8817-9D29-52205770356B}"/>
          </ac:picMkLst>
        </pc:picChg>
      </pc:sldChg>
      <pc:sldChg chg="modSp mod">
        <pc:chgData name="Richardson, Taylor" userId="18abb20e-c1c9-439e-90a4-e2a92ae630d3" providerId="ADAL" clId="{26BEEDF9-6CA8-4BDA-BD0F-F43585AB0CB9}" dt="2025-01-17T19:25:06.382" v="4867" actId="20577"/>
        <pc:sldMkLst>
          <pc:docMk/>
          <pc:sldMk cId="3734482391" sldId="297"/>
        </pc:sldMkLst>
        <pc:spChg chg="mod">
          <ac:chgData name="Richardson, Taylor" userId="18abb20e-c1c9-439e-90a4-e2a92ae630d3" providerId="ADAL" clId="{26BEEDF9-6CA8-4BDA-BD0F-F43585AB0CB9}" dt="2025-01-17T19:21:02.443" v="4833" actId="14100"/>
          <ac:spMkLst>
            <pc:docMk/>
            <pc:sldMk cId="3734482391" sldId="297"/>
            <ac:spMk id="2" creationId="{14846DD0-86A0-4F39-92E1-09777BEC872F}"/>
          </ac:spMkLst>
        </pc:spChg>
        <pc:graphicFrameChg chg="mod">
          <ac:chgData name="Richardson, Taylor" userId="18abb20e-c1c9-439e-90a4-e2a92ae630d3" providerId="ADAL" clId="{26BEEDF9-6CA8-4BDA-BD0F-F43585AB0CB9}" dt="2025-01-17T19:25:06.382" v="4867" actId="20577"/>
          <ac:graphicFrameMkLst>
            <pc:docMk/>
            <pc:sldMk cId="3734482391" sldId="297"/>
            <ac:graphicFrameMk id="43" creationId="{1A795ED2-F949-4586-98D4-9AA2EFA3930E}"/>
          </ac:graphicFrameMkLst>
        </pc:graphicFrameChg>
      </pc:sldChg>
      <pc:sldChg chg="modSp mod ord">
        <pc:chgData name="Richardson, Taylor" userId="18abb20e-c1c9-439e-90a4-e2a92ae630d3" providerId="ADAL" clId="{26BEEDF9-6CA8-4BDA-BD0F-F43585AB0CB9}" dt="2025-01-17T18:32:17.674" v="4126" actId="12"/>
        <pc:sldMkLst>
          <pc:docMk/>
          <pc:sldMk cId="1049227960" sldId="313"/>
        </pc:sldMkLst>
        <pc:spChg chg="mod">
          <ac:chgData name="Richardson, Taylor" userId="18abb20e-c1c9-439e-90a4-e2a92ae630d3" providerId="ADAL" clId="{26BEEDF9-6CA8-4BDA-BD0F-F43585AB0CB9}" dt="2025-01-17T18:32:17.674" v="4126" actId="12"/>
          <ac:spMkLst>
            <pc:docMk/>
            <pc:sldMk cId="1049227960" sldId="313"/>
            <ac:spMk id="10" creationId="{FC663020-657F-BACC-C6EF-A9487B1F8F5F}"/>
          </ac:spMkLst>
        </pc:spChg>
      </pc:sldChg>
      <pc:sldChg chg="addSp delSp modSp mod modClrScheme delAnim chgLayout modNotesTx">
        <pc:chgData name="Richardson, Taylor" userId="18abb20e-c1c9-439e-90a4-e2a92ae630d3" providerId="ADAL" clId="{26BEEDF9-6CA8-4BDA-BD0F-F43585AB0CB9}" dt="2025-01-17T21:30:59.087" v="6342" actId="20577"/>
        <pc:sldMkLst>
          <pc:docMk/>
          <pc:sldMk cId="903351035" sldId="328"/>
        </pc:sldMkLst>
        <pc:spChg chg="add mod ord">
          <ac:chgData name="Richardson, Taylor" userId="18abb20e-c1c9-439e-90a4-e2a92ae630d3" providerId="ADAL" clId="{26BEEDF9-6CA8-4BDA-BD0F-F43585AB0CB9}" dt="2025-01-16T21:14:42.573" v="701" actId="1076"/>
          <ac:spMkLst>
            <pc:docMk/>
            <pc:sldMk cId="903351035" sldId="328"/>
            <ac:spMk id="5" creationId="{0056000C-7EF8-C50C-2194-4A2F5C58EE4B}"/>
          </ac:spMkLst>
        </pc:spChg>
      </pc:sldChg>
      <pc:sldChg chg="addSp delSp modSp mod delAnim modNotesTx">
        <pc:chgData name="Richardson, Taylor" userId="18abb20e-c1c9-439e-90a4-e2a92ae630d3" providerId="ADAL" clId="{26BEEDF9-6CA8-4BDA-BD0F-F43585AB0CB9}" dt="2025-01-17T21:32:08.911" v="6370" actId="20577"/>
        <pc:sldMkLst>
          <pc:docMk/>
          <pc:sldMk cId="1722697086" sldId="329"/>
        </pc:sldMkLst>
        <pc:spChg chg="mod">
          <ac:chgData name="Richardson, Taylor" userId="18abb20e-c1c9-439e-90a4-e2a92ae630d3" providerId="ADAL" clId="{26BEEDF9-6CA8-4BDA-BD0F-F43585AB0CB9}" dt="2025-01-17T16:53:25.103" v="3686" actId="404"/>
          <ac:spMkLst>
            <pc:docMk/>
            <pc:sldMk cId="1722697086" sldId="329"/>
            <ac:spMk id="2" creationId="{2E882A01-C14E-9CA2-4E60-BA0BD8EBBC8C}"/>
          </ac:spMkLst>
        </pc:spChg>
        <pc:spChg chg="add mod">
          <ac:chgData name="Richardson, Taylor" userId="18abb20e-c1c9-439e-90a4-e2a92ae630d3" providerId="ADAL" clId="{26BEEDF9-6CA8-4BDA-BD0F-F43585AB0CB9}" dt="2025-01-17T16:40:03.189" v="3562" actId="20577"/>
          <ac:spMkLst>
            <pc:docMk/>
            <pc:sldMk cId="1722697086" sldId="329"/>
            <ac:spMk id="11" creationId="{4EABB0A3-1907-A23C-9D54-6E6D41FFE113}"/>
          </ac:spMkLst>
        </pc:spChg>
        <pc:spChg chg="add mod">
          <ac:chgData name="Richardson, Taylor" userId="18abb20e-c1c9-439e-90a4-e2a92ae630d3" providerId="ADAL" clId="{26BEEDF9-6CA8-4BDA-BD0F-F43585AB0CB9}" dt="2025-01-17T16:41:58.511" v="3602" actId="1076"/>
          <ac:spMkLst>
            <pc:docMk/>
            <pc:sldMk cId="1722697086" sldId="329"/>
            <ac:spMk id="14" creationId="{6560D112-6D4C-0AA3-45BB-3D088156D91E}"/>
          </ac:spMkLst>
        </pc:spChg>
        <pc:picChg chg="mod">
          <ac:chgData name="Richardson, Taylor" userId="18abb20e-c1c9-439e-90a4-e2a92ae630d3" providerId="ADAL" clId="{26BEEDF9-6CA8-4BDA-BD0F-F43585AB0CB9}" dt="2025-01-17T16:40:23.761" v="3563" actId="1076"/>
          <ac:picMkLst>
            <pc:docMk/>
            <pc:sldMk cId="1722697086" sldId="329"/>
            <ac:picMk id="6" creationId="{FAD7C867-BED2-A428-3E45-08903F63C75A}"/>
          </ac:picMkLst>
        </pc:picChg>
        <pc:picChg chg="add mod">
          <ac:chgData name="Richardson, Taylor" userId="18abb20e-c1c9-439e-90a4-e2a92ae630d3" providerId="ADAL" clId="{26BEEDF9-6CA8-4BDA-BD0F-F43585AB0CB9}" dt="2025-01-17T16:39:23.612" v="3547" actId="1076"/>
          <ac:picMkLst>
            <pc:docMk/>
            <pc:sldMk cId="1722697086" sldId="329"/>
            <ac:picMk id="12" creationId="{31B79987-CD73-F300-3A53-580978FE9A1A}"/>
          </ac:picMkLst>
        </pc:picChg>
      </pc:sldChg>
      <pc:sldChg chg="modSp mod ord">
        <pc:chgData name="Richardson, Taylor" userId="18abb20e-c1c9-439e-90a4-e2a92ae630d3" providerId="ADAL" clId="{26BEEDF9-6CA8-4BDA-BD0F-F43585AB0CB9}" dt="2025-01-17T18:32:37.669" v="4137" actId="404"/>
        <pc:sldMkLst>
          <pc:docMk/>
          <pc:sldMk cId="1933157665" sldId="330"/>
        </pc:sldMkLst>
        <pc:spChg chg="mod">
          <ac:chgData name="Richardson, Taylor" userId="18abb20e-c1c9-439e-90a4-e2a92ae630d3" providerId="ADAL" clId="{26BEEDF9-6CA8-4BDA-BD0F-F43585AB0CB9}" dt="2025-01-17T18:32:37.669" v="4137" actId="404"/>
          <ac:spMkLst>
            <pc:docMk/>
            <pc:sldMk cId="1933157665" sldId="330"/>
            <ac:spMk id="10" creationId="{98B386CB-568F-EDB3-014F-AE9A0B85296E}"/>
          </ac:spMkLst>
        </pc:spChg>
      </pc:sldChg>
      <pc:sldChg chg="ord">
        <pc:chgData name="Richardson, Taylor" userId="18abb20e-c1c9-439e-90a4-e2a92ae630d3" providerId="ADAL" clId="{26BEEDF9-6CA8-4BDA-BD0F-F43585AB0CB9}" dt="2025-01-17T18:12:10.507" v="3721"/>
        <pc:sldMkLst>
          <pc:docMk/>
          <pc:sldMk cId="18143240" sldId="331"/>
        </pc:sldMkLst>
      </pc:sldChg>
      <pc:sldChg chg="modSp mod ord">
        <pc:chgData name="Richardson, Taylor" userId="18abb20e-c1c9-439e-90a4-e2a92ae630d3" providerId="ADAL" clId="{26BEEDF9-6CA8-4BDA-BD0F-F43585AB0CB9}" dt="2025-01-17T18:36:00.332" v="4213" actId="20577"/>
        <pc:sldMkLst>
          <pc:docMk/>
          <pc:sldMk cId="2923554534" sldId="332"/>
        </pc:sldMkLst>
        <pc:spChg chg="mod">
          <ac:chgData name="Richardson, Taylor" userId="18abb20e-c1c9-439e-90a4-e2a92ae630d3" providerId="ADAL" clId="{26BEEDF9-6CA8-4BDA-BD0F-F43585AB0CB9}" dt="2025-01-17T18:36:00.332" v="4213" actId="20577"/>
          <ac:spMkLst>
            <pc:docMk/>
            <pc:sldMk cId="2923554534" sldId="332"/>
            <ac:spMk id="10" creationId="{4B8B1F83-5A4E-AB05-6607-9573F2A368E9}"/>
          </ac:spMkLst>
        </pc:spChg>
      </pc:sldChg>
      <pc:sldChg chg="addSp delSp modSp mod">
        <pc:chgData name="Richardson, Taylor" userId="18abb20e-c1c9-439e-90a4-e2a92ae630d3" providerId="ADAL" clId="{26BEEDF9-6CA8-4BDA-BD0F-F43585AB0CB9}" dt="2025-01-17T16:54:09.853" v="3700" actId="1076"/>
        <pc:sldMkLst>
          <pc:docMk/>
          <pc:sldMk cId="3626354096" sldId="333"/>
        </pc:sldMkLst>
        <pc:spChg chg="mod">
          <ac:chgData name="Richardson, Taylor" userId="18abb20e-c1c9-439e-90a4-e2a92ae630d3" providerId="ADAL" clId="{26BEEDF9-6CA8-4BDA-BD0F-F43585AB0CB9}" dt="2025-01-17T16:54:09.853" v="3700" actId="1076"/>
          <ac:spMkLst>
            <pc:docMk/>
            <pc:sldMk cId="3626354096" sldId="333"/>
            <ac:spMk id="2" creationId="{BB293C2B-E03E-56DD-6D5D-8A3CA0089545}"/>
          </ac:spMkLst>
        </pc:spChg>
        <pc:spChg chg="mod">
          <ac:chgData name="Richardson, Taylor" userId="18abb20e-c1c9-439e-90a4-e2a92ae630d3" providerId="ADAL" clId="{26BEEDF9-6CA8-4BDA-BD0F-F43585AB0CB9}" dt="2025-01-17T16:50:00.475" v="3676" actId="1076"/>
          <ac:spMkLst>
            <pc:docMk/>
            <pc:sldMk cId="3626354096" sldId="333"/>
            <ac:spMk id="10" creationId="{9E36AFA9-1658-0046-FCED-EEA1CCD9AAF0}"/>
          </ac:spMkLst>
        </pc:spChg>
        <pc:picChg chg="add mod">
          <ac:chgData name="Richardson, Taylor" userId="18abb20e-c1c9-439e-90a4-e2a92ae630d3" providerId="ADAL" clId="{26BEEDF9-6CA8-4BDA-BD0F-F43585AB0CB9}" dt="2025-01-17T16:48:55.093" v="3663"/>
          <ac:picMkLst>
            <pc:docMk/>
            <pc:sldMk cId="3626354096" sldId="333"/>
            <ac:picMk id="11" creationId="{50F3B728-38E4-D82B-564A-57DCBF21523E}"/>
          </ac:picMkLst>
        </pc:picChg>
      </pc:sldChg>
      <pc:sldChg chg="addSp delSp modSp del mod modClrScheme delAnim chgLayout">
        <pc:chgData name="Richardson, Taylor" userId="18abb20e-c1c9-439e-90a4-e2a92ae630d3" providerId="ADAL" clId="{26BEEDF9-6CA8-4BDA-BD0F-F43585AB0CB9}" dt="2025-01-17T21:35:58.300" v="6492" actId="47"/>
        <pc:sldMkLst>
          <pc:docMk/>
          <pc:sldMk cId="721293301" sldId="334"/>
        </pc:sldMkLst>
      </pc:sldChg>
      <pc:sldChg chg="addSp delSp modSp new mod modClrScheme delAnim modAnim chgLayout modNotesTx">
        <pc:chgData name="Richardson, Taylor" userId="18abb20e-c1c9-439e-90a4-e2a92ae630d3" providerId="ADAL" clId="{26BEEDF9-6CA8-4BDA-BD0F-F43585AB0CB9}" dt="2025-01-17T21:32:37.160" v="6389" actId="20577"/>
        <pc:sldMkLst>
          <pc:docMk/>
          <pc:sldMk cId="857385125" sldId="335"/>
        </pc:sldMkLst>
        <pc:spChg chg="add mod ord">
          <ac:chgData name="Richardson, Taylor" userId="18abb20e-c1c9-439e-90a4-e2a92ae630d3" providerId="ADAL" clId="{26BEEDF9-6CA8-4BDA-BD0F-F43585AB0CB9}" dt="2025-01-17T19:30:40.415" v="4970" actId="14100"/>
          <ac:spMkLst>
            <pc:docMk/>
            <pc:sldMk cId="857385125" sldId="335"/>
            <ac:spMk id="4" creationId="{CE6D2C40-0412-A1E5-14EB-4FA8E2B40D94}"/>
          </ac:spMkLst>
        </pc:spChg>
      </pc:sldChg>
      <pc:sldChg chg="addSp delSp modSp add mod delAnim modAnim modNotesTx">
        <pc:chgData name="Richardson, Taylor" userId="18abb20e-c1c9-439e-90a4-e2a92ae630d3" providerId="ADAL" clId="{26BEEDF9-6CA8-4BDA-BD0F-F43585AB0CB9}" dt="2025-01-17T21:33:06.432" v="6415" actId="20577"/>
        <pc:sldMkLst>
          <pc:docMk/>
          <pc:sldMk cId="1909856604" sldId="336"/>
        </pc:sldMkLst>
      </pc:sldChg>
      <pc:sldChg chg="addSp delSp modSp add mod delAnim modAnim modNotesTx">
        <pc:chgData name="Richardson, Taylor" userId="18abb20e-c1c9-439e-90a4-e2a92ae630d3" providerId="ADAL" clId="{26BEEDF9-6CA8-4BDA-BD0F-F43585AB0CB9}" dt="2025-01-17T21:33:11.097" v="6433" actId="20577"/>
        <pc:sldMkLst>
          <pc:docMk/>
          <pc:sldMk cId="2782814421" sldId="337"/>
        </pc:sldMkLst>
      </pc:sldChg>
      <pc:sldChg chg="addSp delSp modSp new mod ord setBg modClrScheme chgLayout">
        <pc:chgData name="Richardson, Taylor" userId="18abb20e-c1c9-439e-90a4-e2a92ae630d3" providerId="ADAL" clId="{26BEEDF9-6CA8-4BDA-BD0F-F43585AB0CB9}" dt="2025-01-17T19:11:02.774" v="4788" actId="1076"/>
        <pc:sldMkLst>
          <pc:docMk/>
          <pc:sldMk cId="3886962043" sldId="338"/>
        </pc:sldMkLst>
        <pc:spChg chg="add mod ord">
          <ac:chgData name="Richardson, Taylor" userId="18abb20e-c1c9-439e-90a4-e2a92ae630d3" providerId="ADAL" clId="{26BEEDF9-6CA8-4BDA-BD0F-F43585AB0CB9}" dt="2025-01-17T19:11:02.774" v="4788" actId="1076"/>
          <ac:spMkLst>
            <pc:docMk/>
            <pc:sldMk cId="3886962043" sldId="338"/>
            <ac:spMk id="21" creationId="{E7796D96-AC3C-791B-B1CE-51E7DE48A72F}"/>
          </ac:spMkLst>
        </pc:spChg>
        <pc:spChg chg="add">
          <ac:chgData name="Richardson, Taylor" userId="18abb20e-c1c9-439e-90a4-e2a92ae630d3" providerId="ADAL" clId="{26BEEDF9-6CA8-4BDA-BD0F-F43585AB0CB9}" dt="2025-01-17T16:23:43.299" v="3253" actId="26606"/>
          <ac:spMkLst>
            <pc:docMk/>
            <pc:sldMk cId="3886962043" sldId="338"/>
            <ac:spMk id="29" creationId="{DD4C4B28-6B4B-4445-8535-F516D74E4AA9}"/>
          </ac:spMkLst>
        </pc:spChg>
        <pc:spChg chg="add">
          <ac:chgData name="Richardson, Taylor" userId="18abb20e-c1c9-439e-90a4-e2a92ae630d3" providerId="ADAL" clId="{26BEEDF9-6CA8-4BDA-BD0F-F43585AB0CB9}" dt="2025-01-17T16:23:43.299" v="3253" actId="26606"/>
          <ac:spMkLst>
            <pc:docMk/>
            <pc:sldMk cId="3886962043" sldId="338"/>
            <ac:spMk id="33" creationId="{55B419A7-F817-4767-8CCB-FB0E189C4ACD}"/>
          </ac:spMkLst>
        </pc:spChg>
        <pc:spChg chg="add">
          <ac:chgData name="Richardson, Taylor" userId="18abb20e-c1c9-439e-90a4-e2a92ae630d3" providerId="ADAL" clId="{26BEEDF9-6CA8-4BDA-BD0F-F43585AB0CB9}" dt="2025-01-17T16:23:43.299" v="3253" actId="26606"/>
          <ac:spMkLst>
            <pc:docMk/>
            <pc:sldMk cId="3886962043" sldId="338"/>
            <ac:spMk id="35" creationId="{7021D92D-08FF-45A6-9109-AC9462C7E8E3}"/>
          </ac:spMkLst>
        </pc:spChg>
        <pc:spChg chg="add">
          <ac:chgData name="Richardson, Taylor" userId="18abb20e-c1c9-439e-90a4-e2a92ae630d3" providerId="ADAL" clId="{26BEEDF9-6CA8-4BDA-BD0F-F43585AB0CB9}" dt="2025-01-17T16:23:43.299" v="3253" actId="26606"/>
          <ac:spMkLst>
            <pc:docMk/>
            <pc:sldMk cId="3886962043" sldId="338"/>
            <ac:spMk id="37" creationId="{CD14F0CE-4A68-4F5C-AC85-FF283F9242FA}"/>
          </ac:spMkLst>
        </pc:spChg>
        <pc:picChg chg="add mod">
          <ac:chgData name="Richardson, Taylor" userId="18abb20e-c1c9-439e-90a4-e2a92ae630d3" providerId="ADAL" clId="{26BEEDF9-6CA8-4BDA-BD0F-F43585AB0CB9}" dt="2025-01-17T16:24:00.218" v="3256" actId="1076"/>
          <ac:picMkLst>
            <pc:docMk/>
            <pc:sldMk cId="3886962043" sldId="338"/>
            <ac:picMk id="24" creationId="{5F0A3A9E-E464-034E-26E1-80FB608D1FC1}"/>
          </ac:picMkLst>
        </pc:picChg>
        <pc:cxnChg chg="add">
          <ac:chgData name="Richardson, Taylor" userId="18abb20e-c1c9-439e-90a4-e2a92ae630d3" providerId="ADAL" clId="{26BEEDF9-6CA8-4BDA-BD0F-F43585AB0CB9}" dt="2025-01-17T16:23:43.299" v="3253" actId="26606"/>
          <ac:cxnSpMkLst>
            <pc:docMk/>
            <pc:sldMk cId="3886962043" sldId="338"/>
            <ac:cxnSpMk id="31" creationId="{0CB1C732-7193-4253-8746-850D090A6B4E}"/>
          </ac:cxnSpMkLst>
        </pc:cxnChg>
      </pc:sldChg>
      <pc:sldChg chg="del delDesignElem">
        <pc:chgData name="Richardson, Taylor" userId="18abb20e-c1c9-439e-90a4-e2a92ae630d3" providerId="ADAL" clId="{26BEEDF9-6CA8-4BDA-BD0F-F43585AB0CB9}" dt="2025-01-17T18:11:42.762" v="3719" actId="2696"/>
        <pc:sldMkLst>
          <pc:docMk/>
          <pc:sldMk cId="2444906216" sldId="339"/>
        </pc:sldMkLst>
      </pc:sldChg>
      <pc:sldChg chg="modSp add mod ord">
        <pc:chgData name="Richardson, Taylor" userId="18abb20e-c1c9-439e-90a4-e2a92ae630d3" providerId="ADAL" clId="{26BEEDF9-6CA8-4BDA-BD0F-F43585AB0CB9}" dt="2025-01-17T20:02:46.289" v="6069" actId="1076"/>
        <pc:sldMkLst>
          <pc:docMk/>
          <pc:sldMk cId="1920101313" sldId="340"/>
        </pc:sldMkLst>
        <pc:spChg chg="mod">
          <ac:chgData name="Richardson, Taylor" userId="18abb20e-c1c9-439e-90a4-e2a92ae630d3" providerId="ADAL" clId="{26BEEDF9-6CA8-4BDA-BD0F-F43585AB0CB9}" dt="2025-01-17T20:02:46.289" v="6069" actId="1076"/>
          <ac:spMkLst>
            <pc:docMk/>
            <pc:sldMk cId="1920101313" sldId="340"/>
            <ac:spMk id="2" creationId="{02A2E080-6FAA-4119-1268-9B21C0319221}"/>
          </ac:spMkLst>
        </pc:spChg>
        <pc:spChg chg="mod">
          <ac:chgData name="Richardson, Taylor" userId="18abb20e-c1c9-439e-90a4-e2a92ae630d3" providerId="ADAL" clId="{26BEEDF9-6CA8-4BDA-BD0F-F43585AB0CB9}" dt="2025-01-17T18:31:24.639" v="4122" actId="20577"/>
          <ac:spMkLst>
            <pc:docMk/>
            <pc:sldMk cId="1920101313" sldId="340"/>
            <ac:spMk id="16" creationId="{AC604807-F559-6618-825A-50237D5B1653}"/>
          </ac:spMkLst>
        </pc:spChg>
      </pc:sldChg>
      <pc:sldChg chg="addSp delSp modSp new mod">
        <pc:chgData name="Richardson, Taylor" userId="18abb20e-c1c9-439e-90a4-e2a92ae630d3" providerId="ADAL" clId="{26BEEDF9-6CA8-4BDA-BD0F-F43585AB0CB9}" dt="2025-01-17T20:38:33.668" v="6322" actId="1076"/>
        <pc:sldMkLst>
          <pc:docMk/>
          <pc:sldMk cId="4021437183" sldId="341"/>
        </pc:sldMkLst>
        <pc:spChg chg="mod">
          <ac:chgData name="Richardson, Taylor" userId="18abb20e-c1c9-439e-90a4-e2a92ae630d3" providerId="ADAL" clId="{26BEEDF9-6CA8-4BDA-BD0F-F43585AB0CB9}" dt="2025-01-17T18:28:24.419" v="4026" actId="1076"/>
          <ac:spMkLst>
            <pc:docMk/>
            <pc:sldMk cId="4021437183" sldId="341"/>
            <ac:spMk id="2" creationId="{B666DB83-27A5-3AF4-72F3-4C09E9ABEB00}"/>
          </ac:spMkLst>
        </pc:spChg>
        <pc:graphicFrameChg chg="add mod modGraphic">
          <ac:chgData name="Richardson, Taylor" userId="18abb20e-c1c9-439e-90a4-e2a92ae630d3" providerId="ADAL" clId="{26BEEDF9-6CA8-4BDA-BD0F-F43585AB0CB9}" dt="2025-01-17T20:38:16.591" v="6320" actId="1076"/>
          <ac:graphicFrameMkLst>
            <pc:docMk/>
            <pc:sldMk cId="4021437183" sldId="341"/>
            <ac:graphicFrameMk id="4" creationId="{D5B936E6-7404-C882-1202-D912E53134E5}"/>
          </ac:graphicFrameMkLst>
        </pc:graphicFrameChg>
        <pc:picChg chg="add mod modCrop">
          <ac:chgData name="Richardson, Taylor" userId="18abb20e-c1c9-439e-90a4-e2a92ae630d3" providerId="ADAL" clId="{26BEEDF9-6CA8-4BDA-BD0F-F43585AB0CB9}" dt="2025-01-17T20:38:33.668" v="6322" actId="1076"/>
          <ac:picMkLst>
            <pc:docMk/>
            <pc:sldMk cId="4021437183" sldId="341"/>
            <ac:picMk id="5" creationId="{FE42AE50-AFEF-3E15-FFFA-195DBD1DC27C}"/>
          </ac:picMkLst>
        </pc:picChg>
        <pc:picChg chg="add mod">
          <ac:chgData name="Richardson, Taylor" userId="18abb20e-c1c9-439e-90a4-e2a92ae630d3" providerId="ADAL" clId="{26BEEDF9-6CA8-4BDA-BD0F-F43585AB0CB9}" dt="2025-01-17T20:38:25.766" v="6321" actId="1076"/>
          <ac:picMkLst>
            <pc:docMk/>
            <pc:sldMk cId="4021437183" sldId="341"/>
            <ac:picMk id="8" creationId="{D5290A3B-29C5-F1C0-A850-0B4E9874C96B}"/>
          </ac:picMkLst>
        </pc:picChg>
        <pc:picChg chg="add mod">
          <ac:chgData name="Richardson, Taylor" userId="18abb20e-c1c9-439e-90a4-e2a92ae630d3" providerId="ADAL" clId="{26BEEDF9-6CA8-4BDA-BD0F-F43585AB0CB9}" dt="2025-01-17T18:29:39.465" v="4035" actId="14100"/>
          <ac:picMkLst>
            <pc:docMk/>
            <pc:sldMk cId="4021437183" sldId="341"/>
            <ac:picMk id="9" creationId="{75FB8A8C-BBBE-833C-4716-8B338EF1D975}"/>
          </ac:picMkLst>
        </pc:picChg>
      </pc:sldChg>
      <pc:sldChg chg="addSp delSp modSp new mod setBg modClrScheme chgLayout">
        <pc:chgData name="Richardson, Taylor" userId="18abb20e-c1c9-439e-90a4-e2a92ae630d3" providerId="ADAL" clId="{26BEEDF9-6CA8-4BDA-BD0F-F43585AB0CB9}" dt="2025-01-17T18:39:23.551" v="4370" actId="26606"/>
        <pc:sldMkLst>
          <pc:docMk/>
          <pc:sldMk cId="2769446853" sldId="342"/>
        </pc:sldMkLst>
        <pc:spChg chg="add mod ord">
          <ac:chgData name="Richardson, Taylor" userId="18abb20e-c1c9-439e-90a4-e2a92ae630d3" providerId="ADAL" clId="{26BEEDF9-6CA8-4BDA-BD0F-F43585AB0CB9}" dt="2025-01-17T18:39:23.551" v="4370" actId="26606"/>
          <ac:spMkLst>
            <pc:docMk/>
            <pc:sldMk cId="2769446853" sldId="342"/>
            <ac:spMk id="4" creationId="{BCD43B2C-72A5-8EC7-CDF2-B293B2148992}"/>
          </ac:spMkLst>
        </pc:spChg>
        <pc:spChg chg="add mod ord">
          <ac:chgData name="Richardson, Taylor" userId="18abb20e-c1c9-439e-90a4-e2a92ae630d3" providerId="ADAL" clId="{26BEEDF9-6CA8-4BDA-BD0F-F43585AB0CB9}" dt="2025-01-17T18:39:23.551" v="4370" actId="26606"/>
          <ac:spMkLst>
            <pc:docMk/>
            <pc:sldMk cId="2769446853" sldId="342"/>
            <ac:spMk id="6" creationId="{2DA3290A-338D-6814-909A-B5669AEA27D4}"/>
          </ac:spMkLst>
        </pc:spChg>
        <pc:picChg chg="add mod">
          <ac:chgData name="Richardson, Taylor" userId="18abb20e-c1c9-439e-90a4-e2a92ae630d3" providerId="ADAL" clId="{26BEEDF9-6CA8-4BDA-BD0F-F43585AB0CB9}" dt="2025-01-17T18:39:23.551" v="4370" actId="26606"/>
          <ac:picMkLst>
            <pc:docMk/>
            <pc:sldMk cId="2769446853" sldId="342"/>
            <ac:picMk id="8" creationId="{97DFD3D4-7ADF-4897-8F70-B29FDDA0D3FA}"/>
          </ac:picMkLst>
        </pc:picChg>
      </pc:sldChg>
      <pc:sldChg chg="addSp delSp modSp add mod delAnim modNotesTx">
        <pc:chgData name="Richardson, Taylor" userId="18abb20e-c1c9-439e-90a4-e2a92ae630d3" providerId="ADAL" clId="{26BEEDF9-6CA8-4BDA-BD0F-F43585AB0CB9}" dt="2025-01-17T21:36:06.359" v="6496" actId="6549"/>
        <pc:sldMkLst>
          <pc:docMk/>
          <pc:sldMk cId="1936669417" sldId="343"/>
        </pc:sldMkLst>
        <pc:spChg chg="mod">
          <ac:chgData name="Richardson, Taylor" userId="18abb20e-c1c9-439e-90a4-e2a92ae630d3" providerId="ADAL" clId="{26BEEDF9-6CA8-4BDA-BD0F-F43585AB0CB9}" dt="2025-01-17T21:36:06.359" v="6496" actId="6549"/>
          <ac:spMkLst>
            <pc:docMk/>
            <pc:sldMk cId="1936669417" sldId="343"/>
            <ac:spMk id="10" creationId="{92A8E600-773E-AEA4-C5AA-3799307325A2}"/>
          </ac:spMkLst>
        </pc:spChg>
      </pc:sldChg>
      <pc:sldChg chg="addSp delSp modSp add del mod addAnim delAnim">
        <pc:chgData name="Richardson, Taylor" userId="18abb20e-c1c9-439e-90a4-e2a92ae630d3" providerId="ADAL" clId="{26BEEDF9-6CA8-4BDA-BD0F-F43585AB0CB9}" dt="2025-01-17T21:36:12.717" v="6497" actId="47"/>
        <pc:sldMkLst>
          <pc:docMk/>
          <pc:sldMk cId="3076884171" sldId="344"/>
        </pc:sldMkLst>
      </pc:sldChg>
      <pc:sldChg chg="addSp delSp modSp add del mod ord delAnim modAnim">
        <pc:chgData name="Richardson, Taylor" userId="18abb20e-c1c9-439e-90a4-e2a92ae630d3" providerId="ADAL" clId="{26BEEDF9-6CA8-4BDA-BD0F-F43585AB0CB9}" dt="2025-01-17T21:34:24.345" v="6441" actId="47"/>
        <pc:sldMkLst>
          <pc:docMk/>
          <pc:sldMk cId="1240171815" sldId="345"/>
        </pc:sldMkLst>
      </pc:sldChg>
    </pc:docChg>
  </pc:docChgLst>
  <pc:docChgLst>
    <pc:chgData name="Richardson, Taylor" userId="S::stephen.t.richardson@vumc.org::18abb20e-c1c9-439e-90a4-e2a92ae630d3" providerId="AD" clId="Web-{B58A8101-AAAA-F3C6-CBA2-B79300B66219}"/>
    <pc:docChg chg="modSld">
      <pc:chgData name="Richardson, Taylor" userId="S::stephen.t.richardson@vumc.org::18abb20e-c1c9-439e-90a4-e2a92ae630d3" providerId="AD" clId="Web-{B58A8101-AAAA-F3C6-CBA2-B79300B66219}" dt="2025-01-21T19:54:43.581" v="0"/>
      <pc:docMkLst>
        <pc:docMk/>
      </pc:docMkLst>
      <pc:sldChg chg="modSp">
        <pc:chgData name="Richardson, Taylor" userId="S::stephen.t.richardson@vumc.org::18abb20e-c1c9-439e-90a4-e2a92ae630d3" providerId="AD" clId="Web-{B58A8101-AAAA-F3C6-CBA2-B79300B66219}" dt="2025-01-21T19:54:43.581" v="0"/>
        <pc:sldMkLst>
          <pc:docMk/>
          <pc:sldMk cId="2193376242" sldId="256"/>
        </pc:sldMkLst>
        <pc:picChg chg="mod">
          <ac:chgData name="Richardson, Taylor" userId="S::stephen.t.richardson@vumc.org::18abb20e-c1c9-439e-90a4-e2a92ae630d3" providerId="AD" clId="Web-{B58A8101-AAAA-F3C6-CBA2-B79300B66219}" dt="2025-01-21T19:54:43.581" v="0"/>
          <ac:picMkLst>
            <pc:docMk/>
            <pc:sldMk cId="2193376242" sldId="256"/>
            <ac:picMk id="50" creationId="{E729254D-4817-43E7-853A-5116681B28C0}"/>
          </ac:picMkLst>
        </pc:picChg>
      </pc:sldChg>
    </pc:docChg>
  </pc:docChgLst>
  <pc:docChgLst>
    <pc:chgData name="Richardson, Taylor" userId="S::stephen.t.richardson@vumc.org::18abb20e-c1c9-439e-90a4-e2a92ae630d3" providerId="AD" clId="Web-{499D8DAB-EEEC-6982-F384-4F0B851BC564}"/>
    <pc:docChg chg="modSld">
      <pc:chgData name="Richardson, Taylor" userId="S::stephen.t.richardson@vumc.org::18abb20e-c1c9-439e-90a4-e2a92ae630d3" providerId="AD" clId="Web-{499D8DAB-EEEC-6982-F384-4F0B851BC564}" dt="2025-01-27T17:46:26.535" v="3" actId="688"/>
      <pc:docMkLst>
        <pc:docMk/>
      </pc:docMkLst>
      <pc:sldChg chg="modSp">
        <pc:chgData name="Richardson, Taylor" userId="S::stephen.t.richardson@vumc.org::18abb20e-c1c9-439e-90a4-e2a92ae630d3" providerId="AD" clId="Web-{499D8DAB-EEEC-6982-F384-4F0B851BC564}" dt="2025-01-27T17:46:26.535" v="3" actId="688"/>
        <pc:sldMkLst>
          <pc:docMk/>
          <pc:sldMk cId="857385125" sldId="335"/>
        </pc:sldMkLst>
        <pc:spChg chg="mod">
          <ac:chgData name="Richardson, Taylor" userId="S::stephen.t.richardson@vumc.org::18abb20e-c1c9-439e-90a4-e2a92ae630d3" providerId="AD" clId="Web-{499D8DAB-EEEC-6982-F384-4F0B851BC564}" dt="2025-01-27T17:46:26.535" v="3" actId="688"/>
          <ac:spMkLst>
            <pc:docMk/>
            <pc:sldMk cId="857385125" sldId="335"/>
            <ac:spMk id="2" creationId="{5A280B18-F09C-D3D3-748F-12BE8621F890}"/>
          </ac:spMkLst>
        </pc:spChg>
      </pc:sldChg>
    </pc:docChg>
  </pc:docChgLst>
  <pc:docChgLst>
    <pc:chgData name="Quarles, Katelyn J" userId="S::katelyn.j.quarles@vumc.org::a5a8623e-f737-4b72-8dd3-bd84f14d7f46" providerId="AD" clId="Web-{929A7642-7E2B-07C3-9EC8-BEF486818035}"/>
    <pc:docChg chg="delSld">
      <pc:chgData name="Quarles, Katelyn J" userId="S::katelyn.j.quarles@vumc.org::a5a8623e-f737-4b72-8dd3-bd84f14d7f46" providerId="AD" clId="Web-{929A7642-7E2B-07C3-9EC8-BEF486818035}" dt="2025-01-25T20:52:59.720" v="0"/>
      <pc:docMkLst>
        <pc:docMk/>
      </pc:docMkLst>
      <pc:sldChg chg="del">
        <pc:chgData name="Quarles, Katelyn J" userId="S::katelyn.j.quarles@vumc.org::a5a8623e-f737-4b72-8dd3-bd84f14d7f46" providerId="AD" clId="Web-{929A7642-7E2B-07C3-9EC8-BEF486818035}" dt="2025-01-25T20:52:59.720" v="0"/>
        <pc:sldMkLst>
          <pc:docMk/>
          <pc:sldMk cId="1174219558" sldId="350"/>
        </pc:sldMkLst>
      </pc:sldChg>
    </pc:docChg>
  </pc:docChgLst>
  <pc:docChgLst>
    <pc:chgData name="Richardson, Taylor" userId="18abb20e-c1c9-439e-90a4-e2a92ae630d3" providerId="ADAL" clId="{E6297E85-C945-4AC8-BDC4-1F0BED9CEF68}"/>
    <pc:docChg chg="undo redo custSel addSld delSld modSld sldOrd">
      <pc:chgData name="Richardson, Taylor" userId="18abb20e-c1c9-439e-90a4-e2a92ae630d3" providerId="ADAL" clId="{E6297E85-C945-4AC8-BDC4-1F0BED9CEF68}" dt="2025-01-27T19:05:59.872" v="734"/>
      <pc:docMkLst>
        <pc:docMk/>
      </pc:docMkLst>
      <pc:sldChg chg="modSp">
        <pc:chgData name="Richardson, Taylor" userId="18abb20e-c1c9-439e-90a4-e2a92ae630d3" providerId="ADAL" clId="{E6297E85-C945-4AC8-BDC4-1F0BED9CEF68}" dt="2025-01-21T16:58:18.482" v="358" actId="20577"/>
        <pc:sldMkLst>
          <pc:docMk/>
          <pc:sldMk cId="256899399" sldId="258"/>
        </pc:sldMkLst>
        <pc:graphicFrameChg chg="mod">
          <ac:chgData name="Richardson, Taylor" userId="18abb20e-c1c9-439e-90a4-e2a92ae630d3" providerId="ADAL" clId="{E6297E85-C945-4AC8-BDC4-1F0BED9CEF68}" dt="2025-01-21T16:58:18.482" v="358" actId="20577"/>
          <ac:graphicFrameMkLst>
            <pc:docMk/>
            <pc:sldMk cId="256899399" sldId="258"/>
            <ac:graphicFrameMk id="12" creationId="{73D25BF2-6A11-4EFA-A991-2A4777D29CC5}"/>
          </ac:graphicFrameMkLst>
        </pc:graphicFrameChg>
      </pc:sldChg>
      <pc:sldChg chg="modSp">
        <pc:chgData name="Richardson, Taylor" userId="18abb20e-c1c9-439e-90a4-e2a92ae630d3" providerId="ADAL" clId="{E6297E85-C945-4AC8-BDC4-1F0BED9CEF68}" dt="2025-01-21T19:56:14.076" v="447" actId="20577"/>
        <pc:sldMkLst>
          <pc:docMk/>
          <pc:sldMk cId="69561259" sldId="260"/>
        </pc:sldMkLst>
        <pc:graphicFrameChg chg="mod">
          <ac:chgData name="Richardson, Taylor" userId="18abb20e-c1c9-439e-90a4-e2a92ae630d3" providerId="ADAL" clId="{E6297E85-C945-4AC8-BDC4-1F0BED9CEF68}" dt="2025-01-21T19:56:14.076" v="447" actId="20577"/>
          <ac:graphicFrameMkLst>
            <pc:docMk/>
            <pc:sldMk cId="69561259" sldId="260"/>
            <ac:graphicFrameMk id="5" creationId="{6F3A0EE7-B7AC-47E4-8BFA-499D75592209}"/>
          </ac:graphicFrameMkLst>
        </pc:graphicFrameChg>
      </pc:sldChg>
      <pc:sldChg chg="del">
        <pc:chgData name="Richardson, Taylor" userId="18abb20e-c1c9-439e-90a4-e2a92ae630d3" providerId="ADAL" clId="{E6297E85-C945-4AC8-BDC4-1F0BED9CEF68}" dt="2025-01-21T17:04:18.952" v="361" actId="2696"/>
        <pc:sldMkLst>
          <pc:docMk/>
          <pc:sldMk cId="4166215793" sldId="261"/>
        </pc:sldMkLst>
      </pc:sldChg>
      <pc:sldChg chg="modSp mod">
        <pc:chgData name="Richardson, Taylor" userId="18abb20e-c1c9-439e-90a4-e2a92ae630d3" providerId="ADAL" clId="{E6297E85-C945-4AC8-BDC4-1F0BED9CEF68}" dt="2025-01-21T17:10:31.730" v="391" actId="27636"/>
        <pc:sldMkLst>
          <pc:docMk/>
          <pc:sldMk cId="2999440565" sldId="275"/>
        </pc:sldMkLst>
        <pc:spChg chg="mod">
          <ac:chgData name="Richardson, Taylor" userId="18abb20e-c1c9-439e-90a4-e2a92ae630d3" providerId="ADAL" clId="{E6297E85-C945-4AC8-BDC4-1F0BED9CEF68}" dt="2025-01-21T17:10:31.730" v="391" actId="27636"/>
          <ac:spMkLst>
            <pc:docMk/>
            <pc:sldMk cId="2999440565" sldId="275"/>
            <ac:spMk id="3" creationId="{B9490343-674D-43DF-9D4D-299791F82DE6}"/>
          </ac:spMkLst>
        </pc:spChg>
      </pc:sldChg>
      <pc:sldChg chg="modSp mod">
        <pc:chgData name="Richardson, Taylor" userId="18abb20e-c1c9-439e-90a4-e2a92ae630d3" providerId="ADAL" clId="{E6297E85-C945-4AC8-BDC4-1F0BED9CEF68}" dt="2025-01-21T17:15:30.498" v="412"/>
        <pc:sldMkLst>
          <pc:docMk/>
          <pc:sldMk cId="3389113342" sldId="284"/>
        </pc:sldMkLst>
        <pc:graphicFrameChg chg="mod modGraphic">
          <ac:chgData name="Richardson, Taylor" userId="18abb20e-c1c9-439e-90a4-e2a92ae630d3" providerId="ADAL" clId="{E6297E85-C945-4AC8-BDC4-1F0BED9CEF68}" dt="2025-01-21T17:15:30.498" v="412"/>
          <ac:graphicFrameMkLst>
            <pc:docMk/>
            <pc:sldMk cId="3389113342" sldId="284"/>
            <ac:graphicFrameMk id="5" creationId="{D58B62B8-F1F5-4B4A-ADB3-501F211EEC5C}"/>
          </ac:graphicFrameMkLst>
        </pc:graphicFrameChg>
        <pc:picChg chg="mod">
          <ac:chgData name="Richardson, Taylor" userId="18abb20e-c1c9-439e-90a4-e2a92ae630d3" providerId="ADAL" clId="{E6297E85-C945-4AC8-BDC4-1F0BED9CEF68}" dt="2025-01-21T17:15:04.891" v="411" actId="1076"/>
          <ac:picMkLst>
            <pc:docMk/>
            <pc:sldMk cId="3389113342" sldId="284"/>
            <ac:picMk id="4" creationId="{C40C155F-1D9C-4D21-1321-77FB186E6F3E}"/>
          </ac:picMkLst>
        </pc:picChg>
      </pc:sldChg>
      <pc:sldChg chg="addSp modSp mod ord">
        <pc:chgData name="Richardson, Taylor" userId="18abb20e-c1c9-439e-90a4-e2a92ae630d3" providerId="ADAL" clId="{E6297E85-C945-4AC8-BDC4-1F0BED9CEF68}" dt="2025-01-27T19:04:37.182" v="733"/>
        <pc:sldMkLst>
          <pc:docMk/>
          <pc:sldMk cId="903351035" sldId="328"/>
        </pc:sldMkLst>
        <pc:spChg chg="add mod">
          <ac:chgData name="Richardson, Taylor" userId="18abb20e-c1c9-439e-90a4-e2a92ae630d3" providerId="ADAL" clId="{E6297E85-C945-4AC8-BDC4-1F0BED9CEF68}" dt="2025-01-27T19:04:37.182" v="733"/>
          <ac:spMkLst>
            <pc:docMk/>
            <pc:sldMk cId="903351035" sldId="328"/>
            <ac:spMk id="2" creationId="{5A73B3A9-8C58-8B6E-9339-41502EFF841E}"/>
          </ac:spMkLst>
        </pc:spChg>
      </pc:sldChg>
      <pc:sldChg chg="addSp delSp modSp mod">
        <pc:chgData name="Richardson, Taylor" userId="18abb20e-c1c9-439e-90a4-e2a92ae630d3" providerId="ADAL" clId="{E6297E85-C945-4AC8-BDC4-1F0BED9CEF68}" dt="2025-01-27T19:05:59.872" v="734"/>
        <pc:sldMkLst>
          <pc:docMk/>
          <pc:sldMk cId="1722697086" sldId="329"/>
        </pc:sldMkLst>
        <pc:spChg chg="add mod">
          <ac:chgData name="Richardson, Taylor" userId="18abb20e-c1c9-439e-90a4-e2a92ae630d3" providerId="ADAL" clId="{E6297E85-C945-4AC8-BDC4-1F0BED9CEF68}" dt="2025-01-27T19:05:59.872" v="734"/>
          <ac:spMkLst>
            <pc:docMk/>
            <pc:sldMk cId="1722697086" sldId="329"/>
            <ac:spMk id="3" creationId="{AAEB8DF0-DB8B-6C96-D8C0-090332107EFF}"/>
          </ac:spMkLst>
        </pc:spChg>
        <pc:spChg chg="add mod">
          <ac:chgData name="Richardson, Taylor" userId="18abb20e-c1c9-439e-90a4-e2a92ae630d3" providerId="ADAL" clId="{E6297E85-C945-4AC8-BDC4-1F0BED9CEF68}" dt="2025-01-27T17:54:49.314" v="633" actId="1076"/>
          <ac:spMkLst>
            <pc:docMk/>
            <pc:sldMk cId="1722697086" sldId="329"/>
            <ac:spMk id="4" creationId="{410AB1A2-82AF-7A12-36A7-4DE05AF1BB5B}"/>
          </ac:spMkLst>
        </pc:spChg>
        <pc:spChg chg="mod">
          <ac:chgData name="Richardson, Taylor" userId="18abb20e-c1c9-439e-90a4-e2a92ae630d3" providerId="ADAL" clId="{E6297E85-C945-4AC8-BDC4-1F0BED9CEF68}" dt="2025-01-20T20:39:36.632" v="24" actId="1076"/>
          <ac:spMkLst>
            <pc:docMk/>
            <pc:sldMk cId="1722697086" sldId="329"/>
            <ac:spMk id="11" creationId="{4EABB0A3-1907-A23C-9D54-6E6D41FFE113}"/>
          </ac:spMkLst>
        </pc:spChg>
        <pc:picChg chg="mod">
          <ac:chgData name="Richardson, Taylor" userId="18abb20e-c1c9-439e-90a4-e2a92ae630d3" providerId="ADAL" clId="{E6297E85-C945-4AC8-BDC4-1F0BED9CEF68}" dt="2025-01-20T20:36:49.678" v="10" actId="1076"/>
          <ac:picMkLst>
            <pc:docMk/>
            <pc:sldMk cId="1722697086" sldId="329"/>
            <ac:picMk id="6" creationId="{FAD7C867-BED2-A428-3E45-08903F63C75A}"/>
          </ac:picMkLst>
        </pc:picChg>
      </pc:sldChg>
      <pc:sldChg chg="addSp delSp modSp mod">
        <pc:chgData name="Richardson, Taylor" userId="18abb20e-c1c9-439e-90a4-e2a92ae630d3" providerId="ADAL" clId="{E6297E85-C945-4AC8-BDC4-1F0BED9CEF68}" dt="2025-01-27T18:42:36.769" v="731" actId="1076"/>
        <pc:sldMkLst>
          <pc:docMk/>
          <pc:sldMk cId="857385125" sldId="335"/>
        </pc:sldMkLst>
        <pc:spChg chg="add mod">
          <ac:chgData name="Richardson, Taylor" userId="18abb20e-c1c9-439e-90a4-e2a92ae630d3" providerId="ADAL" clId="{E6297E85-C945-4AC8-BDC4-1F0BED9CEF68}" dt="2025-01-27T17:52:42.700" v="568" actId="1076"/>
          <ac:spMkLst>
            <pc:docMk/>
            <pc:sldMk cId="857385125" sldId="335"/>
            <ac:spMk id="2" creationId="{5A280B18-F09C-D3D3-748F-12BE8621F890}"/>
          </ac:spMkLst>
        </pc:spChg>
        <pc:spChg chg="add mod">
          <ac:chgData name="Richardson, Taylor" userId="18abb20e-c1c9-439e-90a4-e2a92ae630d3" providerId="ADAL" clId="{E6297E85-C945-4AC8-BDC4-1F0BED9CEF68}" dt="2025-01-27T17:53:47.105" v="626" actId="1076"/>
          <ac:spMkLst>
            <pc:docMk/>
            <pc:sldMk cId="857385125" sldId="335"/>
            <ac:spMk id="3" creationId="{3A053CF6-E029-2D58-5BC6-14E1C0FD571F}"/>
          </ac:spMkLst>
        </pc:spChg>
        <pc:spChg chg="add del mod">
          <ac:chgData name="Richardson, Taylor" userId="18abb20e-c1c9-439e-90a4-e2a92ae630d3" providerId="ADAL" clId="{E6297E85-C945-4AC8-BDC4-1F0BED9CEF68}" dt="2025-01-27T17:42:55.318" v="560" actId="478"/>
          <ac:spMkLst>
            <pc:docMk/>
            <pc:sldMk cId="857385125" sldId="335"/>
            <ac:spMk id="3" creationId="{62B58371-6066-6BFF-F952-C76BDACF3E74}"/>
          </ac:spMkLst>
        </pc:spChg>
        <pc:spChg chg="mod">
          <ac:chgData name="Richardson, Taylor" userId="18abb20e-c1c9-439e-90a4-e2a92ae630d3" providerId="ADAL" clId="{E6297E85-C945-4AC8-BDC4-1F0BED9CEF68}" dt="2025-01-27T18:42:16.042" v="728" actId="14100"/>
          <ac:spMkLst>
            <pc:docMk/>
            <pc:sldMk cId="857385125" sldId="335"/>
            <ac:spMk id="4" creationId="{CE6D2C40-0412-A1E5-14EB-4FA8E2B40D94}"/>
          </ac:spMkLst>
        </pc:spChg>
        <pc:spChg chg="add mod">
          <ac:chgData name="Richardson, Taylor" userId="18abb20e-c1c9-439e-90a4-e2a92ae630d3" providerId="ADAL" clId="{E6297E85-C945-4AC8-BDC4-1F0BED9CEF68}" dt="2025-01-27T17:52:36.283" v="567" actId="1076"/>
          <ac:spMkLst>
            <pc:docMk/>
            <pc:sldMk cId="857385125" sldId="335"/>
            <ac:spMk id="5" creationId="{C1451321-9C1B-0091-454E-D064F02C04A2}"/>
          </ac:spMkLst>
        </pc:spChg>
        <pc:spChg chg="add mod">
          <ac:chgData name="Richardson, Taylor" userId="18abb20e-c1c9-439e-90a4-e2a92ae630d3" providerId="ADAL" clId="{E6297E85-C945-4AC8-BDC4-1F0BED9CEF68}" dt="2025-01-27T18:42:36.769" v="731" actId="1076"/>
          <ac:spMkLst>
            <pc:docMk/>
            <pc:sldMk cId="857385125" sldId="335"/>
            <ac:spMk id="6" creationId="{FB7DD218-9DB5-FC99-DF1A-037C3975B2F6}"/>
          </ac:spMkLst>
        </pc:spChg>
      </pc:sldChg>
      <pc:sldChg chg="del">
        <pc:chgData name="Richardson, Taylor" userId="18abb20e-c1c9-439e-90a4-e2a92ae630d3" providerId="ADAL" clId="{E6297E85-C945-4AC8-BDC4-1F0BED9CEF68}" dt="2025-01-20T20:41:30.836" v="28" actId="2696"/>
        <pc:sldMkLst>
          <pc:docMk/>
          <pc:sldMk cId="1909856604" sldId="336"/>
        </pc:sldMkLst>
      </pc:sldChg>
      <pc:sldChg chg="addSp delSp modSp del mod">
        <pc:chgData name="Richardson, Taylor" userId="18abb20e-c1c9-439e-90a4-e2a92ae630d3" providerId="ADAL" clId="{E6297E85-C945-4AC8-BDC4-1F0BED9CEF68}" dt="2025-01-27T18:42:42.706" v="732" actId="47"/>
        <pc:sldMkLst>
          <pc:docMk/>
          <pc:sldMk cId="2782814421" sldId="337"/>
        </pc:sldMkLst>
        <pc:spChg chg="add del mod">
          <ac:chgData name="Richardson, Taylor" userId="18abb20e-c1c9-439e-90a4-e2a92ae630d3" providerId="ADAL" clId="{E6297E85-C945-4AC8-BDC4-1F0BED9CEF68}" dt="2025-01-27T18:42:28.846" v="729" actId="21"/>
          <ac:spMkLst>
            <pc:docMk/>
            <pc:sldMk cId="2782814421" sldId="337"/>
            <ac:spMk id="2" creationId="{FB7DD218-9DB5-FC99-DF1A-037C3975B2F6}"/>
          </ac:spMkLst>
        </pc:spChg>
        <pc:spChg chg="add mod">
          <ac:chgData name="Richardson, Taylor" userId="18abb20e-c1c9-439e-90a4-e2a92ae630d3" providerId="ADAL" clId="{E6297E85-C945-4AC8-BDC4-1F0BED9CEF68}" dt="2025-01-27T17:53:51.782" v="627"/>
          <ac:spMkLst>
            <pc:docMk/>
            <pc:sldMk cId="2782814421" sldId="337"/>
            <ac:spMk id="3" creationId="{AB7050A1-C2FD-35F8-E253-2372820826B4}"/>
          </ac:spMkLst>
        </pc:spChg>
      </pc:sldChg>
      <pc:sldChg chg="modSp mod">
        <pc:chgData name="Richardson, Taylor" userId="18abb20e-c1c9-439e-90a4-e2a92ae630d3" providerId="ADAL" clId="{E6297E85-C945-4AC8-BDC4-1F0BED9CEF68}" dt="2025-01-21T17:05:16.318" v="389" actId="20577"/>
        <pc:sldMkLst>
          <pc:docMk/>
          <pc:sldMk cId="3886962043" sldId="338"/>
        </pc:sldMkLst>
        <pc:spChg chg="mod">
          <ac:chgData name="Richardson, Taylor" userId="18abb20e-c1c9-439e-90a4-e2a92ae630d3" providerId="ADAL" clId="{E6297E85-C945-4AC8-BDC4-1F0BED9CEF68}" dt="2025-01-21T17:05:16.318" v="389" actId="20577"/>
          <ac:spMkLst>
            <pc:docMk/>
            <pc:sldMk cId="3886962043" sldId="338"/>
            <ac:spMk id="21" creationId="{E7796D96-AC3C-791B-B1CE-51E7DE48A72F}"/>
          </ac:spMkLst>
        </pc:spChg>
      </pc:sldChg>
      <pc:sldChg chg="modSp">
        <pc:chgData name="Richardson, Taylor" userId="18abb20e-c1c9-439e-90a4-e2a92ae630d3" providerId="ADAL" clId="{E6297E85-C945-4AC8-BDC4-1F0BED9CEF68}" dt="2025-01-27T17:30:19.227" v="558" actId="20577"/>
        <pc:sldMkLst>
          <pc:docMk/>
          <pc:sldMk cId="4021437183" sldId="341"/>
        </pc:sldMkLst>
        <pc:graphicFrameChg chg="mod">
          <ac:chgData name="Richardson, Taylor" userId="18abb20e-c1c9-439e-90a4-e2a92ae630d3" providerId="ADAL" clId="{E6297E85-C945-4AC8-BDC4-1F0BED9CEF68}" dt="2025-01-27T17:30:19.227" v="558" actId="20577"/>
          <ac:graphicFrameMkLst>
            <pc:docMk/>
            <pc:sldMk cId="4021437183" sldId="341"/>
            <ac:graphicFrameMk id="4" creationId="{D5B936E6-7404-C882-1202-D912E53134E5}"/>
          </ac:graphicFrameMkLst>
        </pc:graphicFrameChg>
      </pc:sldChg>
      <pc:sldChg chg="addSp delSp modSp mod modClrScheme chgLayout">
        <pc:chgData name="Richardson, Taylor" userId="18abb20e-c1c9-439e-90a4-e2a92ae630d3" providerId="ADAL" clId="{E6297E85-C945-4AC8-BDC4-1F0BED9CEF68}" dt="2025-01-27T18:40:40.055" v="695" actId="20577"/>
        <pc:sldMkLst>
          <pc:docMk/>
          <pc:sldMk cId="1936669417" sldId="343"/>
        </pc:sldMkLst>
        <pc:spChg chg="add mod ord">
          <ac:chgData name="Richardson, Taylor" userId="18abb20e-c1c9-439e-90a4-e2a92ae630d3" providerId="ADAL" clId="{E6297E85-C945-4AC8-BDC4-1F0BED9CEF68}" dt="2025-01-20T20:46:50.271" v="331" actId="1076"/>
          <ac:spMkLst>
            <pc:docMk/>
            <pc:sldMk cId="1936669417" sldId="343"/>
            <ac:spMk id="2" creationId="{4226C1CD-5BFA-F92F-C1BD-D5F11782B599}"/>
          </ac:spMkLst>
        </pc:spChg>
        <pc:spChg chg="add mod ord">
          <ac:chgData name="Richardson, Taylor" userId="18abb20e-c1c9-439e-90a4-e2a92ae630d3" providerId="ADAL" clId="{E6297E85-C945-4AC8-BDC4-1F0BED9CEF68}" dt="2025-01-27T18:40:40.055" v="695" actId="20577"/>
          <ac:spMkLst>
            <pc:docMk/>
            <pc:sldMk cId="1936669417" sldId="343"/>
            <ac:spMk id="3" creationId="{1454AE7A-6574-DBA7-BC6C-935716609465}"/>
          </ac:spMkLst>
        </pc:spChg>
        <pc:spChg chg="add mod">
          <ac:chgData name="Richardson, Taylor" userId="18abb20e-c1c9-439e-90a4-e2a92ae630d3" providerId="ADAL" clId="{E6297E85-C945-4AC8-BDC4-1F0BED9CEF68}" dt="2025-01-27T17:56:15.888" v="640"/>
          <ac:spMkLst>
            <pc:docMk/>
            <pc:sldMk cId="1936669417" sldId="343"/>
            <ac:spMk id="5" creationId="{E950942C-D4D1-BC3F-2370-645D65F8336B}"/>
          </ac:spMkLst>
        </pc:spChg>
        <pc:spChg chg="add del mod">
          <ac:chgData name="Richardson, Taylor" userId="18abb20e-c1c9-439e-90a4-e2a92ae630d3" providerId="ADAL" clId="{E6297E85-C945-4AC8-BDC4-1F0BED9CEF68}" dt="2025-01-27T18:36:34.687" v="648" actId="478"/>
          <ac:spMkLst>
            <pc:docMk/>
            <pc:sldMk cId="1936669417" sldId="343"/>
            <ac:spMk id="6" creationId="{07F62CC5-E666-6B84-A8D6-AE18AB41E02D}"/>
          </ac:spMkLst>
        </pc:spChg>
        <pc:spChg chg="add mod">
          <ac:chgData name="Richardson, Taylor" userId="18abb20e-c1c9-439e-90a4-e2a92ae630d3" providerId="ADAL" clId="{E6297E85-C945-4AC8-BDC4-1F0BED9CEF68}" dt="2025-01-27T18:37:00.599" v="651" actId="1076"/>
          <ac:spMkLst>
            <pc:docMk/>
            <pc:sldMk cId="1936669417" sldId="343"/>
            <ac:spMk id="7" creationId="{BAAF52EC-1B6D-F488-FDC5-1EDA7D08D973}"/>
          </ac:spMkLst>
        </pc:spChg>
        <pc:spChg chg="add mod">
          <ac:chgData name="Richardson, Taylor" userId="18abb20e-c1c9-439e-90a4-e2a92ae630d3" providerId="ADAL" clId="{E6297E85-C945-4AC8-BDC4-1F0BED9CEF68}" dt="2025-01-27T18:37:47.509" v="652" actId="20577"/>
          <ac:spMkLst>
            <pc:docMk/>
            <pc:sldMk cId="1936669417" sldId="343"/>
            <ac:spMk id="8" creationId="{81EA1CEF-6C7A-0554-5529-4530B38D9508}"/>
          </ac:spMkLst>
        </pc:spChg>
        <pc:spChg chg="add del mod">
          <ac:chgData name="Richardson, Taylor" userId="18abb20e-c1c9-439e-90a4-e2a92ae630d3" providerId="ADAL" clId="{E6297E85-C945-4AC8-BDC4-1F0BED9CEF68}" dt="2025-01-27T18:36:34.687" v="648" actId="478"/>
          <ac:spMkLst>
            <pc:docMk/>
            <pc:sldMk cId="1936669417" sldId="343"/>
            <ac:spMk id="9" creationId="{706F1961-1828-EEA9-A871-55E1E4B9A6F6}"/>
          </ac:spMkLst>
        </pc:spChg>
        <pc:spChg chg="mod">
          <ac:chgData name="Richardson, Taylor" userId="18abb20e-c1c9-439e-90a4-e2a92ae630d3" providerId="ADAL" clId="{E6297E85-C945-4AC8-BDC4-1F0BED9CEF68}" dt="2025-01-20T20:42:48.752" v="31" actId="6549"/>
          <ac:spMkLst>
            <pc:docMk/>
            <pc:sldMk cId="1936669417" sldId="343"/>
            <ac:spMk id="10" creationId="{92A8E600-773E-AEA4-C5AA-3799307325A2}"/>
          </ac:spMkLst>
        </pc:spChg>
        <pc:spChg chg="add mod">
          <ac:chgData name="Richardson, Taylor" userId="18abb20e-c1c9-439e-90a4-e2a92ae630d3" providerId="ADAL" clId="{E6297E85-C945-4AC8-BDC4-1F0BED9CEF68}" dt="2025-01-27T18:37:58.325" v="660" actId="20577"/>
          <ac:spMkLst>
            <pc:docMk/>
            <pc:sldMk cId="1936669417" sldId="343"/>
            <ac:spMk id="11" creationId="{05A70F66-BFC1-92FD-4187-6C324312FD47}"/>
          </ac:spMkLst>
        </pc:spChg>
        <pc:spChg chg="add mod">
          <ac:chgData name="Richardson, Taylor" userId="18abb20e-c1c9-439e-90a4-e2a92ae630d3" providerId="ADAL" clId="{E6297E85-C945-4AC8-BDC4-1F0BED9CEF68}" dt="2025-01-27T18:39:23.049" v="661"/>
          <ac:spMkLst>
            <pc:docMk/>
            <pc:sldMk cId="1936669417" sldId="343"/>
            <ac:spMk id="12" creationId="{B88B3B11-B75D-E849-27F5-5A8FA385ECB3}"/>
          </ac:spMkLst>
        </pc:spChg>
      </pc:sldChg>
      <pc:sldChg chg="modSp add mod ord">
        <pc:chgData name="Richardson, Taylor" userId="18abb20e-c1c9-439e-90a4-e2a92ae630d3" providerId="ADAL" clId="{E6297E85-C945-4AC8-BDC4-1F0BED9CEF68}" dt="2025-01-21T19:57:23.183" v="462" actId="20577"/>
        <pc:sldMkLst>
          <pc:docMk/>
          <pc:sldMk cId="741444902" sldId="346"/>
        </pc:sldMkLst>
        <pc:spChg chg="mod">
          <ac:chgData name="Richardson, Taylor" userId="18abb20e-c1c9-439e-90a4-e2a92ae630d3" providerId="ADAL" clId="{E6297E85-C945-4AC8-BDC4-1F0BED9CEF68}" dt="2025-01-21T19:57:23.183" v="462" actId="20577"/>
          <ac:spMkLst>
            <pc:docMk/>
            <pc:sldMk cId="741444902" sldId="346"/>
            <ac:spMk id="3" creationId="{12904B85-609C-D8C7-45C0-13F7E602D465}"/>
          </ac:spMkLst>
        </pc:spChg>
      </pc:sldChg>
      <pc:sldChg chg="modSp mod">
        <pc:chgData name="Richardson, Taylor" userId="18abb20e-c1c9-439e-90a4-e2a92ae630d3" providerId="ADAL" clId="{E6297E85-C945-4AC8-BDC4-1F0BED9CEF68}" dt="2025-01-21T19:58:38.214" v="469"/>
        <pc:sldMkLst>
          <pc:docMk/>
          <pc:sldMk cId="2622338819" sldId="347"/>
        </pc:sldMkLst>
        <pc:spChg chg="mod">
          <ac:chgData name="Richardson, Taylor" userId="18abb20e-c1c9-439e-90a4-e2a92ae630d3" providerId="ADAL" clId="{E6297E85-C945-4AC8-BDC4-1F0BED9CEF68}" dt="2025-01-21T19:58:38.214" v="469"/>
          <ac:spMkLst>
            <pc:docMk/>
            <pc:sldMk cId="2622338819" sldId="347"/>
            <ac:spMk id="3" creationId="{D0B268EC-7E97-A824-279F-4045D060BB60}"/>
          </ac:spMkLst>
        </pc:spChg>
      </pc:sldChg>
      <pc:sldChg chg="modSp add mod ord">
        <pc:chgData name="Richardson, Taylor" userId="18abb20e-c1c9-439e-90a4-e2a92ae630d3" providerId="ADAL" clId="{E6297E85-C945-4AC8-BDC4-1F0BED9CEF68}" dt="2025-01-21T19:59:57.842" v="477"/>
        <pc:sldMkLst>
          <pc:docMk/>
          <pc:sldMk cId="1513037350" sldId="348"/>
        </pc:sldMkLst>
        <pc:spChg chg="mod">
          <ac:chgData name="Richardson, Taylor" userId="18abb20e-c1c9-439e-90a4-e2a92ae630d3" providerId="ADAL" clId="{E6297E85-C945-4AC8-BDC4-1F0BED9CEF68}" dt="2025-01-21T19:59:26.317" v="472"/>
          <ac:spMkLst>
            <pc:docMk/>
            <pc:sldMk cId="1513037350" sldId="348"/>
            <ac:spMk id="3" creationId="{A05A12AB-A26C-F812-0D03-2644040E9C35}"/>
          </ac:spMkLst>
        </pc:spChg>
      </pc:sldChg>
      <pc:sldChg chg="modSp add mod ord">
        <pc:chgData name="Richardson, Taylor" userId="18abb20e-c1c9-439e-90a4-e2a92ae630d3" providerId="ADAL" clId="{E6297E85-C945-4AC8-BDC4-1F0BED9CEF68}" dt="2025-01-21T20:00:05.942" v="479"/>
        <pc:sldMkLst>
          <pc:docMk/>
          <pc:sldMk cId="3618043884" sldId="349"/>
        </pc:sldMkLst>
        <pc:spChg chg="mod">
          <ac:chgData name="Richardson, Taylor" userId="18abb20e-c1c9-439e-90a4-e2a92ae630d3" providerId="ADAL" clId="{E6297E85-C945-4AC8-BDC4-1F0BED9CEF68}" dt="2025-01-21T19:59:36.783" v="473"/>
          <ac:spMkLst>
            <pc:docMk/>
            <pc:sldMk cId="3618043884" sldId="349"/>
            <ac:spMk id="3" creationId="{6E9CF69E-EDE0-BF7D-7C70-F6C4F29F6C45}"/>
          </ac:spMkLst>
        </pc:spChg>
      </pc:sldChg>
    </pc:docChg>
  </pc:docChgLst>
  <pc:docChgLst>
    <pc:chgData clId="Web-{929A7642-7E2B-07C3-9EC8-BEF486818035}"/>
    <pc:docChg chg="addSld">
      <pc:chgData name="" userId="" providerId="" clId="Web-{929A7642-7E2B-07C3-9EC8-BEF486818035}" dt="2025-01-25T20:52:56.720" v="0"/>
      <pc:docMkLst>
        <pc:docMk/>
      </pc:docMkLst>
      <pc:sldChg chg="new">
        <pc:chgData name="" userId="" providerId="" clId="Web-{929A7642-7E2B-07C3-9EC8-BEF486818035}" dt="2025-01-25T20:52:56.720" v="0"/>
        <pc:sldMkLst>
          <pc:docMk/>
          <pc:sldMk cId="1174219558" sldId="350"/>
        </pc:sldMkLst>
      </pc:sldChg>
    </pc:docChg>
  </pc:docChgLst>
  <pc:docChgLst>
    <pc:chgData name="Richardson, Taylor" userId="S::stephen.t.richardson@vumc.org::18abb20e-c1c9-439e-90a4-e2a92ae630d3" providerId="AD" clId="Web-{B5D99A21-4AC8-13D2-434B-6A701CD29801}"/>
    <pc:docChg chg="modSld">
      <pc:chgData name="Richardson, Taylor" userId="S::stephen.t.richardson@vumc.org::18abb20e-c1c9-439e-90a4-e2a92ae630d3" providerId="AD" clId="Web-{B5D99A21-4AC8-13D2-434B-6A701CD29801}" dt="2025-01-27T18:46:18.222" v="8" actId="20577"/>
      <pc:docMkLst>
        <pc:docMk/>
      </pc:docMkLst>
      <pc:sldChg chg="modSp">
        <pc:chgData name="Richardson, Taylor" userId="S::stephen.t.richardson@vumc.org::18abb20e-c1c9-439e-90a4-e2a92ae630d3" providerId="AD" clId="Web-{B5D99A21-4AC8-13D2-434B-6A701CD29801}" dt="2025-01-27T18:46:18.222" v="8" actId="20577"/>
        <pc:sldMkLst>
          <pc:docMk/>
          <pc:sldMk cId="2193376242" sldId="256"/>
        </pc:sldMkLst>
        <pc:spChg chg="mod">
          <ac:chgData name="Richardson, Taylor" userId="S::stephen.t.richardson@vumc.org::18abb20e-c1c9-439e-90a4-e2a92ae630d3" providerId="AD" clId="Web-{B5D99A21-4AC8-13D2-434B-6A701CD29801}" dt="2025-01-27T18:46:18.222" v="8" actId="20577"/>
          <ac:spMkLst>
            <pc:docMk/>
            <pc:sldMk cId="2193376242" sldId="256"/>
            <ac:spMk id="2" creationId="{4994F98A-9C58-42A8-AB1D-B9ADACFCAA80}"/>
          </ac:spMkLst>
        </pc:spChg>
      </pc:sldChg>
    </pc:docChg>
  </pc:docChgLst>
</pc:chgInfo>
</file>

<file path=ppt/diagrams/_rels/data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rawing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ECEE2D-61C5-477E-BECF-6D3B52FCF703}"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48F0E7A4-8D58-438A-82AB-4158B6565E18}">
      <dgm:prSet/>
      <dgm:spPr/>
      <dgm:t>
        <a:bodyPr/>
        <a:lstStyle/>
        <a:p>
          <a:r>
            <a:rPr lang="en-US"/>
            <a:t>To ensure the student’s Epic profile is properly built</a:t>
          </a:r>
        </a:p>
      </dgm:t>
    </dgm:pt>
    <dgm:pt modelId="{6569B64B-A159-42C4-8CFB-B97B05AD31AC}" type="parTrans" cxnId="{1723B83B-C5AF-40F8-A224-57935B6FFFAA}">
      <dgm:prSet/>
      <dgm:spPr/>
      <dgm:t>
        <a:bodyPr/>
        <a:lstStyle/>
        <a:p>
          <a:endParaRPr lang="en-US"/>
        </a:p>
      </dgm:t>
    </dgm:pt>
    <dgm:pt modelId="{8C48E77E-AB9E-4C6A-A873-06B487523A83}" type="sibTrans" cxnId="{1723B83B-C5AF-40F8-A224-57935B6FFFAA}">
      <dgm:prSet/>
      <dgm:spPr/>
      <dgm:t>
        <a:bodyPr/>
        <a:lstStyle/>
        <a:p>
          <a:endParaRPr lang="en-US"/>
        </a:p>
      </dgm:t>
    </dgm:pt>
    <dgm:pt modelId="{F4A39B80-3542-4F56-B15B-7631CDDA49AE}">
      <dgm:prSet/>
      <dgm:spPr/>
      <dgm:t>
        <a:bodyPr/>
        <a:lstStyle/>
        <a:p>
          <a:r>
            <a:rPr lang="en-US"/>
            <a:t>To educate and simulate most common workflows within Epic</a:t>
          </a:r>
        </a:p>
      </dgm:t>
    </dgm:pt>
    <dgm:pt modelId="{F6F26961-CE13-4C7E-B2A0-9F9E7E341291}" type="parTrans" cxnId="{460F9F2E-A7D3-45E0-AB02-ECA53CA2C1C3}">
      <dgm:prSet/>
      <dgm:spPr/>
      <dgm:t>
        <a:bodyPr/>
        <a:lstStyle/>
        <a:p>
          <a:endParaRPr lang="en-US"/>
        </a:p>
      </dgm:t>
    </dgm:pt>
    <dgm:pt modelId="{41F0FA35-F3FA-4EBA-970B-D3168A82C39B}" type="sibTrans" cxnId="{460F9F2E-A7D3-45E0-AB02-ECA53CA2C1C3}">
      <dgm:prSet/>
      <dgm:spPr/>
      <dgm:t>
        <a:bodyPr/>
        <a:lstStyle/>
        <a:p>
          <a:endParaRPr lang="en-US"/>
        </a:p>
      </dgm:t>
    </dgm:pt>
    <dgm:pt modelId="{8BAF5783-C126-4BBA-A161-2CBEBC219946}">
      <dgm:prSet/>
      <dgm:spPr/>
      <dgm:t>
        <a:bodyPr/>
        <a:lstStyle/>
        <a:p>
          <a:r>
            <a:rPr lang="en-US"/>
            <a:t>To start conversation between student and CI regarding charting styles and preferences, and provide opportunity to troubleshoot questions/problems</a:t>
          </a:r>
        </a:p>
      </dgm:t>
    </dgm:pt>
    <dgm:pt modelId="{8E5F5BDB-D460-4BC4-99B5-485523BDE206}" type="parTrans" cxnId="{6849DAD5-3C40-49FE-A16F-E60A57D0CB07}">
      <dgm:prSet/>
      <dgm:spPr/>
      <dgm:t>
        <a:bodyPr/>
        <a:lstStyle/>
        <a:p>
          <a:endParaRPr lang="en-US"/>
        </a:p>
      </dgm:t>
    </dgm:pt>
    <dgm:pt modelId="{C2A7C0FC-1A11-4CDA-BB37-37505820EAEF}" type="sibTrans" cxnId="{6849DAD5-3C40-49FE-A16F-E60A57D0CB07}">
      <dgm:prSet/>
      <dgm:spPr/>
      <dgm:t>
        <a:bodyPr/>
        <a:lstStyle/>
        <a:p>
          <a:endParaRPr lang="en-US"/>
        </a:p>
      </dgm:t>
    </dgm:pt>
    <dgm:pt modelId="{B0F2E494-FDFB-4603-AF2E-FC56FCB6390C}">
      <dgm:prSet/>
      <dgm:spPr/>
      <dgm:t>
        <a:bodyPr/>
        <a:lstStyle/>
        <a:p>
          <a:r>
            <a:rPr lang="en-US"/>
            <a:t>Not, necessarily, intended to teach the user how to document, but how to use some of the tools at their disposal</a:t>
          </a:r>
        </a:p>
      </dgm:t>
    </dgm:pt>
    <dgm:pt modelId="{F65AE6F6-EF45-48DF-8393-E7E69EC6D714}" type="parTrans" cxnId="{9E0F12D4-6CFB-4F83-B87E-9A4DA5E4BFF7}">
      <dgm:prSet/>
      <dgm:spPr/>
      <dgm:t>
        <a:bodyPr/>
        <a:lstStyle/>
        <a:p>
          <a:endParaRPr lang="en-US"/>
        </a:p>
      </dgm:t>
    </dgm:pt>
    <dgm:pt modelId="{1AB2D2BE-DBA5-4549-AF3B-3995E4C3095B}" type="sibTrans" cxnId="{9E0F12D4-6CFB-4F83-B87E-9A4DA5E4BFF7}">
      <dgm:prSet/>
      <dgm:spPr/>
      <dgm:t>
        <a:bodyPr/>
        <a:lstStyle/>
        <a:p>
          <a:endParaRPr lang="en-US"/>
        </a:p>
      </dgm:t>
    </dgm:pt>
    <dgm:pt modelId="{3342BD8E-903E-4CC0-8C12-7AAEC913AE04}" type="pres">
      <dgm:prSet presAssocID="{BBECEE2D-61C5-477E-BECF-6D3B52FCF703}" presName="outerComposite" presStyleCnt="0">
        <dgm:presLayoutVars>
          <dgm:chMax val="5"/>
          <dgm:dir/>
          <dgm:resizeHandles val="exact"/>
        </dgm:presLayoutVars>
      </dgm:prSet>
      <dgm:spPr/>
    </dgm:pt>
    <dgm:pt modelId="{83317845-F914-41DB-8BA6-2D2736107B5A}" type="pres">
      <dgm:prSet presAssocID="{BBECEE2D-61C5-477E-BECF-6D3B52FCF703}" presName="dummyMaxCanvas" presStyleCnt="0">
        <dgm:presLayoutVars/>
      </dgm:prSet>
      <dgm:spPr/>
    </dgm:pt>
    <dgm:pt modelId="{2D5997BF-EBA5-4070-BD70-893839C98F9E}" type="pres">
      <dgm:prSet presAssocID="{BBECEE2D-61C5-477E-BECF-6D3B52FCF703}" presName="FourNodes_1" presStyleLbl="node1" presStyleIdx="0" presStyleCnt="4">
        <dgm:presLayoutVars>
          <dgm:bulletEnabled val="1"/>
        </dgm:presLayoutVars>
      </dgm:prSet>
      <dgm:spPr/>
    </dgm:pt>
    <dgm:pt modelId="{D108C87C-AB97-4B0E-A072-6CFC7361F0F8}" type="pres">
      <dgm:prSet presAssocID="{BBECEE2D-61C5-477E-BECF-6D3B52FCF703}" presName="FourNodes_2" presStyleLbl="node1" presStyleIdx="1" presStyleCnt="4">
        <dgm:presLayoutVars>
          <dgm:bulletEnabled val="1"/>
        </dgm:presLayoutVars>
      </dgm:prSet>
      <dgm:spPr/>
    </dgm:pt>
    <dgm:pt modelId="{F22DEBFD-B4BC-4350-ABB5-E087C35A5489}" type="pres">
      <dgm:prSet presAssocID="{BBECEE2D-61C5-477E-BECF-6D3B52FCF703}" presName="FourNodes_3" presStyleLbl="node1" presStyleIdx="2" presStyleCnt="4">
        <dgm:presLayoutVars>
          <dgm:bulletEnabled val="1"/>
        </dgm:presLayoutVars>
      </dgm:prSet>
      <dgm:spPr/>
    </dgm:pt>
    <dgm:pt modelId="{D5675CA2-4453-43BD-BF25-E3176E9132C1}" type="pres">
      <dgm:prSet presAssocID="{BBECEE2D-61C5-477E-BECF-6D3B52FCF703}" presName="FourNodes_4" presStyleLbl="node1" presStyleIdx="3" presStyleCnt="4">
        <dgm:presLayoutVars>
          <dgm:bulletEnabled val="1"/>
        </dgm:presLayoutVars>
      </dgm:prSet>
      <dgm:spPr/>
    </dgm:pt>
    <dgm:pt modelId="{2E49A104-5FE2-4FAE-9882-51201E5BA6F8}" type="pres">
      <dgm:prSet presAssocID="{BBECEE2D-61C5-477E-BECF-6D3B52FCF703}" presName="FourConn_1-2" presStyleLbl="fgAccFollowNode1" presStyleIdx="0" presStyleCnt="3">
        <dgm:presLayoutVars>
          <dgm:bulletEnabled val="1"/>
        </dgm:presLayoutVars>
      </dgm:prSet>
      <dgm:spPr/>
    </dgm:pt>
    <dgm:pt modelId="{E06E6C9D-FCCF-4D4F-8FBB-588724E0FE69}" type="pres">
      <dgm:prSet presAssocID="{BBECEE2D-61C5-477E-BECF-6D3B52FCF703}" presName="FourConn_2-3" presStyleLbl="fgAccFollowNode1" presStyleIdx="1" presStyleCnt="3">
        <dgm:presLayoutVars>
          <dgm:bulletEnabled val="1"/>
        </dgm:presLayoutVars>
      </dgm:prSet>
      <dgm:spPr/>
    </dgm:pt>
    <dgm:pt modelId="{83D80905-9BE7-47FA-929A-2CC6EB5A7D01}" type="pres">
      <dgm:prSet presAssocID="{BBECEE2D-61C5-477E-BECF-6D3B52FCF703}" presName="FourConn_3-4" presStyleLbl="fgAccFollowNode1" presStyleIdx="2" presStyleCnt="3">
        <dgm:presLayoutVars>
          <dgm:bulletEnabled val="1"/>
        </dgm:presLayoutVars>
      </dgm:prSet>
      <dgm:spPr/>
    </dgm:pt>
    <dgm:pt modelId="{C494058B-2614-4539-A432-906EB044871C}" type="pres">
      <dgm:prSet presAssocID="{BBECEE2D-61C5-477E-BECF-6D3B52FCF703}" presName="FourNodes_1_text" presStyleLbl="node1" presStyleIdx="3" presStyleCnt="4">
        <dgm:presLayoutVars>
          <dgm:bulletEnabled val="1"/>
        </dgm:presLayoutVars>
      </dgm:prSet>
      <dgm:spPr/>
    </dgm:pt>
    <dgm:pt modelId="{C9A4F80C-BFC8-4E7D-A365-C39F835EC926}" type="pres">
      <dgm:prSet presAssocID="{BBECEE2D-61C5-477E-BECF-6D3B52FCF703}" presName="FourNodes_2_text" presStyleLbl="node1" presStyleIdx="3" presStyleCnt="4">
        <dgm:presLayoutVars>
          <dgm:bulletEnabled val="1"/>
        </dgm:presLayoutVars>
      </dgm:prSet>
      <dgm:spPr/>
    </dgm:pt>
    <dgm:pt modelId="{79E531A5-F341-472C-B2A8-5867D403F749}" type="pres">
      <dgm:prSet presAssocID="{BBECEE2D-61C5-477E-BECF-6D3B52FCF703}" presName="FourNodes_3_text" presStyleLbl="node1" presStyleIdx="3" presStyleCnt="4">
        <dgm:presLayoutVars>
          <dgm:bulletEnabled val="1"/>
        </dgm:presLayoutVars>
      </dgm:prSet>
      <dgm:spPr/>
    </dgm:pt>
    <dgm:pt modelId="{7E47C0E3-3D92-49D2-86C5-F61EFC6A256A}" type="pres">
      <dgm:prSet presAssocID="{BBECEE2D-61C5-477E-BECF-6D3B52FCF703}" presName="FourNodes_4_text" presStyleLbl="node1" presStyleIdx="3" presStyleCnt="4">
        <dgm:presLayoutVars>
          <dgm:bulletEnabled val="1"/>
        </dgm:presLayoutVars>
      </dgm:prSet>
      <dgm:spPr/>
    </dgm:pt>
  </dgm:ptLst>
  <dgm:cxnLst>
    <dgm:cxn modelId="{AEE3BA1B-D0DC-408E-A292-B911F4CA703E}" type="presOf" srcId="{48F0E7A4-8D58-438A-82AB-4158B6565E18}" destId="{C494058B-2614-4539-A432-906EB044871C}" srcOrd="1" destOrd="0" presId="urn:microsoft.com/office/officeart/2005/8/layout/vProcess5"/>
    <dgm:cxn modelId="{460F9F2E-A7D3-45E0-AB02-ECA53CA2C1C3}" srcId="{BBECEE2D-61C5-477E-BECF-6D3B52FCF703}" destId="{F4A39B80-3542-4F56-B15B-7631CDDA49AE}" srcOrd="1" destOrd="0" parTransId="{F6F26961-CE13-4C7E-B2A0-9F9E7E341291}" sibTransId="{41F0FA35-F3FA-4EBA-970B-D3168A82C39B}"/>
    <dgm:cxn modelId="{1723B83B-C5AF-40F8-A224-57935B6FFFAA}" srcId="{BBECEE2D-61C5-477E-BECF-6D3B52FCF703}" destId="{48F0E7A4-8D58-438A-82AB-4158B6565E18}" srcOrd="0" destOrd="0" parTransId="{6569B64B-A159-42C4-8CFB-B97B05AD31AC}" sibTransId="{8C48E77E-AB9E-4C6A-A873-06B487523A83}"/>
    <dgm:cxn modelId="{DE3CE85F-64C6-4527-9F71-F6BB8AB9391E}" type="presOf" srcId="{B0F2E494-FDFB-4603-AF2E-FC56FCB6390C}" destId="{7E47C0E3-3D92-49D2-86C5-F61EFC6A256A}" srcOrd="1" destOrd="0" presId="urn:microsoft.com/office/officeart/2005/8/layout/vProcess5"/>
    <dgm:cxn modelId="{3875FF6B-D8EA-47E3-9155-C3B813DA7B3E}" type="presOf" srcId="{C2A7C0FC-1A11-4CDA-BB37-37505820EAEF}" destId="{83D80905-9BE7-47FA-929A-2CC6EB5A7D01}" srcOrd="0" destOrd="0" presId="urn:microsoft.com/office/officeart/2005/8/layout/vProcess5"/>
    <dgm:cxn modelId="{22475851-E078-4DF7-96F0-FF065E447F4D}" type="presOf" srcId="{8C48E77E-AB9E-4C6A-A873-06B487523A83}" destId="{2E49A104-5FE2-4FAE-9882-51201E5BA6F8}" srcOrd="0" destOrd="0" presId="urn:microsoft.com/office/officeart/2005/8/layout/vProcess5"/>
    <dgm:cxn modelId="{1AE52794-779D-4A7D-B44D-E456B54E396B}" type="presOf" srcId="{B0F2E494-FDFB-4603-AF2E-FC56FCB6390C}" destId="{D5675CA2-4453-43BD-BF25-E3176E9132C1}" srcOrd="0" destOrd="0" presId="urn:microsoft.com/office/officeart/2005/8/layout/vProcess5"/>
    <dgm:cxn modelId="{5D33039D-6432-4094-AD24-0061612F39DD}" type="presOf" srcId="{F4A39B80-3542-4F56-B15B-7631CDDA49AE}" destId="{C9A4F80C-BFC8-4E7D-A365-C39F835EC926}" srcOrd="1" destOrd="0" presId="urn:microsoft.com/office/officeart/2005/8/layout/vProcess5"/>
    <dgm:cxn modelId="{84BA6DAB-D2F0-4333-9D91-B3E6E1822052}" type="presOf" srcId="{8BAF5783-C126-4BBA-A161-2CBEBC219946}" destId="{F22DEBFD-B4BC-4350-ABB5-E087C35A5489}" srcOrd="0" destOrd="0" presId="urn:microsoft.com/office/officeart/2005/8/layout/vProcess5"/>
    <dgm:cxn modelId="{FBF39AC9-84EF-4493-B276-6383AC2F28D0}" type="presOf" srcId="{F4A39B80-3542-4F56-B15B-7631CDDA49AE}" destId="{D108C87C-AB97-4B0E-A072-6CFC7361F0F8}" srcOrd="0" destOrd="0" presId="urn:microsoft.com/office/officeart/2005/8/layout/vProcess5"/>
    <dgm:cxn modelId="{2CC92ECB-7C61-4912-B491-1C4A5486C299}" type="presOf" srcId="{8BAF5783-C126-4BBA-A161-2CBEBC219946}" destId="{79E531A5-F341-472C-B2A8-5867D403F749}" srcOrd="1" destOrd="0" presId="urn:microsoft.com/office/officeart/2005/8/layout/vProcess5"/>
    <dgm:cxn modelId="{BB02B7D0-4DD9-4BE3-B23D-2C65818491AD}" type="presOf" srcId="{48F0E7A4-8D58-438A-82AB-4158B6565E18}" destId="{2D5997BF-EBA5-4070-BD70-893839C98F9E}" srcOrd="0" destOrd="0" presId="urn:microsoft.com/office/officeart/2005/8/layout/vProcess5"/>
    <dgm:cxn modelId="{82F8D1D0-5C05-4C84-A7C1-B691EE2C84D4}" type="presOf" srcId="{41F0FA35-F3FA-4EBA-970B-D3168A82C39B}" destId="{E06E6C9D-FCCF-4D4F-8FBB-588724E0FE69}" srcOrd="0" destOrd="0" presId="urn:microsoft.com/office/officeart/2005/8/layout/vProcess5"/>
    <dgm:cxn modelId="{9E0F12D4-6CFB-4F83-B87E-9A4DA5E4BFF7}" srcId="{BBECEE2D-61C5-477E-BECF-6D3B52FCF703}" destId="{B0F2E494-FDFB-4603-AF2E-FC56FCB6390C}" srcOrd="3" destOrd="0" parTransId="{F65AE6F6-EF45-48DF-8393-E7E69EC6D714}" sibTransId="{1AB2D2BE-DBA5-4549-AF3B-3995E4C3095B}"/>
    <dgm:cxn modelId="{6849DAD5-3C40-49FE-A16F-E60A57D0CB07}" srcId="{BBECEE2D-61C5-477E-BECF-6D3B52FCF703}" destId="{8BAF5783-C126-4BBA-A161-2CBEBC219946}" srcOrd="2" destOrd="0" parTransId="{8E5F5BDB-D460-4BC4-99B5-485523BDE206}" sibTransId="{C2A7C0FC-1A11-4CDA-BB37-37505820EAEF}"/>
    <dgm:cxn modelId="{678A86FB-2392-48EB-B0D9-E2112C72D4CE}" type="presOf" srcId="{BBECEE2D-61C5-477E-BECF-6D3B52FCF703}" destId="{3342BD8E-903E-4CC0-8C12-7AAEC913AE04}" srcOrd="0" destOrd="0" presId="urn:microsoft.com/office/officeart/2005/8/layout/vProcess5"/>
    <dgm:cxn modelId="{1F2032E3-DB1F-42C1-9E25-B16C1BD0F360}" type="presParOf" srcId="{3342BD8E-903E-4CC0-8C12-7AAEC913AE04}" destId="{83317845-F914-41DB-8BA6-2D2736107B5A}" srcOrd="0" destOrd="0" presId="urn:microsoft.com/office/officeart/2005/8/layout/vProcess5"/>
    <dgm:cxn modelId="{8C5BCC25-8689-42F4-80D5-1751EFD108BB}" type="presParOf" srcId="{3342BD8E-903E-4CC0-8C12-7AAEC913AE04}" destId="{2D5997BF-EBA5-4070-BD70-893839C98F9E}" srcOrd="1" destOrd="0" presId="urn:microsoft.com/office/officeart/2005/8/layout/vProcess5"/>
    <dgm:cxn modelId="{FA025050-BE38-4FA8-A8ED-7D2DCBD137A2}" type="presParOf" srcId="{3342BD8E-903E-4CC0-8C12-7AAEC913AE04}" destId="{D108C87C-AB97-4B0E-A072-6CFC7361F0F8}" srcOrd="2" destOrd="0" presId="urn:microsoft.com/office/officeart/2005/8/layout/vProcess5"/>
    <dgm:cxn modelId="{98C48E54-D870-4FA7-BE23-9B9CF3FAA053}" type="presParOf" srcId="{3342BD8E-903E-4CC0-8C12-7AAEC913AE04}" destId="{F22DEBFD-B4BC-4350-ABB5-E087C35A5489}" srcOrd="3" destOrd="0" presId="urn:microsoft.com/office/officeart/2005/8/layout/vProcess5"/>
    <dgm:cxn modelId="{31C88406-1FC7-4D33-9C5D-F81BDDAA49BA}" type="presParOf" srcId="{3342BD8E-903E-4CC0-8C12-7AAEC913AE04}" destId="{D5675CA2-4453-43BD-BF25-E3176E9132C1}" srcOrd="4" destOrd="0" presId="urn:microsoft.com/office/officeart/2005/8/layout/vProcess5"/>
    <dgm:cxn modelId="{39993B29-5850-4C8A-8534-2E0255248AF6}" type="presParOf" srcId="{3342BD8E-903E-4CC0-8C12-7AAEC913AE04}" destId="{2E49A104-5FE2-4FAE-9882-51201E5BA6F8}" srcOrd="5" destOrd="0" presId="urn:microsoft.com/office/officeart/2005/8/layout/vProcess5"/>
    <dgm:cxn modelId="{2F69D7CC-103D-4B1C-9E36-0E4A4479EE08}" type="presParOf" srcId="{3342BD8E-903E-4CC0-8C12-7AAEC913AE04}" destId="{E06E6C9D-FCCF-4D4F-8FBB-588724E0FE69}" srcOrd="6" destOrd="0" presId="urn:microsoft.com/office/officeart/2005/8/layout/vProcess5"/>
    <dgm:cxn modelId="{7B610798-8AAA-48AB-95EF-99E6AB3F70F9}" type="presParOf" srcId="{3342BD8E-903E-4CC0-8C12-7AAEC913AE04}" destId="{83D80905-9BE7-47FA-929A-2CC6EB5A7D01}" srcOrd="7" destOrd="0" presId="urn:microsoft.com/office/officeart/2005/8/layout/vProcess5"/>
    <dgm:cxn modelId="{BF3901FF-386A-457A-B6DC-C10CC8BBAB70}" type="presParOf" srcId="{3342BD8E-903E-4CC0-8C12-7AAEC913AE04}" destId="{C494058B-2614-4539-A432-906EB044871C}" srcOrd="8" destOrd="0" presId="urn:microsoft.com/office/officeart/2005/8/layout/vProcess5"/>
    <dgm:cxn modelId="{DDD12E3A-0CC4-4EE3-BD52-914816A1909C}" type="presParOf" srcId="{3342BD8E-903E-4CC0-8C12-7AAEC913AE04}" destId="{C9A4F80C-BFC8-4E7D-A365-C39F835EC926}" srcOrd="9" destOrd="0" presId="urn:microsoft.com/office/officeart/2005/8/layout/vProcess5"/>
    <dgm:cxn modelId="{12D22EFC-8B43-411E-954D-8E2AA14959F8}" type="presParOf" srcId="{3342BD8E-903E-4CC0-8C12-7AAEC913AE04}" destId="{79E531A5-F341-472C-B2A8-5867D403F749}" srcOrd="10" destOrd="0" presId="urn:microsoft.com/office/officeart/2005/8/layout/vProcess5"/>
    <dgm:cxn modelId="{2CD75D0F-0F24-422A-B0E6-33B93864AFF3}" type="presParOf" srcId="{3342BD8E-903E-4CC0-8C12-7AAEC913AE04}" destId="{7E47C0E3-3D92-49D2-86C5-F61EFC6A256A}"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42A1547-E207-4DB4-BC13-AF2B75B2B4A3}"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260DF86-43E2-4E20-9A4E-5562994C8A06}">
      <dgm:prSet/>
      <dgm:spPr/>
      <dgm:t>
        <a:bodyPr/>
        <a:lstStyle/>
        <a:p>
          <a:r>
            <a:rPr lang="en-US"/>
            <a:t>Date of the visit—Eval, treatment, or both</a:t>
          </a:r>
        </a:p>
      </dgm:t>
    </dgm:pt>
    <dgm:pt modelId="{573B4D8A-667A-45F6-A357-27CB55C4C457}" type="parTrans" cxnId="{DFFB7364-7D2B-4B17-81BA-FA50F363BA28}">
      <dgm:prSet/>
      <dgm:spPr/>
      <dgm:t>
        <a:bodyPr/>
        <a:lstStyle/>
        <a:p>
          <a:endParaRPr lang="en-US"/>
        </a:p>
      </dgm:t>
    </dgm:pt>
    <dgm:pt modelId="{B61A5E9D-516A-45F1-B4FD-A32FE2B91226}" type="sibTrans" cxnId="{DFFB7364-7D2B-4B17-81BA-FA50F363BA28}">
      <dgm:prSet/>
      <dgm:spPr/>
      <dgm:t>
        <a:bodyPr/>
        <a:lstStyle/>
        <a:p>
          <a:endParaRPr lang="en-US"/>
        </a:p>
      </dgm:t>
    </dgm:pt>
    <dgm:pt modelId="{CC4D9091-2644-4903-A13D-29E0F072CC8A}">
      <dgm:prSet/>
      <dgm:spPr/>
      <dgm:t>
        <a:bodyPr/>
        <a:lstStyle/>
        <a:p>
          <a:r>
            <a:rPr lang="en-US"/>
            <a:t>Selections required for Visit type and Charting type</a:t>
          </a:r>
        </a:p>
      </dgm:t>
    </dgm:pt>
    <dgm:pt modelId="{2528906F-A40D-4145-B9F7-1B7808183212}" type="parTrans" cxnId="{2094BBE3-1E65-42B8-BFF4-10007BD6971E}">
      <dgm:prSet/>
      <dgm:spPr/>
      <dgm:t>
        <a:bodyPr/>
        <a:lstStyle/>
        <a:p>
          <a:endParaRPr lang="en-US"/>
        </a:p>
      </dgm:t>
    </dgm:pt>
    <dgm:pt modelId="{DDB02B23-573C-4C0B-A35C-F3D42E73C2CD}" type="sibTrans" cxnId="{2094BBE3-1E65-42B8-BFF4-10007BD6971E}">
      <dgm:prSet/>
      <dgm:spPr/>
      <dgm:t>
        <a:bodyPr/>
        <a:lstStyle/>
        <a:p>
          <a:endParaRPr lang="en-US"/>
        </a:p>
      </dgm:t>
    </dgm:pt>
    <dgm:pt modelId="{A81CA513-6A09-4BBE-99A9-CA5E790CA37D}">
      <dgm:prSet/>
      <dgm:spPr/>
      <dgm:t>
        <a:bodyPr/>
        <a:lstStyle/>
        <a:p>
          <a:r>
            <a:rPr lang="en-US"/>
            <a:t>Selecting Discharge Recommendations </a:t>
          </a:r>
          <a:br>
            <a:rPr lang="en-US"/>
          </a:br>
          <a:r>
            <a:rPr lang="en-US"/>
            <a:t>(instantly seen in patient story report)</a:t>
          </a:r>
        </a:p>
      </dgm:t>
    </dgm:pt>
    <dgm:pt modelId="{1B589628-4315-4B90-8006-17012069B3C3}" type="parTrans" cxnId="{C67B3C83-A924-49FB-8453-96B7CB2AFEEE}">
      <dgm:prSet/>
      <dgm:spPr/>
      <dgm:t>
        <a:bodyPr/>
        <a:lstStyle/>
        <a:p>
          <a:endParaRPr lang="en-US"/>
        </a:p>
      </dgm:t>
    </dgm:pt>
    <dgm:pt modelId="{DEDB46D6-9EAF-48F2-85D6-5E8F92711AAA}" type="sibTrans" cxnId="{C67B3C83-A924-49FB-8453-96B7CB2AFEEE}">
      <dgm:prSet/>
      <dgm:spPr/>
      <dgm:t>
        <a:bodyPr/>
        <a:lstStyle/>
        <a:p>
          <a:endParaRPr lang="en-US"/>
        </a:p>
      </dgm:t>
    </dgm:pt>
    <dgm:pt modelId="{A1D11FA0-F91C-46C6-A9E6-31B8EE4ABAC7}">
      <dgm:prSet/>
      <dgm:spPr/>
      <dgm:t>
        <a:bodyPr/>
        <a:lstStyle/>
        <a:p>
          <a:r>
            <a:rPr lang="en-US"/>
            <a:t>Equipment Recommendations </a:t>
          </a:r>
          <a:br>
            <a:rPr lang="en-US"/>
          </a:br>
          <a:r>
            <a:rPr lang="en-US"/>
            <a:t>(instantly seen in patient story report)</a:t>
          </a:r>
        </a:p>
      </dgm:t>
    </dgm:pt>
    <dgm:pt modelId="{74ED106F-9A72-4A76-B1C6-59808CE6404A}" type="parTrans" cxnId="{E9A8EF2B-F4BA-436B-A2D6-291511119C5E}">
      <dgm:prSet/>
      <dgm:spPr/>
      <dgm:t>
        <a:bodyPr/>
        <a:lstStyle/>
        <a:p>
          <a:endParaRPr lang="en-US"/>
        </a:p>
      </dgm:t>
    </dgm:pt>
    <dgm:pt modelId="{3B1C11D8-4A67-4D77-B817-D1742A422804}" type="sibTrans" cxnId="{E9A8EF2B-F4BA-436B-A2D6-291511119C5E}">
      <dgm:prSet/>
      <dgm:spPr/>
      <dgm:t>
        <a:bodyPr/>
        <a:lstStyle/>
        <a:p>
          <a:endParaRPr lang="en-US"/>
        </a:p>
      </dgm:t>
    </dgm:pt>
    <dgm:pt modelId="{B8217DE5-EE54-4CCF-BF63-8E1C7DFC59FA}">
      <dgm:prSet/>
      <dgm:spPr/>
      <dgm:t>
        <a:bodyPr/>
        <a:lstStyle/>
        <a:p>
          <a:r>
            <a:rPr lang="en-US"/>
            <a:t>Score AMPAC 6 Clicks– Mobility for PT and ADLs for OT-  with every visit</a:t>
          </a:r>
        </a:p>
      </dgm:t>
    </dgm:pt>
    <dgm:pt modelId="{CDFDFDEF-589D-47D2-870B-7F282614C7EE}" type="parTrans" cxnId="{63E4C4A0-E120-46F9-84B5-45742BFFA634}">
      <dgm:prSet/>
      <dgm:spPr/>
      <dgm:t>
        <a:bodyPr/>
        <a:lstStyle/>
        <a:p>
          <a:endParaRPr lang="en-US"/>
        </a:p>
      </dgm:t>
    </dgm:pt>
    <dgm:pt modelId="{D5DEC0FC-5DEB-45D5-8CB5-F496574EAEBB}" type="sibTrans" cxnId="{63E4C4A0-E120-46F9-84B5-45742BFFA634}">
      <dgm:prSet/>
      <dgm:spPr/>
      <dgm:t>
        <a:bodyPr/>
        <a:lstStyle/>
        <a:p>
          <a:endParaRPr lang="en-US"/>
        </a:p>
      </dgm:t>
    </dgm:pt>
    <dgm:pt modelId="{AA86AFBC-7D48-45F6-8E42-1A65C1853123}" type="pres">
      <dgm:prSet presAssocID="{C42A1547-E207-4DB4-BC13-AF2B75B2B4A3}" presName="outerComposite" presStyleCnt="0">
        <dgm:presLayoutVars>
          <dgm:chMax val="5"/>
          <dgm:dir/>
          <dgm:resizeHandles val="exact"/>
        </dgm:presLayoutVars>
      </dgm:prSet>
      <dgm:spPr/>
    </dgm:pt>
    <dgm:pt modelId="{251F666E-2A35-464E-BF48-B5F2449DA93C}" type="pres">
      <dgm:prSet presAssocID="{C42A1547-E207-4DB4-BC13-AF2B75B2B4A3}" presName="dummyMaxCanvas" presStyleCnt="0">
        <dgm:presLayoutVars/>
      </dgm:prSet>
      <dgm:spPr/>
    </dgm:pt>
    <dgm:pt modelId="{D7AA447E-B8C9-4339-98C1-64D231F169EE}" type="pres">
      <dgm:prSet presAssocID="{C42A1547-E207-4DB4-BC13-AF2B75B2B4A3}" presName="FiveNodes_1" presStyleLbl="node1" presStyleIdx="0" presStyleCnt="5">
        <dgm:presLayoutVars>
          <dgm:bulletEnabled val="1"/>
        </dgm:presLayoutVars>
      </dgm:prSet>
      <dgm:spPr/>
    </dgm:pt>
    <dgm:pt modelId="{C4613A8E-CA0B-4C62-92F9-582BC10E8D5E}" type="pres">
      <dgm:prSet presAssocID="{C42A1547-E207-4DB4-BC13-AF2B75B2B4A3}" presName="FiveNodes_2" presStyleLbl="node1" presStyleIdx="1" presStyleCnt="5">
        <dgm:presLayoutVars>
          <dgm:bulletEnabled val="1"/>
        </dgm:presLayoutVars>
      </dgm:prSet>
      <dgm:spPr/>
    </dgm:pt>
    <dgm:pt modelId="{9F6428BC-4BF0-4800-9DF0-2C924FE24C82}" type="pres">
      <dgm:prSet presAssocID="{C42A1547-E207-4DB4-BC13-AF2B75B2B4A3}" presName="FiveNodes_3" presStyleLbl="node1" presStyleIdx="2" presStyleCnt="5">
        <dgm:presLayoutVars>
          <dgm:bulletEnabled val="1"/>
        </dgm:presLayoutVars>
      </dgm:prSet>
      <dgm:spPr/>
    </dgm:pt>
    <dgm:pt modelId="{0909D447-50F7-46DD-8DB9-20D5E4C68DCA}" type="pres">
      <dgm:prSet presAssocID="{C42A1547-E207-4DB4-BC13-AF2B75B2B4A3}" presName="FiveNodes_4" presStyleLbl="node1" presStyleIdx="3" presStyleCnt="5">
        <dgm:presLayoutVars>
          <dgm:bulletEnabled val="1"/>
        </dgm:presLayoutVars>
      </dgm:prSet>
      <dgm:spPr/>
    </dgm:pt>
    <dgm:pt modelId="{7ACC0CD1-FE7B-4845-9107-A2B598E35315}" type="pres">
      <dgm:prSet presAssocID="{C42A1547-E207-4DB4-BC13-AF2B75B2B4A3}" presName="FiveNodes_5" presStyleLbl="node1" presStyleIdx="4" presStyleCnt="5" custLinFactNeighborX="-37" custLinFactNeighborY="14588">
        <dgm:presLayoutVars>
          <dgm:bulletEnabled val="1"/>
        </dgm:presLayoutVars>
      </dgm:prSet>
      <dgm:spPr/>
    </dgm:pt>
    <dgm:pt modelId="{2D3C18FD-B9D5-41DE-BCE2-F5A032878507}" type="pres">
      <dgm:prSet presAssocID="{C42A1547-E207-4DB4-BC13-AF2B75B2B4A3}" presName="FiveConn_1-2" presStyleLbl="fgAccFollowNode1" presStyleIdx="0" presStyleCnt="4">
        <dgm:presLayoutVars>
          <dgm:bulletEnabled val="1"/>
        </dgm:presLayoutVars>
      </dgm:prSet>
      <dgm:spPr/>
    </dgm:pt>
    <dgm:pt modelId="{A7C92BA2-7164-4C70-9369-2FE330011289}" type="pres">
      <dgm:prSet presAssocID="{C42A1547-E207-4DB4-BC13-AF2B75B2B4A3}" presName="FiveConn_2-3" presStyleLbl="fgAccFollowNode1" presStyleIdx="1" presStyleCnt="4">
        <dgm:presLayoutVars>
          <dgm:bulletEnabled val="1"/>
        </dgm:presLayoutVars>
      </dgm:prSet>
      <dgm:spPr/>
    </dgm:pt>
    <dgm:pt modelId="{C9192463-4DE2-4A77-B2A4-637D9C090E3A}" type="pres">
      <dgm:prSet presAssocID="{C42A1547-E207-4DB4-BC13-AF2B75B2B4A3}" presName="FiveConn_3-4" presStyleLbl="fgAccFollowNode1" presStyleIdx="2" presStyleCnt="4">
        <dgm:presLayoutVars>
          <dgm:bulletEnabled val="1"/>
        </dgm:presLayoutVars>
      </dgm:prSet>
      <dgm:spPr/>
    </dgm:pt>
    <dgm:pt modelId="{8829E00F-3FF5-4957-99AE-23CB4D24AD57}" type="pres">
      <dgm:prSet presAssocID="{C42A1547-E207-4DB4-BC13-AF2B75B2B4A3}" presName="FiveConn_4-5" presStyleLbl="fgAccFollowNode1" presStyleIdx="3" presStyleCnt="4">
        <dgm:presLayoutVars>
          <dgm:bulletEnabled val="1"/>
        </dgm:presLayoutVars>
      </dgm:prSet>
      <dgm:spPr/>
    </dgm:pt>
    <dgm:pt modelId="{37BAC32B-47E4-46E3-A2EA-B7E6D7A3C957}" type="pres">
      <dgm:prSet presAssocID="{C42A1547-E207-4DB4-BC13-AF2B75B2B4A3}" presName="FiveNodes_1_text" presStyleLbl="node1" presStyleIdx="4" presStyleCnt="5">
        <dgm:presLayoutVars>
          <dgm:bulletEnabled val="1"/>
        </dgm:presLayoutVars>
      </dgm:prSet>
      <dgm:spPr/>
    </dgm:pt>
    <dgm:pt modelId="{2133CE41-06C5-4D1E-BB3B-969F5556B60E}" type="pres">
      <dgm:prSet presAssocID="{C42A1547-E207-4DB4-BC13-AF2B75B2B4A3}" presName="FiveNodes_2_text" presStyleLbl="node1" presStyleIdx="4" presStyleCnt="5">
        <dgm:presLayoutVars>
          <dgm:bulletEnabled val="1"/>
        </dgm:presLayoutVars>
      </dgm:prSet>
      <dgm:spPr/>
    </dgm:pt>
    <dgm:pt modelId="{8694B829-AEE5-4DD3-9A76-F19254C05742}" type="pres">
      <dgm:prSet presAssocID="{C42A1547-E207-4DB4-BC13-AF2B75B2B4A3}" presName="FiveNodes_3_text" presStyleLbl="node1" presStyleIdx="4" presStyleCnt="5">
        <dgm:presLayoutVars>
          <dgm:bulletEnabled val="1"/>
        </dgm:presLayoutVars>
      </dgm:prSet>
      <dgm:spPr/>
    </dgm:pt>
    <dgm:pt modelId="{7D46E411-ADA3-4CCB-BFE0-3CDA7B08B18B}" type="pres">
      <dgm:prSet presAssocID="{C42A1547-E207-4DB4-BC13-AF2B75B2B4A3}" presName="FiveNodes_4_text" presStyleLbl="node1" presStyleIdx="4" presStyleCnt="5">
        <dgm:presLayoutVars>
          <dgm:bulletEnabled val="1"/>
        </dgm:presLayoutVars>
      </dgm:prSet>
      <dgm:spPr/>
    </dgm:pt>
    <dgm:pt modelId="{6F27B17C-1DD0-44E1-9CB1-AA67AD623634}" type="pres">
      <dgm:prSet presAssocID="{C42A1547-E207-4DB4-BC13-AF2B75B2B4A3}" presName="FiveNodes_5_text" presStyleLbl="node1" presStyleIdx="4" presStyleCnt="5">
        <dgm:presLayoutVars>
          <dgm:bulletEnabled val="1"/>
        </dgm:presLayoutVars>
      </dgm:prSet>
      <dgm:spPr/>
    </dgm:pt>
  </dgm:ptLst>
  <dgm:cxnLst>
    <dgm:cxn modelId="{0CD0B805-F0B5-419C-816D-5AEB74AFF9F9}" type="presOf" srcId="{C42A1547-E207-4DB4-BC13-AF2B75B2B4A3}" destId="{AA86AFBC-7D48-45F6-8E42-1A65C1853123}" srcOrd="0" destOrd="0" presId="urn:microsoft.com/office/officeart/2005/8/layout/vProcess5"/>
    <dgm:cxn modelId="{1E61BA0C-C0E3-4551-A0B0-B2A480E67F79}" type="presOf" srcId="{A1D11FA0-F91C-46C6-A9E6-31B8EE4ABAC7}" destId="{0909D447-50F7-46DD-8DB9-20D5E4C68DCA}" srcOrd="0" destOrd="0" presId="urn:microsoft.com/office/officeart/2005/8/layout/vProcess5"/>
    <dgm:cxn modelId="{E9A8EF2B-F4BA-436B-A2D6-291511119C5E}" srcId="{C42A1547-E207-4DB4-BC13-AF2B75B2B4A3}" destId="{A1D11FA0-F91C-46C6-A9E6-31B8EE4ABAC7}" srcOrd="3" destOrd="0" parTransId="{74ED106F-9A72-4A76-B1C6-59808CE6404A}" sibTransId="{3B1C11D8-4A67-4D77-B817-D1742A422804}"/>
    <dgm:cxn modelId="{DFFB7364-7D2B-4B17-81BA-FA50F363BA28}" srcId="{C42A1547-E207-4DB4-BC13-AF2B75B2B4A3}" destId="{E260DF86-43E2-4E20-9A4E-5562994C8A06}" srcOrd="0" destOrd="0" parTransId="{573B4D8A-667A-45F6-A357-27CB55C4C457}" sibTransId="{B61A5E9D-516A-45F1-B4FD-A32FE2B91226}"/>
    <dgm:cxn modelId="{AE581550-E0CE-4F0D-9EF1-426709FE69AD}" type="presOf" srcId="{DDB02B23-573C-4C0B-A35C-F3D42E73C2CD}" destId="{A7C92BA2-7164-4C70-9369-2FE330011289}" srcOrd="0" destOrd="0" presId="urn:microsoft.com/office/officeart/2005/8/layout/vProcess5"/>
    <dgm:cxn modelId="{F60AD070-A7E5-4358-9A18-1204AFB6AA41}" type="presOf" srcId="{3B1C11D8-4A67-4D77-B817-D1742A422804}" destId="{8829E00F-3FF5-4957-99AE-23CB4D24AD57}" srcOrd="0" destOrd="0" presId="urn:microsoft.com/office/officeart/2005/8/layout/vProcess5"/>
    <dgm:cxn modelId="{3C313F79-D6CA-4A66-B9DF-3E6C62D16E24}" type="presOf" srcId="{B8217DE5-EE54-4CCF-BF63-8E1C7DFC59FA}" destId="{7ACC0CD1-FE7B-4845-9107-A2B598E35315}" srcOrd="0" destOrd="0" presId="urn:microsoft.com/office/officeart/2005/8/layout/vProcess5"/>
    <dgm:cxn modelId="{80A6F67C-3E5F-48EA-925E-C5EB92AB844F}" type="presOf" srcId="{E260DF86-43E2-4E20-9A4E-5562994C8A06}" destId="{D7AA447E-B8C9-4339-98C1-64D231F169EE}" srcOrd="0" destOrd="0" presId="urn:microsoft.com/office/officeart/2005/8/layout/vProcess5"/>
    <dgm:cxn modelId="{C67B3C83-A924-49FB-8453-96B7CB2AFEEE}" srcId="{C42A1547-E207-4DB4-BC13-AF2B75B2B4A3}" destId="{A81CA513-6A09-4BBE-99A9-CA5E790CA37D}" srcOrd="2" destOrd="0" parTransId="{1B589628-4315-4B90-8006-17012069B3C3}" sibTransId="{DEDB46D6-9EAF-48F2-85D6-5E8F92711AAA}"/>
    <dgm:cxn modelId="{15808583-3D9C-43BC-841F-6BC6854E2550}" type="presOf" srcId="{CC4D9091-2644-4903-A13D-29E0F072CC8A}" destId="{C4613A8E-CA0B-4C62-92F9-582BC10E8D5E}" srcOrd="0" destOrd="0" presId="urn:microsoft.com/office/officeart/2005/8/layout/vProcess5"/>
    <dgm:cxn modelId="{1316C699-1529-419F-B307-A5C1AD9265E9}" type="presOf" srcId="{B61A5E9D-516A-45F1-B4FD-A32FE2B91226}" destId="{2D3C18FD-B9D5-41DE-BCE2-F5A032878507}" srcOrd="0" destOrd="0" presId="urn:microsoft.com/office/officeart/2005/8/layout/vProcess5"/>
    <dgm:cxn modelId="{63E4C4A0-E120-46F9-84B5-45742BFFA634}" srcId="{C42A1547-E207-4DB4-BC13-AF2B75B2B4A3}" destId="{B8217DE5-EE54-4CCF-BF63-8E1C7DFC59FA}" srcOrd="4" destOrd="0" parTransId="{CDFDFDEF-589D-47D2-870B-7F282614C7EE}" sibTransId="{D5DEC0FC-5DEB-45D5-8CB5-F496574EAEBB}"/>
    <dgm:cxn modelId="{0F55E6A4-3FFA-4998-9C57-8E0FE1C603EF}" type="presOf" srcId="{A1D11FA0-F91C-46C6-A9E6-31B8EE4ABAC7}" destId="{7D46E411-ADA3-4CCB-BFE0-3CDA7B08B18B}" srcOrd="1" destOrd="0" presId="urn:microsoft.com/office/officeart/2005/8/layout/vProcess5"/>
    <dgm:cxn modelId="{5590FCBD-3809-4841-B6B0-0BEE6958B2D5}" type="presOf" srcId="{A81CA513-6A09-4BBE-99A9-CA5E790CA37D}" destId="{8694B829-AEE5-4DD3-9A76-F19254C05742}" srcOrd="1" destOrd="0" presId="urn:microsoft.com/office/officeart/2005/8/layout/vProcess5"/>
    <dgm:cxn modelId="{C38B1BCD-B02B-4ADB-9E9E-768567378945}" type="presOf" srcId="{CC4D9091-2644-4903-A13D-29E0F072CC8A}" destId="{2133CE41-06C5-4D1E-BB3B-969F5556B60E}" srcOrd="1" destOrd="0" presId="urn:microsoft.com/office/officeart/2005/8/layout/vProcess5"/>
    <dgm:cxn modelId="{13B10FD0-2F57-4B38-9072-004A0BDA2069}" type="presOf" srcId="{B8217DE5-EE54-4CCF-BF63-8E1C7DFC59FA}" destId="{6F27B17C-1DD0-44E1-9CB1-AA67AD623634}" srcOrd="1" destOrd="0" presId="urn:microsoft.com/office/officeart/2005/8/layout/vProcess5"/>
    <dgm:cxn modelId="{4EB6CADD-DA61-4F71-BD9B-425B3D22FEE2}" type="presOf" srcId="{DEDB46D6-9EAF-48F2-85D6-5E8F92711AAA}" destId="{C9192463-4DE2-4A77-B2A4-637D9C090E3A}" srcOrd="0" destOrd="0" presId="urn:microsoft.com/office/officeart/2005/8/layout/vProcess5"/>
    <dgm:cxn modelId="{B121B0E3-81F2-4D8C-BFBD-D51EE5431959}" type="presOf" srcId="{E260DF86-43E2-4E20-9A4E-5562994C8A06}" destId="{37BAC32B-47E4-46E3-A2EA-B7E6D7A3C957}" srcOrd="1" destOrd="0" presId="urn:microsoft.com/office/officeart/2005/8/layout/vProcess5"/>
    <dgm:cxn modelId="{2094BBE3-1E65-42B8-BFF4-10007BD6971E}" srcId="{C42A1547-E207-4DB4-BC13-AF2B75B2B4A3}" destId="{CC4D9091-2644-4903-A13D-29E0F072CC8A}" srcOrd="1" destOrd="0" parTransId="{2528906F-A40D-4145-B9F7-1B7808183212}" sibTransId="{DDB02B23-573C-4C0B-A35C-F3D42E73C2CD}"/>
    <dgm:cxn modelId="{E01C28E4-E6F4-4950-8836-B7408E557AA7}" type="presOf" srcId="{A81CA513-6A09-4BBE-99A9-CA5E790CA37D}" destId="{9F6428BC-4BF0-4800-9DF0-2C924FE24C82}" srcOrd="0" destOrd="0" presId="urn:microsoft.com/office/officeart/2005/8/layout/vProcess5"/>
    <dgm:cxn modelId="{BED8E873-05CA-4984-B7D9-3D1D7DE4F189}" type="presParOf" srcId="{AA86AFBC-7D48-45F6-8E42-1A65C1853123}" destId="{251F666E-2A35-464E-BF48-B5F2449DA93C}" srcOrd="0" destOrd="0" presId="urn:microsoft.com/office/officeart/2005/8/layout/vProcess5"/>
    <dgm:cxn modelId="{E9DA4703-E3AB-4B0B-9CEA-38F5119CD579}" type="presParOf" srcId="{AA86AFBC-7D48-45F6-8E42-1A65C1853123}" destId="{D7AA447E-B8C9-4339-98C1-64D231F169EE}" srcOrd="1" destOrd="0" presId="urn:microsoft.com/office/officeart/2005/8/layout/vProcess5"/>
    <dgm:cxn modelId="{821A3325-1970-4436-A7DC-466ED9C720FC}" type="presParOf" srcId="{AA86AFBC-7D48-45F6-8E42-1A65C1853123}" destId="{C4613A8E-CA0B-4C62-92F9-582BC10E8D5E}" srcOrd="2" destOrd="0" presId="urn:microsoft.com/office/officeart/2005/8/layout/vProcess5"/>
    <dgm:cxn modelId="{57070F84-F71D-4D85-8D74-30DB36463276}" type="presParOf" srcId="{AA86AFBC-7D48-45F6-8E42-1A65C1853123}" destId="{9F6428BC-4BF0-4800-9DF0-2C924FE24C82}" srcOrd="3" destOrd="0" presId="urn:microsoft.com/office/officeart/2005/8/layout/vProcess5"/>
    <dgm:cxn modelId="{80553918-3416-44E7-ADB1-B87E725246FA}" type="presParOf" srcId="{AA86AFBC-7D48-45F6-8E42-1A65C1853123}" destId="{0909D447-50F7-46DD-8DB9-20D5E4C68DCA}" srcOrd="4" destOrd="0" presId="urn:microsoft.com/office/officeart/2005/8/layout/vProcess5"/>
    <dgm:cxn modelId="{04853BD2-C679-4241-BA1B-09751A3E2F6C}" type="presParOf" srcId="{AA86AFBC-7D48-45F6-8E42-1A65C1853123}" destId="{7ACC0CD1-FE7B-4845-9107-A2B598E35315}" srcOrd="5" destOrd="0" presId="urn:microsoft.com/office/officeart/2005/8/layout/vProcess5"/>
    <dgm:cxn modelId="{61BD6F4F-A1F7-4603-8B49-FD73CBB94388}" type="presParOf" srcId="{AA86AFBC-7D48-45F6-8E42-1A65C1853123}" destId="{2D3C18FD-B9D5-41DE-BCE2-F5A032878507}" srcOrd="6" destOrd="0" presId="urn:microsoft.com/office/officeart/2005/8/layout/vProcess5"/>
    <dgm:cxn modelId="{A28E8D44-1F1E-4E32-A4AC-9EE52F6B8C24}" type="presParOf" srcId="{AA86AFBC-7D48-45F6-8E42-1A65C1853123}" destId="{A7C92BA2-7164-4C70-9369-2FE330011289}" srcOrd="7" destOrd="0" presId="urn:microsoft.com/office/officeart/2005/8/layout/vProcess5"/>
    <dgm:cxn modelId="{8EEB250D-F3B3-46C4-998D-21BB4DDC1EDE}" type="presParOf" srcId="{AA86AFBC-7D48-45F6-8E42-1A65C1853123}" destId="{C9192463-4DE2-4A77-B2A4-637D9C090E3A}" srcOrd="8" destOrd="0" presId="urn:microsoft.com/office/officeart/2005/8/layout/vProcess5"/>
    <dgm:cxn modelId="{7680A4D3-083A-4CA1-98DA-68597644589B}" type="presParOf" srcId="{AA86AFBC-7D48-45F6-8E42-1A65C1853123}" destId="{8829E00F-3FF5-4957-99AE-23CB4D24AD57}" srcOrd="9" destOrd="0" presId="urn:microsoft.com/office/officeart/2005/8/layout/vProcess5"/>
    <dgm:cxn modelId="{B72D7656-B09E-40AB-A826-4B923764CF35}" type="presParOf" srcId="{AA86AFBC-7D48-45F6-8E42-1A65C1853123}" destId="{37BAC32B-47E4-46E3-A2EA-B7E6D7A3C957}" srcOrd="10" destOrd="0" presId="urn:microsoft.com/office/officeart/2005/8/layout/vProcess5"/>
    <dgm:cxn modelId="{440E15A6-0604-4987-BE8F-914124D40FE9}" type="presParOf" srcId="{AA86AFBC-7D48-45F6-8E42-1A65C1853123}" destId="{2133CE41-06C5-4D1E-BB3B-969F5556B60E}" srcOrd="11" destOrd="0" presId="urn:microsoft.com/office/officeart/2005/8/layout/vProcess5"/>
    <dgm:cxn modelId="{23E4C91C-99DD-420E-BD84-28E728505DDB}" type="presParOf" srcId="{AA86AFBC-7D48-45F6-8E42-1A65C1853123}" destId="{8694B829-AEE5-4DD3-9A76-F19254C05742}" srcOrd="12" destOrd="0" presId="urn:microsoft.com/office/officeart/2005/8/layout/vProcess5"/>
    <dgm:cxn modelId="{06232093-7CB0-4B1C-8E0E-0F2B6D4EDCF0}" type="presParOf" srcId="{AA86AFBC-7D48-45F6-8E42-1A65C1853123}" destId="{7D46E411-ADA3-4CCB-BFE0-3CDA7B08B18B}" srcOrd="13" destOrd="0" presId="urn:microsoft.com/office/officeart/2005/8/layout/vProcess5"/>
    <dgm:cxn modelId="{9E0A480C-312C-4CBC-B30A-FEEA72305F49}" type="presParOf" srcId="{AA86AFBC-7D48-45F6-8E42-1A65C1853123}" destId="{6F27B17C-1DD0-44E1-9CB1-AA67AD623634}"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64E1A45-CA66-41E8-A79C-E6164015EF4D}"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F16178BB-5775-4D3B-A6D1-D5712383040B}">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a:t>Treatment Minutes – </a:t>
          </a:r>
        </a:p>
        <a:p>
          <a:pPr marL="0" lvl="0" defTabSz="355600">
            <a:lnSpc>
              <a:spcPct val="90000"/>
            </a:lnSpc>
            <a:spcBef>
              <a:spcPct val="0"/>
            </a:spcBef>
            <a:spcAft>
              <a:spcPct val="35000"/>
            </a:spcAft>
            <a:buNone/>
          </a:pPr>
          <a:r>
            <a:rPr lang="en-US" sz="2000"/>
            <a:t>Record approximate times for each billing category</a:t>
          </a:r>
        </a:p>
        <a:p>
          <a:pPr marL="0" lvl="0" defTabSz="355600">
            <a:lnSpc>
              <a:spcPct val="90000"/>
            </a:lnSpc>
            <a:spcBef>
              <a:spcPct val="0"/>
            </a:spcBef>
            <a:spcAft>
              <a:spcPct val="35000"/>
            </a:spcAft>
            <a:buNone/>
          </a:pPr>
          <a:r>
            <a:rPr lang="en-US" sz="2000"/>
            <a:t>Denote total billable time in Total Timed Code</a:t>
          </a:r>
        </a:p>
        <a:p>
          <a:pPr marL="0" lvl="0" defTabSz="355600">
            <a:lnSpc>
              <a:spcPct val="90000"/>
            </a:lnSpc>
            <a:spcBef>
              <a:spcPct val="0"/>
            </a:spcBef>
            <a:spcAft>
              <a:spcPct val="35000"/>
            </a:spcAft>
            <a:buNone/>
          </a:pPr>
          <a:r>
            <a:rPr lang="en-US" sz="2000"/>
            <a:t>Remember the 8-minute rule</a:t>
          </a:r>
        </a:p>
      </dgm:t>
    </dgm:pt>
    <dgm:pt modelId="{71E92194-D318-46F2-B9F3-0EF59DB00E51}" type="parTrans" cxnId="{3CAF250F-9B4C-4AAB-B0E2-0DDA5329C0BE}">
      <dgm:prSet/>
      <dgm:spPr/>
      <dgm:t>
        <a:bodyPr/>
        <a:lstStyle/>
        <a:p>
          <a:endParaRPr lang="en-US"/>
        </a:p>
      </dgm:t>
    </dgm:pt>
    <dgm:pt modelId="{BA4B9F8F-E769-46DF-BD2D-41DFDC5D976C}" type="sibTrans" cxnId="{3CAF250F-9B4C-4AAB-B0E2-0DDA5329C0BE}">
      <dgm:prSet/>
      <dgm:spPr/>
      <dgm:t>
        <a:bodyPr/>
        <a:lstStyle/>
        <a:p>
          <a:endParaRPr lang="en-US"/>
        </a:p>
      </dgm:t>
    </dgm:pt>
    <dgm:pt modelId="{10D698D6-E031-4AFE-95C6-338C3AB02437}">
      <dgm:prSet custT="1"/>
      <dgm:spPr/>
      <dgm:t>
        <a:bodyPr/>
        <a:lstStyle/>
        <a:p>
          <a:r>
            <a:rPr lang="en-US" sz="2000" b="1"/>
            <a:t>1:1 supervision (students only)– </a:t>
          </a:r>
          <a:r>
            <a:rPr lang="en-US" sz="2000" b="0"/>
            <a:t>should select the auto-populated response whenever applicable</a:t>
          </a:r>
          <a:endParaRPr lang="en-US" sz="2000"/>
        </a:p>
      </dgm:t>
    </dgm:pt>
    <dgm:pt modelId="{C70F9E2D-2795-416E-A230-09E6F26775B5}" type="parTrans" cxnId="{A9779C31-B2B2-456E-975D-CA6BFD43F2FC}">
      <dgm:prSet/>
      <dgm:spPr/>
      <dgm:t>
        <a:bodyPr/>
        <a:lstStyle/>
        <a:p>
          <a:endParaRPr lang="en-US"/>
        </a:p>
      </dgm:t>
    </dgm:pt>
    <dgm:pt modelId="{F115ADC5-6DB7-43FC-A723-FEFF7EC5EA89}" type="sibTrans" cxnId="{A9779C31-B2B2-456E-975D-CA6BFD43F2FC}">
      <dgm:prSet/>
      <dgm:spPr/>
      <dgm:t>
        <a:bodyPr/>
        <a:lstStyle/>
        <a:p>
          <a:endParaRPr lang="en-US"/>
        </a:p>
      </dgm:t>
    </dgm:pt>
    <dgm:pt modelId="{58C74729-1D9E-470B-8CEF-6B03D5AEFBB1}">
      <dgm:prSet custT="1"/>
      <dgm:spPr>
        <a:solidFill>
          <a:srgbClr val="00B050"/>
        </a:solidFill>
      </dgm:spPr>
      <dgm:t>
        <a:bodyPr/>
        <a:lstStyle/>
        <a:p>
          <a:r>
            <a:rPr lang="en-US" sz="2000" b="1"/>
            <a:t>Therapist Communication (assistants only</a:t>
          </a:r>
          <a:r>
            <a:rPr lang="en-US" sz="1100" b="1"/>
            <a:t>) </a:t>
          </a:r>
          <a:endParaRPr lang="en-US" sz="800" b="1"/>
        </a:p>
      </dgm:t>
    </dgm:pt>
    <dgm:pt modelId="{5327C16E-DDC4-4E2E-8C79-0D3083C32415}" type="parTrans" cxnId="{4BF432FB-6EA8-4C0E-95D1-128F69EFF1B6}">
      <dgm:prSet/>
      <dgm:spPr/>
      <dgm:t>
        <a:bodyPr/>
        <a:lstStyle/>
        <a:p>
          <a:endParaRPr lang="en-US"/>
        </a:p>
      </dgm:t>
    </dgm:pt>
    <dgm:pt modelId="{2F3673CF-2EF2-46A3-A6F0-3D2825EB12E7}" type="sibTrans" cxnId="{4BF432FB-6EA8-4C0E-95D1-128F69EFF1B6}">
      <dgm:prSet/>
      <dgm:spPr/>
      <dgm:t>
        <a:bodyPr/>
        <a:lstStyle/>
        <a:p>
          <a:endParaRPr lang="en-US"/>
        </a:p>
      </dgm:t>
    </dgm:pt>
    <dgm:pt modelId="{DCED9811-CA3D-488C-BF79-36EF5AE2FAB6}">
      <dgm:prSet custT="1"/>
      <dgm:spPr/>
      <dgm:t>
        <a:bodyPr/>
        <a:lstStyle/>
        <a:p>
          <a:r>
            <a:rPr lang="en-US" sz="2000" b="1"/>
            <a:t>Co-treatment </a:t>
          </a:r>
          <a:endParaRPr lang="en-US" sz="2000" b="0"/>
        </a:p>
      </dgm:t>
    </dgm:pt>
    <dgm:pt modelId="{451849CE-4417-47E9-9BB6-C50E48AB468D}" type="parTrans" cxnId="{A406FA19-6D66-4E9A-92C1-09F64D5F3143}">
      <dgm:prSet/>
      <dgm:spPr/>
      <dgm:t>
        <a:bodyPr/>
        <a:lstStyle/>
        <a:p>
          <a:endParaRPr lang="en-US"/>
        </a:p>
      </dgm:t>
    </dgm:pt>
    <dgm:pt modelId="{7F896A41-5694-429D-9372-0166E7AF8F58}" type="sibTrans" cxnId="{A406FA19-6D66-4E9A-92C1-09F64D5F3143}">
      <dgm:prSet/>
      <dgm:spPr/>
      <dgm:t>
        <a:bodyPr/>
        <a:lstStyle/>
        <a:p>
          <a:endParaRPr lang="en-US"/>
        </a:p>
      </dgm:t>
    </dgm:pt>
    <dgm:pt modelId="{DC07C108-A043-445D-AAF8-3083714D5722}">
      <dgm:prSet custT="1"/>
      <dgm:spPr/>
      <dgm:t>
        <a:bodyPr/>
        <a:lstStyle/>
        <a:p>
          <a:r>
            <a:rPr lang="en-US" sz="1050" b="0"/>
            <a:t> </a:t>
          </a:r>
          <a:r>
            <a:rPr lang="en-US" sz="2000" b="0"/>
            <a:t>Select when patient is Observation Status, and</a:t>
          </a:r>
          <a:endParaRPr lang="en-US" sz="2000"/>
        </a:p>
      </dgm:t>
    </dgm:pt>
    <dgm:pt modelId="{41BE6D19-B71F-4809-8EB3-96C9D5426D68}" type="parTrans" cxnId="{06C5037C-C5C4-4717-9F7E-4B520DE950A2}">
      <dgm:prSet/>
      <dgm:spPr/>
      <dgm:t>
        <a:bodyPr/>
        <a:lstStyle/>
        <a:p>
          <a:endParaRPr lang="en-US"/>
        </a:p>
      </dgm:t>
    </dgm:pt>
    <dgm:pt modelId="{4DB34C5D-F4E9-424D-9910-EB2CD107B3AE}" type="sibTrans" cxnId="{06C5037C-C5C4-4717-9F7E-4B520DE950A2}">
      <dgm:prSet/>
      <dgm:spPr/>
      <dgm:t>
        <a:bodyPr/>
        <a:lstStyle/>
        <a:p>
          <a:endParaRPr lang="en-US"/>
        </a:p>
      </dgm:t>
    </dgm:pt>
    <dgm:pt modelId="{93EFF63C-78EB-4E3D-97E1-EE6B38CF83A6}">
      <dgm:prSet custT="1"/>
      <dgm:spPr/>
      <dgm:t>
        <a:bodyPr/>
        <a:lstStyle/>
        <a:p>
          <a:r>
            <a:rPr lang="en-US" sz="2000" b="0"/>
            <a:t>“Total Timed Code Treatment Minutes” does not match the total time spent with patient</a:t>
          </a:r>
          <a:endParaRPr lang="en-US" sz="2000"/>
        </a:p>
      </dgm:t>
    </dgm:pt>
    <dgm:pt modelId="{5BF250B5-6C3B-4E84-ABA5-141CBF908541}" type="parTrans" cxnId="{B97F8D6F-16D8-4B30-99EE-520711E123A0}">
      <dgm:prSet/>
      <dgm:spPr/>
      <dgm:t>
        <a:bodyPr/>
        <a:lstStyle/>
        <a:p>
          <a:endParaRPr lang="en-US"/>
        </a:p>
      </dgm:t>
    </dgm:pt>
    <dgm:pt modelId="{CB051099-A853-454A-8B21-F54742025EA7}" type="sibTrans" cxnId="{B97F8D6F-16D8-4B30-99EE-520711E123A0}">
      <dgm:prSet/>
      <dgm:spPr/>
      <dgm:t>
        <a:bodyPr/>
        <a:lstStyle/>
        <a:p>
          <a:endParaRPr lang="en-US"/>
        </a:p>
      </dgm:t>
    </dgm:pt>
    <dgm:pt modelId="{B17EDC8F-AC8A-4AC7-BBA6-5B432ABC619D}">
      <dgm:prSet custT="1"/>
      <dgm:spPr/>
      <dgm:t>
        <a:bodyPr/>
        <a:lstStyle/>
        <a:p>
          <a:r>
            <a:rPr lang="en-US" sz="2000" b="0"/>
            <a:t>Explain via the comment box for any discrepancy due to splitting between clinicians </a:t>
          </a:r>
          <a:endParaRPr lang="en-US" sz="2000"/>
        </a:p>
      </dgm:t>
    </dgm:pt>
    <dgm:pt modelId="{1A079ECD-3DAB-4F9C-ABD3-B11295DD8216}" type="parTrans" cxnId="{D5D2B149-ECF6-41F9-9B5F-7ED0EF9F83EF}">
      <dgm:prSet/>
      <dgm:spPr/>
      <dgm:t>
        <a:bodyPr/>
        <a:lstStyle/>
        <a:p>
          <a:endParaRPr lang="en-US"/>
        </a:p>
      </dgm:t>
    </dgm:pt>
    <dgm:pt modelId="{DCD78131-7E06-45D0-92D0-9D692BFEDAC4}" type="sibTrans" cxnId="{D5D2B149-ECF6-41F9-9B5F-7ED0EF9F83EF}">
      <dgm:prSet/>
      <dgm:spPr/>
      <dgm:t>
        <a:bodyPr/>
        <a:lstStyle/>
        <a:p>
          <a:endParaRPr lang="en-US"/>
        </a:p>
      </dgm:t>
    </dgm:pt>
    <dgm:pt modelId="{D4F041EF-C19C-4A4E-B3E6-FFD53FC91669}" type="pres">
      <dgm:prSet presAssocID="{164E1A45-CA66-41E8-A79C-E6164015EF4D}" presName="linear" presStyleCnt="0">
        <dgm:presLayoutVars>
          <dgm:dir/>
          <dgm:animLvl val="lvl"/>
          <dgm:resizeHandles val="exact"/>
        </dgm:presLayoutVars>
      </dgm:prSet>
      <dgm:spPr/>
    </dgm:pt>
    <dgm:pt modelId="{228B4026-FFDA-4225-9502-5F72ECE879B4}" type="pres">
      <dgm:prSet presAssocID="{F16178BB-5775-4D3B-A6D1-D5712383040B}" presName="parentLin" presStyleCnt="0"/>
      <dgm:spPr/>
    </dgm:pt>
    <dgm:pt modelId="{693A4386-7EEB-42EC-8E32-F6D5C74E1EBA}" type="pres">
      <dgm:prSet presAssocID="{F16178BB-5775-4D3B-A6D1-D5712383040B}" presName="parentLeftMargin" presStyleLbl="node1" presStyleIdx="0" presStyleCnt="4"/>
      <dgm:spPr/>
    </dgm:pt>
    <dgm:pt modelId="{69139FED-77A7-4581-B563-404B98438EED}" type="pres">
      <dgm:prSet presAssocID="{F16178BB-5775-4D3B-A6D1-D5712383040B}" presName="parentText" presStyleLbl="node1" presStyleIdx="0" presStyleCnt="4" custScaleX="138397" custScaleY="793049">
        <dgm:presLayoutVars>
          <dgm:chMax val="0"/>
          <dgm:bulletEnabled val="1"/>
        </dgm:presLayoutVars>
      </dgm:prSet>
      <dgm:spPr/>
    </dgm:pt>
    <dgm:pt modelId="{FF9F6723-97CF-4C22-8AC9-AF8E90F78A0F}" type="pres">
      <dgm:prSet presAssocID="{F16178BB-5775-4D3B-A6D1-D5712383040B}" presName="negativeSpace" presStyleCnt="0"/>
      <dgm:spPr/>
    </dgm:pt>
    <dgm:pt modelId="{047C38C4-89F7-4378-BAC5-8BDCD918E5EE}" type="pres">
      <dgm:prSet presAssocID="{F16178BB-5775-4D3B-A6D1-D5712383040B}" presName="childText" presStyleLbl="conFgAcc1" presStyleIdx="0" presStyleCnt="4">
        <dgm:presLayoutVars>
          <dgm:bulletEnabled val="1"/>
        </dgm:presLayoutVars>
      </dgm:prSet>
      <dgm:spPr/>
    </dgm:pt>
    <dgm:pt modelId="{52F99D47-DDFF-4AE4-870A-09E1D64E4AA6}" type="pres">
      <dgm:prSet presAssocID="{BA4B9F8F-E769-46DF-BD2D-41DFDC5D976C}" presName="spaceBetweenRectangles" presStyleCnt="0"/>
      <dgm:spPr/>
    </dgm:pt>
    <dgm:pt modelId="{F6F96F1B-0147-43E0-944D-5941332B6F2D}" type="pres">
      <dgm:prSet presAssocID="{10D698D6-E031-4AFE-95C6-338C3AB02437}" presName="parentLin" presStyleCnt="0"/>
      <dgm:spPr/>
    </dgm:pt>
    <dgm:pt modelId="{126F07B7-9A62-4E6A-9314-FA076883227F}" type="pres">
      <dgm:prSet presAssocID="{10D698D6-E031-4AFE-95C6-338C3AB02437}" presName="parentLeftMargin" presStyleLbl="node1" presStyleIdx="0" presStyleCnt="4"/>
      <dgm:spPr/>
    </dgm:pt>
    <dgm:pt modelId="{BB7E403B-CA01-4076-BFE6-720D281F3FC4}" type="pres">
      <dgm:prSet presAssocID="{10D698D6-E031-4AFE-95C6-338C3AB02437}" presName="parentText" presStyleLbl="node1" presStyleIdx="1" presStyleCnt="4" custScaleX="138397" custScaleY="371698">
        <dgm:presLayoutVars>
          <dgm:chMax val="0"/>
          <dgm:bulletEnabled val="1"/>
        </dgm:presLayoutVars>
      </dgm:prSet>
      <dgm:spPr/>
    </dgm:pt>
    <dgm:pt modelId="{2FC2A21E-2844-416B-9E70-F13E4EF35DEF}" type="pres">
      <dgm:prSet presAssocID="{10D698D6-E031-4AFE-95C6-338C3AB02437}" presName="negativeSpace" presStyleCnt="0"/>
      <dgm:spPr/>
    </dgm:pt>
    <dgm:pt modelId="{645BD05E-32EE-4148-A796-71E38719253C}" type="pres">
      <dgm:prSet presAssocID="{10D698D6-E031-4AFE-95C6-338C3AB02437}" presName="childText" presStyleLbl="conFgAcc1" presStyleIdx="1" presStyleCnt="4">
        <dgm:presLayoutVars>
          <dgm:bulletEnabled val="1"/>
        </dgm:presLayoutVars>
      </dgm:prSet>
      <dgm:spPr/>
    </dgm:pt>
    <dgm:pt modelId="{2E751D26-8B6F-425C-83C4-8BEFE5DC4BBE}" type="pres">
      <dgm:prSet presAssocID="{F115ADC5-6DB7-43FC-A723-FEFF7EC5EA89}" presName="spaceBetweenRectangles" presStyleCnt="0"/>
      <dgm:spPr/>
    </dgm:pt>
    <dgm:pt modelId="{EF635D84-0E4A-456E-BFFB-C3529EFEFF5B}" type="pres">
      <dgm:prSet presAssocID="{58C74729-1D9E-470B-8CEF-6B03D5AEFBB1}" presName="parentLin" presStyleCnt="0"/>
      <dgm:spPr/>
    </dgm:pt>
    <dgm:pt modelId="{AC316C35-32EA-4763-8466-3583E5E2EB71}" type="pres">
      <dgm:prSet presAssocID="{58C74729-1D9E-470B-8CEF-6B03D5AEFBB1}" presName="parentLeftMargin" presStyleLbl="node1" presStyleIdx="1" presStyleCnt="4"/>
      <dgm:spPr/>
    </dgm:pt>
    <dgm:pt modelId="{82E10983-56EB-400B-8F00-6203CB8997BC}" type="pres">
      <dgm:prSet presAssocID="{58C74729-1D9E-470B-8CEF-6B03D5AEFBB1}" presName="parentText" presStyleLbl="node1" presStyleIdx="2" presStyleCnt="4" custScaleX="138397" custScaleY="168537">
        <dgm:presLayoutVars>
          <dgm:chMax val="0"/>
          <dgm:bulletEnabled val="1"/>
        </dgm:presLayoutVars>
      </dgm:prSet>
      <dgm:spPr/>
    </dgm:pt>
    <dgm:pt modelId="{00275E60-2A62-4335-B1B8-76821D7BDBDA}" type="pres">
      <dgm:prSet presAssocID="{58C74729-1D9E-470B-8CEF-6B03D5AEFBB1}" presName="negativeSpace" presStyleCnt="0"/>
      <dgm:spPr/>
    </dgm:pt>
    <dgm:pt modelId="{838B03CE-EA86-40A7-B8F0-4B3BEB6F5360}" type="pres">
      <dgm:prSet presAssocID="{58C74729-1D9E-470B-8CEF-6B03D5AEFBB1}" presName="childText" presStyleLbl="conFgAcc1" presStyleIdx="2" presStyleCnt="4">
        <dgm:presLayoutVars>
          <dgm:bulletEnabled val="1"/>
        </dgm:presLayoutVars>
      </dgm:prSet>
      <dgm:spPr/>
    </dgm:pt>
    <dgm:pt modelId="{05B9E401-3947-4A9B-BCF7-BD18B91720F2}" type="pres">
      <dgm:prSet presAssocID="{2F3673CF-2EF2-46A3-A6F0-3D2825EB12E7}" presName="spaceBetweenRectangles" presStyleCnt="0"/>
      <dgm:spPr/>
    </dgm:pt>
    <dgm:pt modelId="{9B1B0036-1E24-446A-9927-AE122F23B386}" type="pres">
      <dgm:prSet presAssocID="{DCED9811-CA3D-488C-BF79-36EF5AE2FAB6}" presName="parentLin" presStyleCnt="0"/>
      <dgm:spPr/>
    </dgm:pt>
    <dgm:pt modelId="{060F3E4A-327C-4599-89E8-6798ACC8C87E}" type="pres">
      <dgm:prSet presAssocID="{DCED9811-CA3D-488C-BF79-36EF5AE2FAB6}" presName="parentLeftMargin" presStyleLbl="node1" presStyleIdx="2" presStyleCnt="4"/>
      <dgm:spPr/>
    </dgm:pt>
    <dgm:pt modelId="{5E480255-A713-4D3F-828D-7E3C8B9A9FE1}" type="pres">
      <dgm:prSet presAssocID="{DCED9811-CA3D-488C-BF79-36EF5AE2FAB6}" presName="parentText" presStyleLbl="node1" presStyleIdx="3" presStyleCnt="4" custScaleX="138397" custScaleY="168537">
        <dgm:presLayoutVars>
          <dgm:chMax val="0"/>
          <dgm:bulletEnabled val="1"/>
        </dgm:presLayoutVars>
      </dgm:prSet>
      <dgm:spPr/>
    </dgm:pt>
    <dgm:pt modelId="{C2198241-4084-4DEE-AB80-FA889373282A}" type="pres">
      <dgm:prSet presAssocID="{DCED9811-CA3D-488C-BF79-36EF5AE2FAB6}" presName="negativeSpace" presStyleCnt="0"/>
      <dgm:spPr/>
    </dgm:pt>
    <dgm:pt modelId="{E77BFA03-DDCC-45B6-B822-3837E5C85C80}" type="pres">
      <dgm:prSet presAssocID="{DCED9811-CA3D-488C-BF79-36EF5AE2FAB6}" presName="childText" presStyleLbl="conFgAcc1" presStyleIdx="3" presStyleCnt="4">
        <dgm:presLayoutVars>
          <dgm:bulletEnabled val="1"/>
        </dgm:presLayoutVars>
      </dgm:prSet>
      <dgm:spPr/>
    </dgm:pt>
  </dgm:ptLst>
  <dgm:cxnLst>
    <dgm:cxn modelId="{3CAF250F-9B4C-4AAB-B0E2-0DDA5329C0BE}" srcId="{164E1A45-CA66-41E8-A79C-E6164015EF4D}" destId="{F16178BB-5775-4D3B-A6D1-D5712383040B}" srcOrd="0" destOrd="0" parTransId="{71E92194-D318-46F2-B9F3-0EF59DB00E51}" sibTransId="{BA4B9F8F-E769-46DF-BD2D-41DFDC5D976C}"/>
    <dgm:cxn modelId="{A406FA19-6D66-4E9A-92C1-09F64D5F3143}" srcId="{164E1A45-CA66-41E8-A79C-E6164015EF4D}" destId="{DCED9811-CA3D-488C-BF79-36EF5AE2FAB6}" srcOrd="3" destOrd="0" parTransId="{451849CE-4417-47E9-9BB6-C50E48AB468D}" sibTransId="{7F896A41-5694-429D-9372-0166E7AF8F58}"/>
    <dgm:cxn modelId="{2853F123-F755-49AB-A835-E9D0F7ECB6A3}" type="presOf" srcId="{164E1A45-CA66-41E8-A79C-E6164015EF4D}" destId="{D4F041EF-C19C-4A4E-B3E6-FFD53FC91669}" srcOrd="0" destOrd="0" presId="urn:microsoft.com/office/officeart/2005/8/layout/list1"/>
    <dgm:cxn modelId="{A9779C31-B2B2-456E-975D-CA6BFD43F2FC}" srcId="{164E1A45-CA66-41E8-A79C-E6164015EF4D}" destId="{10D698D6-E031-4AFE-95C6-338C3AB02437}" srcOrd="1" destOrd="0" parTransId="{C70F9E2D-2795-416E-A230-09E6F26775B5}" sibTransId="{F115ADC5-6DB7-43FC-A723-FEFF7EC5EA89}"/>
    <dgm:cxn modelId="{9BE4E23A-839D-4B4D-811F-16193BDA3376}" type="presOf" srcId="{58C74729-1D9E-470B-8CEF-6B03D5AEFBB1}" destId="{82E10983-56EB-400B-8F00-6203CB8997BC}" srcOrd="1" destOrd="0" presId="urn:microsoft.com/office/officeart/2005/8/layout/list1"/>
    <dgm:cxn modelId="{3D97A63C-E49D-4FA7-B083-B8A1EC48AA7F}" type="presOf" srcId="{DCED9811-CA3D-488C-BF79-36EF5AE2FAB6}" destId="{060F3E4A-327C-4599-89E8-6798ACC8C87E}" srcOrd="0" destOrd="0" presId="urn:microsoft.com/office/officeart/2005/8/layout/list1"/>
    <dgm:cxn modelId="{D5D2B149-ECF6-41F9-9B5F-7ED0EF9F83EF}" srcId="{DCED9811-CA3D-488C-BF79-36EF5AE2FAB6}" destId="{B17EDC8F-AC8A-4AC7-BBA6-5B432ABC619D}" srcOrd="2" destOrd="0" parTransId="{1A079ECD-3DAB-4F9C-ABD3-B11295DD8216}" sibTransId="{DCD78131-7E06-45D0-92D0-9D692BFEDAC4}"/>
    <dgm:cxn modelId="{862A364B-5BFB-40EB-BCC2-B92B4576F793}" type="presOf" srcId="{DC07C108-A043-445D-AAF8-3083714D5722}" destId="{E77BFA03-DDCC-45B6-B822-3837E5C85C80}" srcOrd="0" destOrd="0" presId="urn:microsoft.com/office/officeart/2005/8/layout/list1"/>
    <dgm:cxn modelId="{B97F8D6F-16D8-4B30-99EE-520711E123A0}" srcId="{DCED9811-CA3D-488C-BF79-36EF5AE2FAB6}" destId="{93EFF63C-78EB-4E3D-97E1-EE6B38CF83A6}" srcOrd="1" destOrd="0" parTransId="{5BF250B5-6C3B-4E84-ABA5-141CBF908541}" sibTransId="{CB051099-A853-454A-8B21-F54742025EA7}"/>
    <dgm:cxn modelId="{999DDA4F-4385-424A-B445-0667BA0914C1}" type="presOf" srcId="{10D698D6-E031-4AFE-95C6-338C3AB02437}" destId="{126F07B7-9A62-4E6A-9314-FA076883227F}" srcOrd="0" destOrd="0" presId="urn:microsoft.com/office/officeart/2005/8/layout/list1"/>
    <dgm:cxn modelId="{0845127B-7F2E-4BB5-8969-EBFA1E507BF4}" type="presOf" srcId="{F16178BB-5775-4D3B-A6D1-D5712383040B}" destId="{693A4386-7EEB-42EC-8E32-F6D5C74E1EBA}" srcOrd="0" destOrd="0" presId="urn:microsoft.com/office/officeart/2005/8/layout/list1"/>
    <dgm:cxn modelId="{06C5037C-C5C4-4717-9F7E-4B520DE950A2}" srcId="{DCED9811-CA3D-488C-BF79-36EF5AE2FAB6}" destId="{DC07C108-A043-445D-AAF8-3083714D5722}" srcOrd="0" destOrd="0" parTransId="{41BE6D19-B71F-4809-8EB3-96C9D5426D68}" sibTransId="{4DB34C5D-F4E9-424D-9910-EB2CD107B3AE}"/>
    <dgm:cxn modelId="{BE150A81-50CA-4B49-BE92-6DF0407DE204}" type="presOf" srcId="{58C74729-1D9E-470B-8CEF-6B03D5AEFBB1}" destId="{AC316C35-32EA-4763-8466-3583E5E2EB71}" srcOrd="0" destOrd="0" presId="urn:microsoft.com/office/officeart/2005/8/layout/list1"/>
    <dgm:cxn modelId="{F3A4A794-E7CA-4E3C-B27B-2C5630512CD8}" type="presOf" srcId="{B17EDC8F-AC8A-4AC7-BBA6-5B432ABC619D}" destId="{E77BFA03-DDCC-45B6-B822-3837E5C85C80}" srcOrd="0" destOrd="2" presId="urn:microsoft.com/office/officeart/2005/8/layout/list1"/>
    <dgm:cxn modelId="{820263AF-4F64-48A5-A127-20856B655C59}" type="presOf" srcId="{DCED9811-CA3D-488C-BF79-36EF5AE2FAB6}" destId="{5E480255-A713-4D3F-828D-7E3C8B9A9FE1}" srcOrd="1" destOrd="0" presId="urn:microsoft.com/office/officeart/2005/8/layout/list1"/>
    <dgm:cxn modelId="{2AB25BD3-F7DE-405C-84CA-95DAB1592E79}" type="presOf" srcId="{93EFF63C-78EB-4E3D-97E1-EE6B38CF83A6}" destId="{E77BFA03-DDCC-45B6-B822-3837E5C85C80}" srcOrd="0" destOrd="1" presId="urn:microsoft.com/office/officeart/2005/8/layout/list1"/>
    <dgm:cxn modelId="{D71011F4-BC1A-409A-AC9F-7E419E0E874C}" type="presOf" srcId="{10D698D6-E031-4AFE-95C6-338C3AB02437}" destId="{BB7E403B-CA01-4076-BFE6-720D281F3FC4}" srcOrd="1" destOrd="0" presId="urn:microsoft.com/office/officeart/2005/8/layout/list1"/>
    <dgm:cxn modelId="{4BF432FB-6EA8-4C0E-95D1-128F69EFF1B6}" srcId="{164E1A45-CA66-41E8-A79C-E6164015EF4D}" destId="{58C74729-1D9E-470B-8CEF-6B03D5AEFBB1}" srcOrd="2" destOrd="0" parTransId="{5327C16E-DDC4-4E2E-8C79-0D3083C32415}" sibTransId="{2F3673CF-2EF2-46A3-A6F0-3D2825EB12E7}"/>
    <dgm:cxn modelId="{C90B34FE-1172-4D70-9371-B45BBDAC43D2}" type="presOf" srcId="{F16178BB-5775-4D3B-A6D1-D5712383040B}" destId="{69139FED-77A7-4581-B563-404B98438EED}" srcOrd="1" destOrd="0" presId="urn:microsoft.com/office/officeart/2005/8/layout/list1"/>
    <dgm:cxn modelId="{38A13377-C839-480E-AE0A-79F4E30A1174}" type="presParOf" srcId="{D4F041EF-C19C-4A4E-B3E6-FFD53FC91669}" destId="{228B4026-FFDA-4225-9502-5F72ECE879B4}" srcOrd="0" destOrd="0" presId="urn:microsoft.com/office/officeart/2005/8/layout/list1"/>
    <dgm:cxn modelId="{5D660A5A-752E-4268-B3E4-CCEABEC4028D}" type="presParOf" srcId="{228B4026-FFDA-4225-9502-5F72ECE879B4}" destId="{693A4386-7EEB-42EC-8E32-F6D5C74E1EBA}" srcOrd="0" destOrd="0" presId="urn:microsoft.com/office/officeart/2005/8/layout/list1"/>
    <dgm:cxn modelId="{82BC3B39-9FD2-4CE0-B21E-913CFFDCB2A9}" type="presParOf" srcId="{228B4026-FFDA-4225-9502-5F72ECE879B4}" destId="{69139FED-77A7-4581-B563-404B98438EED}" srcOrd="1" destOrd="0" presId="urn:microsoft.com/office/officeart/2005/8/layout/list1"/>
    <dgm:cxn modelId="{08E0C8E0-E59A-4F95-AE06-A5771337A428}" type="presParOf" srcId="{D4F041EF-C19C-4A4E-B3E6-FFD53FC91669}" destId="{FF9F6723-97CF-4C22-8AC9-AF8E90F78A0F}" srcOrd="1" destOrd="0" presId="urn:microsoft.com/office/officeart/2005/8/layout/list1"/>
    <dgm:cxn modelId="{8ECA6373-CCF5-4317-B738-20631226B002}" type="presParOf" srcId="{D4F041EF-C19C-4A4E-B3E6-FFD53FC91669}" destId="{047C38C4-89F7-4378-BAC5-8BDCD918E5EE}" srcOrd="2" destOrd="0" presId="urn:microsoft.com/office/officeart/2005/8/layout/list1"/>
    <dgm:cxn modelId="{085A5D5D-EBCB-4DA1-95C7-1A3581BD55DB}" type="presParOf" srcId="{D4F041EF-C19C-4A4E-B3E6-FFD53FC91669}" destId="{52F99D47-DDFF-4AE4-870A-09E1D64E4AA6}" srcOrd="3" destOrd="0" presId="urn:microsoft.com/office/officeart/2005/8/layout/list1"/>
    <dgm:cxn modelId="{961E3FD5-65C6-4D2E-896E-324AA5EF7AB9}" type="presParOf" srcId="{D4F041EF-C19C-4A4E-B3E6-FFD53FC91669}" destId="{F6F96F1B-0147-43E0-944D-5941332B6F2D}" srcOrd="4" destOrd="0" presId="urn:microsoft.com/office/officeart/2005/8/layout/list1"/>
    <dgm:cxn modelId="{55292778-1AEE-4003-BED9-F513AC14F861}" type="presParOf" srcId="{F6F96F1B-0147-43E0-944D-5941332B6F2D}" destId="{126F07B7-9A62-4E6A-9314-FA076883227F}" srcOrd="0" destOrd="0" presId="urn:microsoft.com/office/officeart/2005/8/layout/list1"/>
    <dgm:cxn modelId="{052FB79E-4652-466E-B7D8-015FD89578AF}" type="presParOf" srcId="{F6F96F1B-0147-43E0-944D-5941332B6F2D}" destId="{BB7E403B-CA01-4076-BFE6-720D281F3FC4}" srcOrd="1" destOrd="0" presId="urn:microsoft.com/office/officeart/2005/8/layout/list1"/>
    <dgm:cxn modelId="{D0BA0916-AC07-4146-A8C1-40B0B9803810}" type="presParOf" srcId="{D4F041EF-C19C-4A4E-B3E6-FFD53FC91669}" destId="{2FC2A21E-2844-416B-9E70-F13E4EF35DEF}" srcOrd="5" destOrd="0" presId="urn:microsoft.com/office/officeart/2005/8/layout/list1"/>
    <dgm:cxn modelId="{9034BBBF-0F16-4E72-9ED7-37EE6BA17B5B}" type="presParOf" srcId="{D4F041EF-C19C-4A4E-B3E6-FFD53FC91669}" destId="{645BD05E-32EE-4148-A796-71E38719253C}" srcOrd="6" destOrd="0" presId="urn:microsoft.com/office/officeart/2005/8/layout/list1"/>
    <dgm:cxn modelId="{3E4DB80D-6D9E-47A1-89B6-F52838429CF1}" type="presParOf" srcId="{D4F041EF-C19C-4A4E-B3E6-FFD53FC91669}" destId="{2E751D26-8B6F-425C-83C4-8BEFE5DC4BBE}" srcOrd="7" destOrd="0" presId="urn:microsoft.com/office/officeart/2005/8/layout/list1"/>
    <dgm:cxn modelId="{B98A9999-82B2-4A12-A060-BA47E50A9007}" type="presParOf" srcId="{D4F041EF-C19C-4A4E-B3E6-FFD53FC91669}" destId="{EF635D84-0E4A-456E-BFFB-C3529EFEFF5B}" srcOrd="8" destOrd="0" presId="urn:microsoft.com/office/officeart/2005/8/layout/list1"/>
    <dgm:cxn modelId="{DDE2D99B-3E45-4E53-990F-7787213A9F46}" type="presParOf" srcId="{EF635D84-0E4A-456E-BFFB-C3529EFEFF5B}" destId="{AC316C35-32EA-4763-8466-3583E5E2EB71}" srcOrd="0" destOrd="0" presId="urn:microsoft.com/office/officeart/2005/8/layout/list1"/>
    <dgm:cxn modelId="{2B49DF55-6F2A-493A-9071-78F20BC58A36}" type="presParOf" srcId="{EF635D84-0E4A-456E-BFFB-C3529EFEFF5B}" destId="{82E10983-56EB-400B-8F00-6203CB8997BC}" srcOrd="1" destOrd="0" presId="urn:microsoft.com/office/officeart/2005/8/layout/list1"/>
    <dgm:cxn modelId="{DDFC23A7-0E30-42AB-9149-7A934B366821}" type="presParOf" srcId="{D4F041EF-C19C-4A4E-B3E6-FFD53FC91669}" destId="{00275E60-2A62-4335-B1B8-76821D7BDBDA}" srcOrd="9" destOrd="0" presId="urn:microsoft.com/office/officeart/2005/8/layout/list1"/>
    <dgm:cxn modelId="{6F661EEA-E9C7-4C11-83B3-EA1DAF879FC1}" type="presParOf" srcId="{D4F041EF-C19C-4A4E-B3E6-FFD53FC91669}" destId="{838B03CE-EA86-40A7-B8F0-4B3BEB6F5360}" srcOrd="10" destOrd="0" presId="urn:microsoft.com/office/officeart/2005/8/layout/list1"/>
    <dgm:cxn modelId="{812A289A-8B1D-4C85-9A2E-CFA3B3B5524A}" type="presParOf" srcId="{D4F041EF-C19C-4A4E-B3E6-FFD53FC91669}" destId="{05B9E401-3947-4A9B-BCF7-BD18B91720F2}" srcOrd="11" destOrd="0" presId="urn:microsoft.com/office/officeart/2005/8/layout/list1"/>
    <dgm:cxn modelId="{71BDED79-733F-4696-B792-68DF88D515B8}" type="presParOf" srcId="{D4F041EF-C19C-4A4E-B3E6-FFD53FC91669}" destId="{9B1B0036-1E24-446A-9927-AE122F23B386}" srcOrd="12" destOrd="0" presId="urn:microsoft.com/office/officeart/2005/8/layout/list1"/>
    <dgm:cxn modelId="{8FD60A23-7145-4C54-81B1-88D0B363681A}" type="presParOf" srcId="{9B1B0036-1E24-446A-9927-AE122F23B386}" destId="{060F3E4A-327C-4599-89E8-6798ACC8C87E}" srcOrd="0" destOrd="0" presId="urn:microsoft.com/office/officeart/2005/8/layout/list1"/>
    <dgm:cxn modelId="{51861B5D-3A67-4485-BB75-93394339CD38}" type="presParOf" srcId="{9B1B0036-1E24-446A-9927-AE122F23B386}" destId="{5E480255-A713-4D3F-828D-7E3C8B9A9FE1}" srcOrd="1" destOrd="0" presId="urn:microsoft.com/office/officeart/2005/8/layout/list1"/>
    <dgm:cxn modelId="{4164D2C4-306F-4803-AFBF-00B1C8361349}" type="presParOf" srcId="{D4F041EF-C19C-4A4E-B3E6-FFD53FC91669}" destId="{C2198241-4084-4DEE-AB80-FA889373282A}" srcOrd="13" destOrd="0" presId="urn:microsoft.com/office/officeart/2005/8/layout/list1"/>
    <dgm:cxn modelId="{E1041665-373D-4604-9C28-A106ADE83DFA}" type="presParOf" srcId="{D4F041EF-C19C-4A4E-B3E6-FFD53FC91669}" destId="{E77BFA03-DDCC-45B6-B822-3837E5C85C80}"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C06B44E-9560-4BF2-B375-F4907522490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5EC7B11D-97BC-4D43-AEE9-CCE798F55E33}">
      <dgm:prSet/>
      <dgm:spPr/>
      <dgm:t>
        <a:bodyPr/>
        <a:lstStyle/>
        <a:p>
          <a:pPr algn="ctr"/>
          <a:r>
            <a:rPr lang="en-US" b="1"/>
            <a:t>Contact Note </a:t>
          </a:r>
          <a:r>
            <a:rPr lang="en-US"/>
            <a:t>– </a:t>
          </a:r>
        </a:p>
        <a:p>
          <a:pPr algn="l"/>
          <a:r>
            <a:rPr lang="en-US"/>
            <a:t>A. Describes an instance where no attempt was made (i.e. due to medical status, off the unit, </a:t>
          </a:r>
          <a:r>
            <a:rPr lang="en-US" err="1"/>
            <a:t>etc</a:t>
          </a:r>
          <a:r>
            <a:rPr lang="en-US"/>
            <a:t>), or </a:t>
          </a:r>
        </a:p>
        <a:p>
          <a:pPr algn="l"/>
          <a:r>
            <a:rPr lang="en-US" b="0" i="0" u="none"/>
            <a:t>B. Denotes successful contact/interaction with patient/caregiver but not billable time</a:t>
          </a:r>
          <a:endParaRPr lang="en-US"/>
        </a:p>
      </dgm:t>
    </dgm:pt>
    <dgm:pt modelId="{C4D81DEF-32DF-4D55-9DA2-C0AAC2A384A7}" type="parTrans" cxnId="{FCF5980A-AC5E-46A7-B282-40F73B55191A}">
      <dgm:prSet/>
      <dgm:spPr/>
      <dgm:t>
        <a:bodyPr/>
        <a:lstStyle/>
        <a:p>
          <a:endParaRPr lang="en-US"/>
        </a:p>
      </dgm:t>
    </dgm:pt>
    <dgm:pt modelId="{0726A0B7-0712-45A2-99FB-20DD8F5DBCA4}" type="sibTrans" cxnId="{FCF5980A-AC5E-46A7-B282-40F73B55191A}">
      <dgm:prSet/>
      <dgm:spPr/>
      <dgm:t>
        <a:bodyPr/>
        <a:lstStyle/>
        <a:p>
          <a:endParaRPr lang="en-US"/>
        </a:p>
      </dgm:t>
    </dgm:pt>
    <dgm:pt modelId="{2089BA68-2565-4AA6-9AD9-0B28051CC76B}">
      <dgm:prSet/>
      <dgm:spPr/>
      <dgm:t>
        <a:bodyPr/>
        <a:lstStyle/>
        <a:p>
          <a:r>
            <a:rPr lang="en-US" b="1"/>
            <a:t>Failed Attempt </a:t>
          </a:r>
          <a:r>
            <a:rPr lang="en-US"/>
            <a:t>– describes </a:t>
          </a:r>
          <a:r>
            <a:rPr lang="en-US" b="0" i="0" u="none"/>
            <a:t>a planned visit was unsuccessful</a:t>
          </a:r>
          <a:endParaRPr lang="en-US"/>
        </a:p>
      </dgm:t>
    </dgm:pt>
    <dgm:pt modelId="{D33E53C4-6A37-495C-9133-C4D5877917BD}" type="parTrans" cxnId="{C7C1017E-91D4-4A28-9CE7-5667B988FFE0}">
      <dgm:prSet/>
      <dgm:spPr/>
      <dgm:t>
        <a:bodyPr/>
        <a:lstStyle/>
        <a:p>
          <a:endParaRPr lang="en-US"/>
        </a:p>
      </dgm:t>
    </dgm:pt>
    <dgm:pt modelId="{DE881D78-DD43-4567-A2EF-B1A4D043F5DE}" type="sibTrans" cxnId="{C7C1017E-91D4-4A28-9CE7-5667B988FFE0}">
      <dgm:prSet/>
      <dgm:spPr/>
      <dgm:t>
        <a:bodyPr/>
        <a:lstStyle/>
        <a:p>
          <a:endParaRPr lang="en-US"/>
        </a:p>
      </dgm:t>
    </dgm:pt>
    <dgm:pt modelId="{A4108DC2-F2EA-4D7B-B19C-731D30870E3C}">
      <dgm:prSet/>
      <dgm:spPr/>
      <dgm:t>
        <a:bodyPr/>
        <a:lstStyle/>
        <a:p>
          <a:r>
            <a:rPr lang="en-US"/>
            <a:t>IMPORTANT: If discharging a patient from therapy services as part of either option above, also select for “Treatment Frequency” as </a:t>
          </a:r>
          <a:r>
            <a:rPr lang="en-US" b="1"/>
            <a:t>Discharged from Therapy </a:t>
          </a:r>
          <a:r>
            <a:rPr lang="en-US"/>
            <a:t>in treatment plan</a:t>
          </a:r>
        </a:p>
      </dgm:t>
    </dgm:pt>
    <dgm:pt modelId="{E8642C83-F395-44CC-B9C9-92F0E063AA3F}" type="parTrans" cxnId="{FE99A712-8089-4752-A7BA-DC81EA26AFB4}">
      <dgm:prSet/>
      <dgm:spPr/>
      <dgm:t>
        <a:bodyPr/>
        <a:lstStyle/>
        <a:p>
          <a:endParaRPr lang="en-US"/>
        </a:p>
      </dgm:t>
    </dgm:pt>
    <dgm:pt modelId="{C8AC1655-39B3-4BFC-90B7-A5D2B32FD88D}" type="sibTrans" cxnId="{FE99A712-8089-4752-A7BA-DC81EA26AFB4}">
      <dgm:prSet/>
      <dgm:spPr/>
      <dgm:t>
        <a:bodyPr/>
        <a:lstStyle/>
        <a:p>
          <a:endParaRPr lang="en-US"/>
        </a:p>
      </dgm:t>
    </dgm:pt>
    <dgm:pt modelId="{BE42D549-269D-46A2-BE15-0A02044C3756}" type="pres">
      <dgm:prSet presAssocID="{1C06B44E-9560-4BF2-B375-F4907522490C}" presName="diagram" presStyleCnt="0">
        <dgm:presLayoutVars>
          <dgm:dir/>
          <dgm:resizeHandles val="exact"/>
        </dgm:presLayoutVars>
      </dgm:prSet>
      <dgm:spPr/>
    </dgm:pt>
    <dgm:pt modelId="{3D874A85-E08B-4522-A341-2D5F203F66F3}" type="pres">
      <dgm:prSet presAssocID="{5EC7B11D-97BC-4D43-AEE9-CCE798F55E33}" presName="node" presStyleLbl="node1" presStyleIdx="0" presStyleCnt="3">
        <dgm:presLayoutVars>
          <dgm:bulletEnabled val="1"/>
        </dgm:presLayoutVars>
      </dgm:prSet>
      <dgm:spPr/>
    </dgm:pt>
    <dgm:pt modelId="{7478E39B-E3FB-407D-97B2-B8007243B65C}" type="pres">
      <dgm:prSet presAssocID="{0726A0B7-0712-45A2-99FB-20DD8F5DBCA4}" presName="sibTrans" presStyleCnt="0"/>
      <dgm:spPr/>
    </dgm:pt>
    <dgm:pt modelId="{F8CB6D42-1D19-4CD9-BC90-A143E6CF406A}" type="pres">
      <dgm:prSet presAssocID="{2089BA68-2565-4AA6-9AD9-0B28051CC76B}" presName="node" presStyleLbl="node1" presStyleIdx="1" presStyleCnt="3">
        <dgm:presLayoutVars>
          <dgm:bulletEnabled val="1"/>
        </dgm:presLayoutVars>
      </dgm:prSet>
      <dgm:spPr/>
    </dgm:pt>
    <dgm:pt modelId="{277C9EB0-F336-44D7-B179-071DF2CD65EA}" type="pres">
      <dgm:prSet presAssocID="{DE881D78-DD43-4567-A2EF-B1A4D043F5DE}" presName="sibTrans" presStyleCnt="0"/>
      <dgm:spPr/>
    </dgm:pt>
    <dgm:pt modelId="{5E8CE07D-7C01-450C-9C1E-6E5BBBBC2074}" type="pres">
      <dgm:prSet presAssocID="{A4108DC2-F2EA-4D7B-B19C-731D30870E3C}" presName="node" presStyleLbl="node1" presStyleIdx="2" presStyleCnt="3">
        <dgm:presLayoutVars>
          <dgm:bulletEnabled val="1"/>
        </dgm:presLayoutVars>
      </dgm:prSet>
      <dgm:spPr/>
    </dgm:pt>
  </dgm:ptLst>
  <dgm:cxnLst>
    <dgm:cxn modelId="{FCF5980A-AC5E-46A7-B282-40F73B55191A}" srcId="{1C06B44E-9560-4BF2-B375-F4907522490C}" destId="{5EC7B11D-97BC-4D43-AEE9-CCE798F55E33}" srcOrd="0" destOrd="0" parTransId="{C4D81DEF-32DF-4D55-9DA2-C0AAC2A384A7}" sibTransId="{0726A0B7-0712-45A2-99FB-20DD8F5DBCA4}"/>
    <dgm:cxn modelId="{FE99A712-8089-4752-A7BA-DC81EA26AFB4}" srcId="{1C06B44E-9560-4BF2-B375-F4907522490C}" destId="{A4108DC2-F2EA-4D7B-B19C-731D30870E3C}" srcOrd="2" destOrd="0" parTransId="{E8642C83-F395-44CC-B9C9-92F0E063AA3F}" sibTransId="{C8AC1655-39B3-4BFC-90B7-A5D2B32FD88D}"/>
    <dgm:cxn modelId="{379B5818-AE37-4D2E-94D7-726272AEB87D}" type="presOf" srcId="{1C06B44E-9560-4BF2-B375-F4907522490C}" destId="{BE42D549-269D-46A2-BE15-0A02044C3756}" srcOrd="0" destOrd="0" presId="urn:microsoft.com/office/officeart/2005/8/layout/default"/>
    <dgm:cxn modelId="{66D66A41-A315-4EF1-ABA0-3E85156CE23C}" type="presOf" srcId="{2089BA68-2565-4AA6-9AD9-0B28051CC76B}" destId="{F8CB6D42-1D19-4CD9-BC90-A143E6CF406A}" srcOrd="0" destOrd="0" presId="urn:microsoft.com/office/officeart/2005/8/layout/default"/>
    <dgm:cxn modelId="{C7C1017E-91D4-4A28-9CE7-5667B988FFE0}" srcId="{1C06B44E-9560-4BF2-B375-F4907522490C}" destId="{2089BA68-2565-4AA6-9AD9-0B28051CC76B}" srcOrd="1" destOrd="0" parTransId="{D33E53C4-6A37-495C-9133-C4D5877917BD}" sibTransId="{DE881D78-DD43-4567-A2EF-B1A4D043F5DE}"/>
    <dgm:cxn modelId="{43B0E6BC-BCF8-4919-8336-19E41A694941}" type="presOf" srcId="{5EC7B11D-97BC-4D43-AEE9-CCE798F55E33}" destId="{3D874A85-E08B-4522-A341-2D5F203F66F3}" srcOrd="0" destOrd="0" presId="urn:microsoft.com/office/officeart/2005/8/layout/default"/>
    <dgm:cxn modelId="{D04BB7C4-0E83-4762-AFFB-764E1663C643}" type="presOf" srcId="{A4108DC2-F2EA-4D7B-B19C-731D30870E3C}" destId="{5E8CE07D-7C01-450C-9C1E-6E5BBBBC2074}" srcOrd="0" destOrd="0" presId="urn:microsoft.com/office/officeart/2005/8/layout/default"/>
    <dgm:cxn modelId="{F7ACAA23-01D9-4D7C-92C3-61CA404239C6}" type="presParOf" srcId="{BE42D549-269D-46A2-BE15-0A02044C3756}" destId="{3D874A85-E08B-4522-A341-2D5F203F66F3}" srcOrd="0" destOrd="0" presId="urn:microsoft.com/office/officeart/2005/8/layout/default"/>
    <dgm:cxn modelId="{482EB7C3-748B-4CDB-8854-868D7A380E2C}" type="presParOf" srcId="{BE42D549-269D-46A2-BE15-0A02044C3756}" destId="{7478E39B-E3FB-407D-97B2-B8007243B65C}" srcOrd="1" destOrd="0" presId="urn:microsoft.com/office/officeart/2005/8/layout/default"/>
    <dgm:cxn modelId="{092B2D39-2059-4BF4-B173-40E1CEA41E5B}" type="presParOf" srcId="{BE42D549-269D-46A2-BE15-0A02044C3756}" destId="{F8CB6D42-1D19-4CD9-BC90-A143E6CF406A}" srcOrd="2" destOrd="0" presId="urn:microsoft.com/office/officeart/2005/8/layout/default"/>
    <dgm:cxn modelId="{087AF7DD-5FF6-491B-B9CD-62B97619E8C6}" type="presParOf" srcId="{BE42D549-269D-46A2-BE15-0A02044C3756}" destId="{277C9EB0-F336-44D7-B179-071DF2CD65EA}" srcOrd="3" destOrd="0" presId="urn:microsoft.com/office/officeart/2005/8/layout/default"/>
    <dgm:cxn modelId="{EB9F2D33-E3E0-4F3C-8809-4C04457A2CE3}" type="presParOf" srcId="{BE42D549-269D-46A2-BE15-0A02044C3756}" destId="{5E8CE07D-7C01-450C-9C1E-6E5BBBBC207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A2D82DA-4F13-427D-9137-0D648115AAF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918A9D9-3E24-40C0-A878-5E7926877330}">
      <dgm:prSet/>
      <dgm:spPr/>
      <dgm:t>
        <a:bodyPr/>
        <a:lstStyle/>
        <a:p>
          <a:r>
            <a:rPr lang="en-US"/>
            <a:t>Student enters the name of supervising CI/FE as cosigner at the very top of </a:t>
          </a:r>
          <a:r>
            <a:rPr lang="en-US" err="1"/>
            <a:t>Notewriter</a:t>
          </a:r>
          <a:r>
            <a:rPr lang="en-US"/>
            <a:t> </a:t>
          </a:r>
          <a:r>
            <a:rPr lang="en-US" err="1"/>
            <a:t>sidbar</a:t>
          </a:r>
          <a:r>
            <a:rPr lang="en-US"/>
            <a:t> </a:t>
          </a:r>
        </a:p>
      </dgm:t>
    </dgm:pt>
    <dgm:pt modelId="{72AEE7DB-471E-49F1-AAD8-C31C315DB5C8}" type="parTrans" cxnId="{10CB0E09-0BB6-4F68-8CEA-E5DBC924C33E}">
      <dgm:prSet/>
      <dgm:spPr/>
      <dgm:t>
        <a:bodyPr/>
        <a:lstStyle/>
        <a:p>
          <a:endParaRPr lang="en-US"/>
        </a:p>
      </dgm:t>
    </dgm:pt>
    <dgm:pt modelId="{84D04E92-CD88-45D0-AB42-D2EAD8695A35}" type="sibTrans" cxnId="{10CB0E09-0BB6-4F68-8CEA-E5DBC924C33E}">
      <dgm:prSet/>
      <dgm:spPr/>
      <dgm:t>
        <a:bodyPr/>
        <a:lstStyle/>
        <a:p>
          <a:endParaRPr lang="en-US"/>
        </a:p>
      </dgm:t>
    </dgm:pt>
    <dgm:pt modelId="{53133381-D11A-4B43-81A4-81B196CCB4E4}">
      <dgm:prSet/>
      <dgm:spPr/>
      <dgm:t>
        <a:bodyPr/>
        <a:lstStyle/>
        <a:p>
          <a:r>
            <a:rPr lang="en-US"/>
            <a:t>Make edits per preferences of supervisor– flowsheets vs in note writer, </a:t>
          </a:r>
          <a:r>
            <a:rPr lang="en-US" err="1"/>
            <a:t>etc</a:t>
          </a:r>
          <a:endParaRPr lang="en-US"/>
        </a:p>
      </dgm:t>
    </dgm:pt>
    <dgm:pt modelId="{044E8CF8-87BF-4622-82BC-A947C9C0F4CC}" type="parTrans" cxnId="{2419C8A8-7084-45E6-A451-026F9E639C3E}">
      <dgm:prSet/>
      <dgm:spPr/>
      <dgm:t>
        <a:bodyPr/>
        <a:lstStyle/>
        <a:p>
          <a:endParaRPr lang="en-US"/>
        </a:p>
      </dgm:t>
    </dgm:pt>
    <dgm:pt modelId="{5399721E-B953-4940-B8D0-0F14ACF90418}" type="sibTrans" cxnId="{2419C8A8-7084-45E6-A451-026F9E639C3E}">
      <dgm:prSet/>
      <dgm:spPr/>
      <dgm:t>
        <a:bodyPr/>
        <a:lstStyle/>
        <a:p>
          <a:endParaRPr lang="en-US"/>
        </a:p>
      </dgm:t>
    </dgm:pt>
    <dgm:pt modelId="{3799FE4C-10E6-4723-AF2A-A9A78601A1FE}">
      <dgm:prSet/>
      <dgm:spPr/>
      <dgm:t>
        <a:bodyPr/>
        <a:lstStyle/>
        <a:p>
          <a:r>
            <a:rPr lang="en-US"/>
            <a:t>Remind your CI/FE to drop charges</a:t>
          </a:r>
        </a:p>
      </dgm:t>
    </dgm:pt>
    <dgm:pt modelId="{91864CEB-42EA-4F7B-A61A-14AFCB70F402}" type="parTrans" cxnId="{5E3B46A3-94E3-4F8F-949A-BD86843EA4A5}">
      <dgm:prSet/>
      <dgm:spPr/>
      <dgm:t>
        <a:bodyPr/>
        <a:lstStyle/>
        <a:p>
          <a:endParaRPr lang="en-US"/>
        </a:p>
      </dgm:t>
    </dgm:pt>
    <dgm:pt modelId="{E6F65C79-7ECB-4C22-8397-C895C93EC004}" type="sibTrans" cxnId="{5E3B46A3-94E3-4F8F-949A-BD86843EA4A5}">
      <dgm:prSet/>
      <dgm:spPr/>
      <dgm:t>
        <a:bodyPr/>
        <a:lstStyle/>
        <a:p>
          <a:endParaRPr lang="en-US"/>
        </a:p>
      </dgm:t>
    </dgm:pt>
    <dgm:pt modelId="{EC8BE980-F38A-4653-B465-6450848EB9F3}">
      <dgm:prSet/>
      <dgm:spPr/>
      <dgm:t>
        <a:bodyPr/>
        <a:lstStyle/>
        <a:p>
          <a:r>
            <a:rPr lang="en-US"/>
            <a:t>Cosigning ultimately happens from within the “In Basket” tab</a:t>
          </a:r>
        </a:p>
      </dgm:t>
    </dgm:pt>
    <dgm:pt modelId="{AAD8E936-DA25-47D7-A8B0-2B26E2784BF2}" type="parTrans" cxnId="{D44A279F-AB81-4535-B1A5-DF1B0250125C}">
      <dgm:prSet/>
      <dgm:spPr/>
      <dgm:t>
        <a:bodyPr/>
        <a:lstStyle/>
        <a:p>
          <a:endParaRPr lang="en-US"/>
        </a:p>
      </dgm:t>
    </dgm:pt>
    <dgm:pt modelId="{5A923F81-73E0-48FF-ADA6-351CA7A951F0}" type="sibTrans" cxnId="{D44A279F-AB81-4535-B1A5-DF1B0250125C}">
      <dgm:prSet/>
      <dgm:spPr/>
      <dgm:t>
        <a:bodyPr/>
        <a:lstStyle/>
        <a:p>
          <a:endParaRPr lang="en-US"/>
        </a:p>
      </dgm:t>
    </dgm:pt>
    <dgm:pt modelId="{C0B74437-C73D-4589-AE14-F2A3EB888DD5}" type="pres">
      <dgm:prSet presAssocID="{AA2D82DA-4F13-427D-9137-0D648115AAFB}" presName="linear" presStyleCnt="0">
        <dgm:presLayoutVars>
          <dgm:animLvl val="lvl"/>
          <dgm:resizeHandles val="exact"/>
        </dgm:presLayoutVars>
      </dgm:prSet>
      <dgm:spPr/>
    </dgm:pt>
    <dgm:pt modelId="{2E9D0556-BFB1-4356-84EA-A99FC6FC2F33}" type="pres">
      <dgm:prSet presAssocID="{5918A9D9-3E24-40C0-A878-5E7926877330}" presName="parentText" presStyleLbl="node1" presStyleIdx="0" presStyleCnt="4">
        <dgm:presLayoutVars>
          <dgm:chMax val="0"/>
          <dgm:bulletEnabled val="1"/>
        </dgm:presLayoutVars>
      </dgm:prSet>
      <dgm:spPr/>
    </dgm:pt>
    <dgm:pt modelId="{01930582-AEB2-4C90-9DC0-B59CCF8832FC}" type="pres">
      <dgm:prSet presAssocID="{84D04E92-CD88-45D0-AB42-D2EAD8695A35}" presName="spacer" presStyleCnt="0"/>
      <dgm:spPr/>
    </dgm:pt>
    <dgm:pt modelId="{CF721D5E-D0F2-426A-985F-16ACE55D5047}" type="pres">
      <dgm:prSet presAssocID="{53133381-D11A-4B43-81A4-81B196CCB4E4}" presName="parentText" presStyleLbl="node1" presStyleIdx="1" presStyleCnt="4">
        <dgm:presLayoutVars>
          <dgm:chMax val="0"/>
          <dgm:bulletEnabled val="1"/>
        </dgm:presLayoutVars>
      </dgm:prSet>
      <dgm:spPr/>
    </dgm:pt>
    <dgm:pt modelId="{EDA5C419-8EA4-4402-8F70-B006D61C5975}" type="pres">
      <dgm:prSet presAssocID="{5399721E-B953-4940-B8D0-0F14ACF90418}" presName="spacer" presStyleCnt="0"/>
      <dgm:spPr/>
    </dgm:pt>
    <dgm:pt modelId="{8037F120-1BAA-4064-B3FF-43C6F13BA0CA}" type="pres">
      <dgm:prSet presAssocID="{EC8BE980-F38A-4653-B465-6450848EB9F3}" presName="parentText" presStyleLbl="node1" presStyleIdx="2" presStyleCnt="4">
        <dgm:presLayoutVars>
          <dgm:chMax val="0"/>
          <dgm:bulletEnabled val="1"/>
        </dgm:presLayoutVars>
      </dgm:prSet>
      <dgm:spPr/>
    </dgm:pt>
    <dgm:pt modelId="{84F6715E-E560-45EA-9E2A-C53EF898E3CE}" type="pres">
      <dgm:prSet presAssocID="{5A923F81-73E0-48FF-ADA6-351CA7A951F0}" presName="spacer" presStyleCnt="0"/>
      <dgm:spPr/>
    </dgm:pt>
    <dgm:pt modelId="{45B9F75D-453F-4E52-A9F7-0DE89B4941E5}" type="pres">
      <dgm:prSet presAssocID="{3799FE4C-10E6-4723-AF2A-A9A78601A1FE}" presName="parentText" presStyleLbl="node1" presStyleIdx="3" presStyleCnt="4">
        <dgm:presLayoutVars>
          <dgm:chMax val="0"/>
          <dgm:bulletEnabled val="1"/>
        </dgm:presLayoutVars>
      </dgm:prSet>
      <dgm:spPr/>
    </dgm:pt>
  </dgm:ptLst>
  <dgm:cxnLst>
    <dgm:cxn modelId="{10CB0E09-0BB6-4F68-8CEA-E5DBC924C33E}" srcId="{AA2D82DA-4F13-427D-9137-0D648115AAFB}" destId="{5918A9D9-3E24-40C0-A878-5E7926877330}" srcOrd="0" destOrd="0" parTransId="{72AEE7DB-471E-49F1-AAD8-C31C315DB5C8}" sibTransId="{84D04E92-CD88-45D0-AB42-D2EAD8695A35}"/>
    <dgm:cxn modelId="{1CCD0D3E-E353-430C-859C-52AA4F44B683}" type="presOf" srcId="{AA2D82DA-4F13-427D-9137-0D648115AAFB}" destId="{C0B74437-C73D-4589-AE14-F2A3EB888DD5}" srcOrd="0" destOrd="0" presId="urn:microsoft.com/office/officeart/2005/8/layout/vList2"/>
    <dgm:cxn modelId="{DA4F6251-D9D8-45F0-8F60-DB591C4E0DD8}" type="presOf" srcId="{EC8BE980-F38A-4653-B465-6450848EB9F3}" destId="{8037F120-1BAA-4064-B3FF-43C6F13BA0CA}" srcOrd="0" destOrd="0" presId="urn:microsoft.com/office/officeart/2005/8/layout/vList2"/>
    <dgm:cxn modelId="{D44A279F-AB81-4535-B1A5-DF1B0250125C}" srcId="{AA2D82DA-4F13-427D-9137-0D648115AAFB}" destId="{EC8BE980-F38A-4653-B465-6450848EB9F3}" srcOrd="2" destOrd="0" parTransId="{AAD8E936-DA25-47D7-A8B0-2B26E2784BF2}" sibTransId="{5A923F81-73E0-48FF-ADA6-351CA7A951F0}"/>
    <dgm:cxn modelId="{5E3B46A3-94E3-4F8F-949A-BD86843EA4A5}" srcId="{AA2D82DA-4F13-427D-9137-0D648115AAFB}" destId="{3799FE4C-10E6-4723-AF2A-A9A78601A1FE}" srcOrd="3" destOrd="0" parTransId="{91864CEB-42EA-4F7B-A61A-14AFCB70F402}" sibTransId="{E6F65C79-7ECB-4C22-8397-C895C93EC004}"/>
    <dgm:cxn modelId="{2419C8A8-7084-45E6-A451-026F9E639C3E}" srcId="{AA2D82DA-4F13-427D-9137-0D648115AAFB}" destId="{53133381-D11A-4B43-81A4-81B196CCB4E4}" srcOrd="1" destOrd="0" parTransId="{044E8CF8-87BF-4622-82BC-A947C9C0F4CC}" sibTransId="{5399721E-B953-4940-B8D0-0F14ACF90418}"/>
    <dgm:cxn modelId="{B74643A9-0730-4995-A90B-F628A3326F9E}" type="presOf" srcId="{5918A9D9-3E24-40C0-A878-5E7926877330}" destId="{2E9D0556-BFB1-4356-84EA-A99FC6FC2F33}" srcOrd="0" destOrd="0" presId="urn:microsoft.com/office/officeart/2005/8/layout/vList2"/>
    <dgm:cxn modelId="{5F2C25ED-3574-419F-B669-7D6B2F41DB42}" type="presOf" srcId="{3799FE4C-10E6-4723-AF2A-A9A78601A1FE}" destId="{45B9F75D-453F-4E52-A9F7-0DE89B4941E5}" srcOrd="0" destOrd="0" presId="urn:microsoft.com/office/officeart/2005/8/layout/vList2"/>
    <dgm:cxn modelId="{B1A464F0-6BFD-492C-9709-264C8BE9293A}" type="presOf" srcId="{53133381-D11A-4B43-81A4-81B196CCB4E4}" destId="{CF721D5E-D0F2-426A-985F-16ACE55D5047}" srcOrd="0" destOrd="0" presId="urn:microsoft.com/office/officeart/2005/8/layout/vList2"/>
    <dgm:cxn modelId="{2F363B30-4B65-468E-8426-410A45293C0F}" type="presParOf" srcId="{C0B74437-C73D-4589-AE14-F2A3EB888DD5}" destId="{2E9D0556-BFB1-4356-84EA-A99FC6FC2F33}" srcOrd="0" destOrd="0" presId="urn:microsoft.com/office/officeart/2005/8/layout/vList2"/>
    <dgm:cxn modelId="{63EE22CE-B231-4B0E-9A97-D136FE77A910}" type="presParOf" srcId="{C0B74437-C73D-4589-AE14-F2A3EB888DD5}" destId="{01930582-AEB2-4C90-9DC0-B59CCF8832FC}" srcOrd="1" destOrd="0" presId="urn:microsoft.com/office/officeart/2005/8/layout/vList2"/>
    <dgm:cxn modelId="{1DCBC97E-686F-4EC7-9ACA-2E35F91AE989}" type="presParOf" srcId="{C0B74437-C73D-4589-AE14-F2A3EB888DD5}" destId="{CF721D5E-D0F2-426A-985F-16ACE55D5047}" srcOrd="2" destOrd="0" presId="urn:microsoft.com/office/officeart/2005/8/layout/vList2"/>
    <dgm:cxn modelId="{C9C07BF2-F6ED-4EB6-88CF-DFDE0F02715E}" type="presParOf" srcId="{C0B74437-C73D-4589-AE14-F2A3EB888DD5}" destId="{EDA5C419-8EA4-4402-8F70-B006D61C5975}" srcOrd="3" destOrd="0" presId="urn:microsoft.com/office/officeart/2005/8/layout/vList2"/>
    <dgm:cxn modelId="{879B76A9-B6EC-412B-8727-1E1A6CDC2B4A}" type="presParOf" srcId="{C0B74437-C73D-4589-AE14-F2A3EB888DD5}" destId="{8037F120-1BAA-4064-B3FF-43C6F13BA0CA}" srcOrd="4" destOrd="0" presId="urn:microsoft.com/office/officeart/2005/8/layout/vList2"/>
    <dgm:cxn modelId="{4D6B76D2-EEF7-46C5-BC0D-8254875EBEF7}" type="presParOf" srcId="{C0B74437-C73D-4589-AE14-F2A3EB888DD5}" destId="{84F6715E-E560-45EA-9E2A-C53EF898E3CE}" srcOrd="5" destOrd="0" presId="urn:microsoft.com/office/officeart/2005/8/layout/vList2"/>
    <dgm:cxn modelId="{89000C4B-0590-4344-8BCB-5D8A4E89EEC3}" type="presParOf" srcId="{C0B74437-C73D-4589-AE14-F2A3EB888DD5}" destId="{45B9F75D-453F-4E52-A9F7-0DE89B4941E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97F38B7-9091-418C-B7CF-B363CE00D4F1}" type="doc">
      <dgm:prSet loTypeId="urn:microsoft.com/office/officeart/2009/3/layout/IncreasingArrowsProcess" loCatId="process" qsTypeId="urn:microsoft.com/office/officeart/2005/8/quickstyle/simple1" qsCatId="simple" csTypeId="urn:microsoft.com/office/officeart/2005/8/colors/colorful5" csCatId="colorful" phldr="1"/>
      <dgm:spPr/>
    </dgm:pt>
    <dgm:pt modelId="{C223C449-CF3D-4151-889A-09296464822F}">
      <dgm:prSet phldrT="[Text]"/>
      <dgm:spPr/>
      <dgm:t>
        <a:bodyPr/>
        <a:lstStyle/>
        <a:p>
          <a:r>
            <a:rPr lang="en-US"/>
            <a:t>Review and Cosign Notes</a:t>
          </a:r>
        </a:p>
      </dgm:t>
    </dgm:pt>
    <dgm:pt modelId="{B82CA2C9-B4F4-4A3D-B9BA-F5CC8AE47574}" type="parTrans" cxnId="{646CACC6-C4B3-456F-98B9-A37672E5EA90}">
      <dgm:prSet/>
      <dgm:spPr/>
      <dgm:t>
        <a:bodyPr/>
        <a:lstStyle/>
        <a:p>
          <a:endParaRPr lang="en-US"/>
        </a:p>
      </dgm:t>
    </dgm:pt>
    <dgm:pt modelId="{07E9D4A3-7D85-4549-9CED-94CB2860E6E7}" type="sibTrans" cxnId="{646CACC6-C4B3-456F-98B9-A37672E5EA90}">
      <dgm:prSet/>
      <dgm:spPr/>
      <dgm:t>
        <a:bodyPr/>
        <a:lstStyle/>
        <a:p>
          <a:endParaRPr lang="en-US"/>
        </a:p>
      </dgm:t>
    </dgm:pt>
    <dgm:pt modelId="{7CB05470-CB10-4ECA-B3B2-D0F41940140C}">
      <dgm:prSet phldrT="[Text]"/>
      <dgm:spPr/>
      <dgm:t>
        <a:bodyPr/>
        <a:lstStyle/>
        <a:p>
          <a:r>
            <a:rPr lang="en-US"/>
            <a:t>Verify Today’s Charges (charges are added by CI/FE) </a:t>
          </a:r>
        </a:p>
      </dgm:t>
    </dgm:pt>
    <dgm:pt modelId="{8EC1C64B-2A12-4602-B23C-06A79D4ACF99}" type="parTrans" cxnId="{1936D018-4FB3-4FD5-B7C2-F53538559CEB}">
      <dgm:prSet/>
      <dgm:spPr/>
      <dgm:t>
        <a:bodyPr/>
        <a:lstStyle/>
        <a:p>
          <a:endParaRPr lang="en-US"/>
        </a:p>
      </dgm:t>
    </dgm:pt>
    <dgm:pt modelId="{33B42A20-4BFD-465B-B8CA-C3A7CBD98F3E}" type="sibTrans" cxnId="{1936D018-4FB3-4FD5-B7C2-F53538559CEB}">
      <dgm:prSet/>
      <dgm:spPr/>
      <dgm:t>
        <a:bodyPr/>
        <a:lstStyle/>
        <a:p>
          <a:endParaRPr lang="en-US"/>
        </a:p>
      </dgm:t>
    </dgm:pt>
    <dgm:pt modelId="{188FE8A2-2BD4-4021-A511-26FA3024771A}">
      <dgm:prSet phldrT="[Text]"/>
      <dgm:spPr/>
      <dgm:t>
        <a:bodyPr/>
        <a:lstStyle/>
        <a:p>
          <a:r>
            <a:rPr lang="en-US"/>
            <a:t>Indicate Priorities for Tomorrow</a:t>
          </a:r>
        </a:p>
      </dgm:t>
    </dgm:pt>
    <dgm:pt modelId="{66FBED03-54F1-4271-8FBE-B8615F105E41}" type="parTrans" cxnId="{750D20D5-D0C4-4041-A05D-BB7FF09E3C9A}">
      <dgm:prSet/>
      <dgm:spPr/>
      <dgm:t>
        <a:bodyPr/>
        <a:lstStyle/>
        <a:p>
          <a:endParaRPr lang="en-US"/>
        </a:p>
      </dgm:t>
    </dgm:pt>
    <dgm:pt modelId="{4C5FDF5C-4388-49C2-867D-A424AC650590}" type="sibTrans" cxnId="{750D20D5-D0C4-4041-A05D-BB7FF09E3C9A}">
      <dgm:prSet/>
      <dgm:spPr/>
      <dgm:t>
        <a:bodyPr/>
        <a:lstStyle/>
        <a:p>
          <a:endParaRPr lang="en-US"/>
        </a:p>
      </dgm:t>
    </dgm:pt>
    <dgm:pt modelId="{96B7FCAE-E6FB-4C2D-B9CD-AC4C9056B59D}" type="pres">
      <dgm:prSet presAssocID="{397F38B7-9091-418C-B7CF-B363CE00D4F1}" presName="Name0" presStyleCnt="0">
        <dgm:presLayoutVars>
          <dgm:chMax val="5"/>
          <dgm:chPref val="5"/>
          <dgm:dir/>
          <dgm:animLvl val="lvl"/>
        </dgm:presLayoutVars>
      </dgm:prSet>
      <dgm:spPr/>
    </dgm:pt>
    <dgm:pt modelId="{27968A70-EF1C-4D74-95D4-4217955BA3D1}" type="pres">
      <dgm:prSet presAssocID="{C223C449-CF3D-4151-889A-09296464822F}" presName="parentText1" presStyleLbl="node1" presStyleIdx="0" presStyleCnt="3" custScaleY="176941" custLinFactY="-35416" custLinFactNeighborX="13872" custLinFactNeighborY="-100000">
        <dgm:presLayoutVars>
          <dgm:chMax/>
          <dgm:chPref val="3"/>
          <dgm:bulletEnabled val="1"/>
        </dgm:presLayoutVars>
      </dgm:prSet>
      <dgm:spPr/>
    </dgm:pt>
    <dgm:pt modelId="{F6F6D26A-004B-4531-B2BE-FCE80AB94C08}" type="pres">
      <dgm:prSet presAssocID="{7CB05470-CB10-4ECA-B3B2-D0F41940140C}" presName="parentText2" presStyleLbl="node1" presStyleIdx="1" presStyleCnt="3" custScaleX="138372" custScaleY="199670" custLinFactNeighborX="-3968" custLinFactNeighborY="30515">
        <dgm:presLayoutVars>
          <dgm:chMax/>
          <dgm:chPref val="3"/>
          <dgm:bulletEnabled val="1"/>
        </dgm:presLayoutVars>
      </dgm:prSet>
      <dgm:spPr/>
    </dgm:pt>
    <dgm:pt modelId="{67A725A0-AC8F-4C2C-BDC2-29E1617E361B}" type="pres">
      <dgm:prSet presAssocID="{188FE8A2-2BD4-4021-A511-26FA3024771A}" presName="parentText3" presStyleLbl="node1" presStyleIdx="2" presStyleCnt="3" custScaleX="208797" custScaleY="193489" custLinFactY="90645" custLinFactNeighborX="-28381" custLinFactNeighborY="100000">
        <dgm:presLayoutVars>
          <dgm:chMax/>
          <dgm:chPref val="3"/>
          <dgm:bulletEnabled val="1"/>
        </dgm:presLayoutVars>
      </dgm:prSet>
      <dgm:spPr/>
    </dgm:pt>
  </dgm:ptLst>
  <dgm:cxnLst>
    <dgm:cxn modelId="{1936D018-4FB3-4FD5-B7C2-F53538559CEB}" srcId="{397F38B7-9091-418C-B7CF-B363CE00D4F1}" destId="{7CB05470-CB10-4ECA-B3B2-D0F41940140C}" srcOrd="1" destOrd="0" parTransId="{8EC1C64B-2A12-4602-B23C-06A79D4ACF99}" sibTransId="{33B42A20-4BFD-465B-B8CA-C3A7CBD98F3E}"/>
    <dgm:cxn modelId="{F960626D-622B-4E3F-9173-52A892D4A6F5}" type="presOf" srcId="{7CB05470-CB10-4ECA-B3B2-D0F41940140C}" destId="{F6F6D26A-004B-4531-B2BE-FCE80AB94C08}" srcOrd="0" destOrd="0" presId="urn:microsoft.com/office/officeart/2009/3/layout/IncreasingArrowsProcess"/>
    <dgm:cxn modelId="{90E82A99-8005-4107-970A-3EB5AE19A8A7}" type="presOf" srcId="{C223C449-CF3D-4151-889A-09296464822F}" destId="{27968A70-EF1C-4D74-95D4-4217955BA3D1}" srcOrd="0" destOrd="0" presId="urn:microsoft.com/office/officeart/2009/3/layout/IncreasingArrowsProcess"/>
    <dgm:cxn modelId="{3135E9C1-4737-421E-AA39-51434D91E47E}" type="presOf" srcId="{188FE8A2-2BD4-4021-A511-26FA3024771A}" destId="{67A725A0-AC8F-4C2C-BDC2-29E1617E361B}" srcOrd="0" destOrd="0" presId="urn:microsoft.com/office/officeart/2009/3/layout/IncreasingArrowsProcess"/>
    <dgm:cxn modelId="{646CACC6-C4B3-456F-98B9-A37672E5EA90}" srcId="{397F38B7-9091-418C-B7CF-B363CE00D4F1}" destId="{C223C449-CF3D-4151-889A-09296464822F}" srcOrd="0" destOrd="0" parTransId="{B82CA2C9-B4F4-4A3D-B9BA-F5CC8AE47574}" sibTransId="{07E9D4A3-7D85-4549-9CED-94CB2860E6E7}"/>
    <dgm:cxn modelId="{2526A0D3-4FE5-4613-B7D1-A2518B7D0D94}" type="presOf" srcId="{397F38B7-9091-418C-B7CF-B363CE00D4F1}" destId="{96B7FCAE-E6FB-4C2D-B9CD-AC4C9056B59D}" srcOrd="0" destOrd="0" presId="urn:microsoft.com/office/officeart/2009/3/layout/IncreasingArrowsProcess"/>
    <dgm:cxn modelId="{750D20D5-D0C4-4041-A05D-BB7FF09E3C9A}" srcId="{397F38B7-9091-418C-B7CF-B363CE00D4F1}" destId="{188FE8A2-2BD4-4021-A511-26FA3024771A}" srcOrd="2" destOrd="0" parTransId="{66FBED03-54F1-4271-8FBE-B8615F105E41}" sibTransId="{4C5FDF5C-4388-49C2-867D-A424AC650590}"/>
    <dgm:cxn modelId="{BC38AD9A-675D-495D-8097-86943449E789}" type="presParOf" srcId="{96B7FCAE-E6FB-4C2D-B9CD-AC4C9056B59D}" destId="{27968A70-EF1C-4D74-95D4-4217955BA3D1}" srcOrd="0" destOrd="0" presId="urn:microsoft.com/office/officeart/2009/3/layout/IncreasingArrowsProcess"/>
    <dgm:cxn modelId="{217172C7-EBF0-4248-AD8D-F4473997E94F}" type="presParOf" srcId="{96B7FCAE-E6FB-4C2D-B9CD-AC4C9056B59D}" destId="{F6F6D26A-004B-4531-B2BE-FCE80AB94C08}" srcOrd="1" destOrd="0" presId="urn:microsoft.com/office/officeart/2009/3/layout/IncreasingArrowsProcess"/>
    <dgm:cxn modelId="{ED33958B-2BE5-4358-9CF5-BBF7EB23DCB2}" type="presParOf" srcId="{96B7FCAE-E6FB-4C2D-B9CD-AC4C9056B59D}" destId="{67A725A0-AC8F-4C2C-BDC2-29E1617E361B}" srcOrd="2"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AF98243-7BF2-4558-87C6-9524446B61AA}" type="doc">
      <dgm:prSet loTypeId="urn:microsoft.com/office/officeart/2005/8/layout/gear1" loCatId="cycle" qsTypeId="urn:microsoft.com/office/officeart/2005/8/quickstyle/simple1" qsCatId="simple" csTypeId="urn:microsoft.com/office/officeart/2005/8/colors/colorful1" csCatId="colorful" phldr="1"/>
      <dgm:spPr/>
      <dgm:t>
        <a:bodyPr/>
        <a:lstStyle/>
        <a:p>
          <a:endParaRPr lang="en-US"/>
        </a:p>
      </dgm:t>
    </dgm:pt>
    <dgm:pt modelId="{FDF375D0-B7DE-40A7-BA90-744EE1BAA370}">
      <dgm:prSet/>
      <dgm:spPr/>
      <dgm:t>
        <a:bodyPr/>
        <a:lstStyle/>
        <a:p>
          <a:r>
            <a:rPr lang="en-US"/>
            <a:t>Double-click the dash (-) in priority column to open pop-up</a:t>
          </a:r>
        </a:p>
      </dgm:t>
    </dgm:pt>
    <dgm:pt modelId="{62D9F3B0-FB2D-4933-91F6-328E95AD102B}" type="parTrans" cxnId="{B6BA3F41-A137-4507-A1A3-C4808464B828}">
      <dgm:prSet/>
      <dgm:spPr/>
      <dgm:t>
        <a:bodyPr/>
        <a:lstStyle/>
        <a:p>
          <a:endParaRPr lang="en-US"/>
        </a:p>
      </dgm:t>
    </dgm:pt>
    <dgm:pt modelId="{38D727C5-037B-44C6-8A10-09DE5E43472A}" type="sibTrans" cxnId="{B6BA3F41-A137-4507-A1A3-C4808464B828}">
      <dgm:prSet/>
      <dgm:spPr/>
      <dgm:t>
        <a:bodyPr/>
        <a:lstStyle/>
        <a:p>
          <a:endParaRPr lang="en-US"/>
        </a:p>
      </dgm:t>
    </dgm:pt>
    <dgm:pt modelId="{61BBF351-3CF7-46E9-BF0D-614C690AB69A}">
      <dgm:prSet/>
      <dgm:spPr/>
      <dgm:t>
        <a:bodyPr/>
        <a:lstStyle/>
        <a:p>
          <a:r>
            <a:rPr lang="en-US"/>
            <a:t>Select the number and/or applicable title</a:t>
          </a:r>
        </a:p>
      </dgm:t>
    </dgm:pt>
    <dgm:pt modelId="{74FA8664-B9F2-4AB5-95BE-1E13F64BCC15}" type="parTrans" cxnId="{7BB1C970-50BF-4C78-BB50-92FFE5268A3E}">
      <dgm:prSet/>
      <dgm:spPr/>
      <dgm:t>
        <a:bodyPr/>
        <a:lstStyle/>
        <a:p>
          <a:endParaRPr lang="en-US"/>
        </a:p>
      </dgm:t>
    </dgm:pt>
    <dgm:pt modelId="{FFDB2C65-58CB-4AC1-AFE3-279CC7215176}" type="sibTrans" cxnId="{7BB1C970-50BF-4C78-BB50-92FFE5268A3E}">
      <dgm:prSet/>
      <dgm:spPr/>
      <dgm:t>
        <a:bodyPr/>
        <a:lstStyle/>
        <a:p>
          <a:endParaRPr lang="en-US"/>
        </a:p>
      </dgm:t>
    </dgm:pt>
    <dgm:pt modelId="{C9DAD088-5753-459A-8975-5C975CD9A4AF}">
      <dgm:prSet/>
      <dgm:spPr/>
      <dgm:t>
        <a:bodyPr/>
        <a:lstStyle/>
        <a:p>
          <a:r>
            <a:rPr lang="en-US"/>
            <a:t>Subsequent providers (therapists or assistants) should </a:t>
          </a:r>
          <a:r>
            <a:rPr lang="en-US" i="1"/>
            <a:t>remove</a:t>
          </a:r>
          <a:r>
            <a:rPr lang="en-US"/>
            <a:t> the number after treatment (titles, such as CVA, total joint, etc. may remain)</a:t>
          </a:r>
        </a:p>
      </dgm:t>
    </dgm:pt>
    <dgm:pt modelId="{1AB024A7-CAC4-417B-AD12-768052DA1A7C}" type="parTrans" cxnId="{767DEE18-DFA1-4117-8AE6-650E5A2A4B4E}">
      <dgm:prSet/>
      <dgm:spPr/>
      <dgm:t>
        <a:bodyPr/>
        <a:lstStyle/>
        <a:p>
          <a:endParaRPr lang="en-US"/>
        </a:p>
      </dgm:t>
    </dgm:pt>
    <dgm:pt modelId="{7A1F6482-1260-4564-8693-11AED60A3386}" type="sibTrans" cxnId="{767DEE18-DFA1-4117-8AE6-650E5A2A4B4E}">
      <dgm:prSet/>
      <dgm:spPr/>
      <dgm:t>
        <a:bodyPr/>
        <a:lstStyle/>
        <a:p>
          <a:endParaRPr lang="en-US"/>
        </a:p>
      </dgm:t>
    </dgm:pt>
    <dgm:pt modelId="{F170C8FC-BA92-4B04-92AD-6637A08AD275}" type="pres">
      <dgm:prSet presAssocID="{4AF98243-7BF2-4558-87C6-9524446B61AA}" presName="composite" presStyleCnt="0">
        <dgm:presLayoutVars>
          <dgm:chMax val="3"/>
          <dgm:animLvl val="lvl"/>
          <dgm:resizeHandles val="exact"/>
        </dgm:presLayoutVars>
      </dgm:prSet>
      <dgm:spPr/>
    </dgm:pt>
    <dgm:pt modelId="{9212C214-B32D-4CB8-8938-02C4636D921A}" type="pres">
      <dgm:prSet presAssocID="{C9DAD088-5753-459A-8975-5C975CD9A4AF}" presName="gear1" presStyleLbl="node1" presStyleIdx="0" presStyleCnt="3">
        <dgm:presLayoutVars>
          <dgm:chMax val="1"/>
          <dgm:bulletEnabled val="1"/>
        </dgm:presLayoutVars>
      </dgm:prSet>
      <dgm:spPr/>
    </dgm:pt>
    <dgm:pt modelId="{E69E3237-A0B2-4FF0-9061-1AAC2A9AED4A}" type="pres">
      <dgm:prSet presAssocID="{C9DAD088-5753-459A-8975-5C975CD9A4AF}" presName="gear1srcNode" presStyleLbl="node1" presStyleIdx="0" presStyleCnt="3"/>
      <dgm:spPr/>
    </dgm:pt>
    <dgm:pt modelId="{24B8110D-A57F-44B0-A32B-DB4622ABD71E}" type="pres">
      <dgm:prSet presAssocID="{C9DAD088-5753-459A-8975-5C975CD9A4AF}" presName="gear1dstNode" presStyleLbl="node1" presStyleIdx="0" presStyleCnt="3"/>
      <dgm:spPr/>
    </dgm:pt>
    <dgm:pt modelId="{7008AF3A-805B-4EE4-B3DA-146D372D501E}" type="pres">
      <dgm:prSet presAssocID="{61BBF351-3CF7-46E9-BF0D-614C690AB69A}" presName="gear2" presStyleLbl="node1" presStyleIdx="1" presStyleCnt="3">
        <dgm:presLayoutVars>
          <dgm:chMax val="1"/>
          <dgm:bulletEnabled val="1"/>
        </dgm:presLayoutVars>
      </dgm:prSet>
      <dgm:spPr/>
    </dgm:pt>
    <dgm:pt modelId="{A02E343C-48C7-457C-9119-84FA76B673FB}" type="pres">
      <dgm:prSet presAssocID="{61BBF351-3CF7-46E9-BF0D-614C690AB69A}" presName="gear2srcNode" presStyleLbl="node1" presStyleIdx="1" presStyleCnt="3"/>
      <dgm:spPr/>
    </dgm:pt>
    <dgm:pt modelId="{E538BFC4-5C1E-421D-9B5B-256CD23D25FE}" type="pres">
      <dgm:prSet presAssocID="{61BBF351-3CF7-46E9-BF0D-614C690AB69A}" presName="gear2dstNode" presStyleLbl="node1" presStyleIdx="1" presStyleCnt="3"/>
      <dgm:spPr/>
    </dgm:pt>
    <dgm:pt modelId="{64A06C48-E90E-48B5-8093-327FB2B599B5}" type="pres">
      <dgm:prSet presAssocID="{FDF375D0-B7DE-40A7-BA90-744EE1BAA370}" presName="gear3" presStyleLbl="node1" presStyleIdx="2" presStyleCnt="3"/>
      <dgm:spPr/>
    </dgm:pt>
    <dgm:pt modelId="{E5235358-9A56-4DCA-8886-2DD29452E10A}" type="pres">
      <dgm:prSet presAssocID="{FDF375D0-B7DE-40A7-BA90-744EE1BAA370}" presName="gear3tx" presStyleLbl="node1" presStyleIdx="2" presStyleCnt="3">
        <dgm:presLayoutVars>
          <dgm:chMax val="1"/>
          <dgm:bulletEnabled val="1"/>
        </dgm:presLayoutVars>
      </dgm:prSet>
      <dgm:spPr/>
    </dgm:pt>
    <dgm:pt modelId="{1D7C68B5-00B9-469C-8D9F-51D91C4DD433}" type="pres">
      <dgm:prSet presAssocID="{FDF375D0-B7DE-40A7-BA90-744EE1BAA370}" presName="gear3srcNode" presStyleLbl="node1" presStyleIdx="2" presStyleCnt="3"/>
      <dgm:spPr/>
    </dgm:pt>
    <dgm:pt modelId="{C69A2D0E-2B73-4BEF-8554-767B1A420F79}" type="pres">
      <dgm:prSet presAssocID="{FDF375D0-B7DE-40A7-BA90-744EE1BAA370}" presName="gear3dstNode" presStyleLbl="node1" presStyleIdx="2" presStyleCnt="3"/>
      <dgm:spPr/>
    </dgm:pt>
    <dgm:pt modelId="{8D2A09A8-82AD-4107-87BE-60FD382DDE98}" type="pres">
      <dgm:prSet presAssocID="{7A1F6482-1260-4564-8693-11AED60A3386}" presName="connector1" presStyleLbl="sibTrans2D1" presStyleIdx="0" presStyleCnt="3"/>
      <dgm:spPr/>
    </dgm:pt>
    <dgm:pt modelId="{4612A18C-2BF7-47C9-A468-6AE4F1A6F8D6}" type="pres">
      <dgm:prSet presAssocID="{FFDB2C65-58CB-4AC1-AFE3-279CC7215176}" presName="connector2" presStyleLbl="sibTrans2D1" presStyleIdx="1" presStyleCnt="3"/>
      <dgm:spPr/>
    </dgm:pt>
    <dgm:pt modelId="{007C4805-2C2E-4531-A058-42227DD194A1}" type="pres">
      <dgm:prSet presAssocID="{38D727C5-037B-44C6-8A10-09DE5E43472A}" presName="connector3" presStyleLbl="sibTrans2D1" presStyleIdx="2" presStyleCnt="3"/>
      <dgm:spPr/>
    </dgm:pt>
  </dgm:ptLst>
  <dgm:cxnLst>
    <dgm:cxn modelId="{9CB11F03-D93D-47CA-9687-5B31E1E7B510}" type="presOf" srcId="{FDF375D0-B7DE-40A7-BA90-744EE1BAA370}" destId="{64A06C48-E90E-48B5-8093-327FB2B599B5}" srcOrd="0" destOrd="0" presId="urn:microsoft.com/office/officeart/2005/8/layout/gear1"/>
    <dgm:cxn modelId="{EB4DBE15-07F4-41B1-B7A1-F87EB55ECD38}" type="presOf" srcId="{FDF375D0-B7DE-40A7-BA90-744EE1BAA370}" destId="{E5235358-9A56-4DCA-8886-2DD29452E10A}" srcOrd="1" destOrd="0" presId="urn:microsoft.com/office/officeart/2005/8/layout/gear1"/>
    <dgm:cxn modelId="{767DEE18-DFA1-4117-8AE6-650E5A2A4B4E}" srcId="{4AF98243-7BF2-4558-87C6-9524446B61AA}" destId="{C9DAD088-5753-459A-8975-5C975CD9A4AF}" srcOrd="0" destOrd="0" parTransId="{1AB024A7-CAC4-417B-AD12-768052DA1A7C}" sibTransId="{7A1F6482-1260-4564-8693-11AED60A3386}"/>
    <dgm:cxn modelId="{633A111D-7059-4226-86EE-22382CF10B7B}" type="presOf" srcId="{FDF375D0-B7DE-40A7-BA90-744EE1BAA370}" destId="{1D7C68B5-00B9-469C-8D9F-51D91C4DD433}" srcOrd="2" destOrd="0" presId="urn:microsoft.com/office/officeart/2005/8/layout/gear1"/>
    <dgm:cxn modelId="{1EC37626-6E72-40D8-891F-BD2C06ABDF43}" type="presOf" srcId="{FDF375D0-B7DE-40A7-BA90-744EE1BAA370}" destId="{C69A2D0E-2B73-4BEF-8554-767B1A420F79}" srcOrd="3" destOrd="0" presId="urn:microsoft.com/office/officeart/2005/8/layout/gear1"/>
    <dgm:cxn modelId="{0A962432-3AE9-4965-A7CB-05C88C37D37B}" type="presOf" srcId="{4AF98243-7BF2-4558-87C6-9524446B61AA}" destId="{F170C8FC-BA92-4B04-92AD-6637A08AD275}" srcOrd="0" destOrd="0" presId="urn:microsoft.com/office/officeart/2005/8/layout/gear1"/>
    <dgm:cxn modelId="{BC60D132-FA59-4B58-9AD2-B96CEEFC33F9}" type="presOf" srcId="{61BBF351-3CF7-46E9-BF0D-614C690AB69A}" destId="{7008AF3A-805B-4EE4-B3DA-146D372D501E}" srcOrd="0" destOrd="0" presId="urn:microsoft.com/office/officeart/2005/8/layout/gear1"/>
    <dgm:cxn modelId="{B6BA3F41-A137-4507-A1A3-C4808464B828}" srcId="{4AF98243-7BF2-4558-87C6-9524446B61AA}" destId="{FDF375D0-B7DE-40A7-BA90-744EE1BAA370}" srcOrd="2" destOrd="0" parTransId="{62D9F3B0-FB2D-4933-91F6-328E95AD102B}" sibTransId="{38D727C5-037B-44C6-8A10-09DE5E43472A}"/>
    <dgm:cxn modelId="{095B4945-B4F2-4010-8DD5-BB5E09F57B35}" type="presOf" srcId="{7A1F6482-1260-4564-8693-11AED60A3386}" destId="{8D2A09A8-82AD-4107-87BE-60FD382DDE98}" srcOrd="0" destOrd="0" presId="urn:microsoft.com/office/officeart/2005/8/layout/gear1"/>
    <dgm:cxn modelId="{7514B56B-21E8-4A1E-AB80-20A5B778E49B}" type="presOf" srcId="{38D727C5-037B-44C6-8A10-09DE5E43472A}" destId="{007C4805-2C2E-4531-A058-42227DD194A1}" srcOrd="0" destOrd="0" presId="urn:microsoft.com/office/officeart/2005/8/layout/gear1"/>
    <dgm:cxn modelId="{7BB1C970-50BF-4C78-BB50-92FFE5268A3E}" srcId="{4AF98243-7BF2-4558-87C6-9524446B61AA}" destId="{61BBF351-3CF7-46E9-BF0D-614C690AB69A}" srcOrd="1" destOrd="0" parTransId="{74FA8664-B9F2-4AB5-95BE-1E13F64BCC15}" sibTransId="{FFDB2C65-58CB-4AC1-AFE3-279CC7215176}"/>
    <dgm:cxn modelId="{D184FE85-0884-428A-8F74-A971DD5BD316}" type="presOf" srcId="{C9DAD088-5753-459A-8975-5C975CD9A4AF}" destId="{E69E3237-A0B2-4FF0-9061-1AAC2A9AED4A}" srcOrd="1" destOrd="0" presId="urn:microsoft.com/office/officeart/2005/8/layout/gear1"/>
    <dgm:cxn modelId="{B9E65187-5698-48C9-86C6-50E84D4FA2B3}" type="presOf" srcId="{C9DAD088-5753-459A-8975-5C975CD9A4AF}" destId="{9212C214-B32D-4CB8-8938-02C4636D921A}" srcOrd="0" destOrd="0" presId="urn:microsoft.com/office/officeart/2005/8/layout/gear1"/>
    <dgm:cxn modelId="{D1A9AD96-C287-4E15-BF0A-539E7E346DFF}" type="presOf" srcId="{61BBF351-3CF7-46E9-BF0D-614C690AB69A}" destId="{E538BFC4-5C1E-421D-9B5B-256CD23D25FE}" srcOrd="2" destOrd="0" presId="urn:microsoft.com/office/officeart/2005/8/layout/gear1"/>
    <dgm:cxn modelId="{58B39BC6-31E5-49C0-A3F6-A3C5522B4C24}" type="presOf" srcId="{61BBF351-3CF7-46E9-BF0D-614C690AB69A}" destId="{A02E343C-48C7-457C-9119-84FA76B673FB}" srcOrd="1" destOrd="0" presId="urn:microsoft.com/office/officeart/2005/8/layout/gear1"/>
    <dgm:cxn modelId="{AB65B3CF-C206-4F22-87A8-75F370E9E674}" type="presOf" srcId="{FFDB2C65-58CB-4AC1-AFE3-279CC7215176}" destId="{4612A18C-2BF7-47C9-A468-6AE4F1A6F8D6}" srcOrd="0" destOrd="0" presId="urn:microsoft.com/office/officeart/2005/8/layout/gear1"/>
    <dgm:cxn modelId="{37495DD4-B339-44EF-9E4A-17021E739EDD}" type="presOf" srcId="{C9DAD088-5753-459A-8975-5C975CD9A4AF}" destId="{24B8110D-A57F-44B0-A32B-DB4622ABD71E}" srcOrd="2" destOrd="0" presId="urn:microsoft.com/office/officeart/2005/8/layout/gear1"/>
    <dgm:cxn modelId="{E39DB85F-5FFB-4A08-9E9C-BF19C88E0633}" type="presParOf" srcId="{F170C8FC-BA92-4B04-92AD-6637A08AD275}" destId="{9212C214-B32D-4CB8-8938-02C4636D921A}" srcOrd="0" destOrd="0" presId="urn:microsoft.com/office/officeart/2005/8/layout/gear1"/>
    <dgm:cxn modelId="{D5004F3E-DB91-401B-A980-7FDE16B425F1}" type="presParOf" srcId="{F170C8FC-BA92-4B04-92AD-6637A08AD275}" destId="{E69E3237-A0B2-4FF0-9061-1AAC2A9AED4A}" srcOrd="1" destOrd="0" presId="urn:microsoft.com/office/officeart/2005/8/layout/gear1"/>
    <dgm:cxn modelId="{31FC3F7C-C20C-4ED5-B6E3-7CAFC6A3CFAC}" type="presParOf" srcId="{F170C8FC-BA92-4B04-92AD-6637A08AD275}" destId="{24B8110D-A57F-44B0-A32B-DB4622ABD71E}" srcOrd="2" destOrd="0" presId="urn:microsoft.com/office/officeart/2005/8/layout/gear1"/>
    <dgm:cxn modelId="{71396380-12FC-42D5-A916-6747E9938406}" type="presParOf" srcId="{F170C8FC-BA92-4B04-92AD-6637A08AD275}" destId="{7008AF3A-805B-4EE4-B3DA-146D372D501E}" srcOrd="3" destOrd="0" presId="urn:microsoft.com/office/officeart/2005/8/layout/gear1"/>
    <dgm:cxn modelId="{6CC7BF3A-4CE5-4A1A-B37E-7F1DEBCC5FF6}" type="presParOf" srcId="{F170C8FC-BA92-4B04-92AD-6637A08AD275}" destId="{A02E343C-48C7-457C-9119-84FA76B673FB}" srcOrd="4" destOrd="0" presId="urn:microsoft.com/office/officeart/2005/8/layout/gear1"/>
    <dgm:cxn modelId="{3619B667-A281-43BD-9130-DFF8950083B5}" type="presParOf" srcId="{F170C8FC-BA92-4B04-92AD-6637A08AD275}" destId="{E538BFC4-5C1E-421D-9B5B-256CD23D25FE}" srcOrd="5" destOrd="0" presId="urn:microsoft.com/office/officeart/2005/8/layout/gear1"/>
    <dgm:cxn modelId="{D0BBFFEA-7404-4D11-8C1A-A64DD8E4BD39}" type="presParOf" srcId="{F170C8FC-BA92-4B04-92AD-6637A08AD275}" destId="{64A06C48-E90E-48B5-8093-327FB2B599B5}" srcOrd="6" destOrd="0" presId="urn:microsoft.com/office/officeart/2005/8/layout/gear1"/>
    <dgm:cxn modelId="{D75DD583-2635-45FC-BC3B-5233B0490BC6}" type="presParOf" srcId="{F170C8FC-BA92-4B04-92AD-6637A08AD275}" destId="{E5235358-9A56-4DCA-8886-2DD29452E10A}" srcOrd="7" destOrd="0" presId="urn:microsoft.com/office/officeart/2005/8/layout/gear1"/>
    <dgm:cxn modelId="{D211988D-7BFC-4E89-87E7-9AE002B9F3C1}" type="presParOf" srcId="{F170C8FC-BA92-4B04-92AD-6637A08AD275}" destId="{1D7C68B5-00B9-469C-8D9F-51D91C4DD433}" srcOrd="8" destOrd="0" presId="urn:microsoft.com/office/officeart/2005/8/layout/gear1"/>
    <dgm:cxn modelId="{1E74BD4B-1E0B-47F6-9556-D64FD20B7474}" type="presParOf" srcId="{F170C8FC-BA92-4B04-92AD-6637A08AD275}" destId="{C69A2D0E-2B73-4BEF-8554-767B1A420F79}" srcOrd="9" destOrd="0" presId="urn:microsoft.com/office/officeart/2005/8/layout/gear1"/>
    <dgm:cxn modelId="{1D029054-21CA-426C-9584-AF26BB8936E8}" type="presParOf" srcId="{F170C8FC-BA92-4B04-92AD-6637A08AD275}" destId="{8D2A09A8-82AD-4107-87BE-60FD382DDE98}" srcOrd="10" destOrd="0" presId="urn:microsoft.com/office/officeart/2005/8/layout/gear1"/>
    <dgm:cxn modelId="{C373E3D3-80F5-4D5B-8481-185CD258DC77}" type="presParOf" srcId="{F170C8FC-BA92-4B04-92AD-6637A08AD275}" destId="{4612A18C-2BF7-47C9-A468-6AE4F1A6F8D6}" srcOrd="11" destOrd="0" presId="urn:microsoft.com/office/officeart/2005/8/layout/gear1"/>
    <dgm:cxn modelId="{41E2DC29-B35B-4F14-8CA6-A546E8FB8EB6}" type="presParOf" srcId="{F170C8FC-BA92-4B04-92AD-6637A08AD275}" destId="{007C4805-2C2E-4531-A058-42227DD194A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F51BFF-55E0-4FF6-8E9B-13B8DEDCDE6C}"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66250B9E-0CFA-4176-B8CC-292DF34BE073}">
      <dgm:prSet/>
      <dgm:spPr/>
      <dgm:t>
        <a:bodyPr/>
        <a:lstStyle/>
        <a:p>
          <a:r>
            <a:rPr lang="en-US"/>
            <a:t>Build Check</a:t>
          </a:r>
        </a:p>
      </dgm:t>
    </dgm:pt>
    <dgm:pt modelId="{38F76ABD-26CF-4712-A672-2BC47E0A4303}" type="parTrans" cxnId="{DF9BC608-5775-4CCE-B22C-CF610E5DFCB1}">
      <dgm:prSet/>
      <dgm:spPr/>
      <dgm:t>
        <a:bodyPr/>
        <a:lstStyle/>
        <a:p>
          <a:endParaRPr lang="en-US"/>
        </a:p>
      </dgm:t>
    </dgm:pt>
    <dgm:pt modelId="{6885DFEB-D47E-4AA3-94C3-DFCAE5F7AABA}" type="sibTrans" cxnId="{DF9BC608-5775-4CCE-B22C-CF610E5DFCB1}">
      <dgm:prSet/>
      <dgm:spPr/>
      <dgm:t>
        <a:bodyPr/>
        <a:lstStyle/>
        <a:p>
          <a:endParaRPr lang="en-US"/>
        </a:p>
      </dgm:t>
    </dgm:pt>
    <dgm:pt modelId="{451FE93A-F09E-46AD-A3BD-4A4600E0A9BB}">
      <dgm:prSet/>
      <dgm:spPr/>
      <dgm:t>
        <a:bodyPr/>
        <a:lstStyle/>
        <a:p>
          <a:r>
            <a:rPr lang="en-US"/>
            <a:t>Patient lists &amp; List Columns</a:t>
          </a:r>
        </a:p>
      </dgm:t>
    </dgm:pt>
    <dgm:pt modelId="{A77BB94E-FF01-44EE-8D8D-4EA380D718A1}" type="parTrans" cxnId="{F97D135B-ECF4-4F3E-BDF2-5EB853EF51BE}">
      <dgm:prSet/>
      <dgm:spPr/>
      <dgm:t>
        <a:bodyPr/>
        <a:lstStyle/>
        <a:p>
          <a:endParaRPr lang="en-US"/>
        </a:p>
      </dgm:t>
    </dgm:pt>
    <dgm:pt modelId="{21CD97C0-A5C9-4FD0-BF03-0482BF1203E1}" type="sibTrans" cxnId="{F97D135B-ECF4-4F3E-BDF2-5EB853EF51BE}">
      <dgm:prSet/>
      <dgm:spPr/>
      <dgm:t>
        <a:bodyPr/>
        <a:lstStyle/>
        <a:p>
          <a:endParaRPr lang="en-US"/>
        </a:p>
      </dgm:t>
    </dgm:pt>
    <dgm:pt modelId="{8497355A-6CD5-4E03-8130-73CF8A3C3ECF}">
      <dgm:prSet/>
      <dgm:spPr/>
      <dgm:t>
        <a:bodyPr/>
        <a:lstStyle/>
        <a:p>
          <a:r>
            <a:rPr lang="en-US"/>
            <a:t>Chart Review &amp; Associated Tools</a:t>
          </a:r>
        </a:p>
      </dgm:t>
    </dgm:pt>
    <dgm:pt modelId="{3D3F56F3-F92D-432A-A259-3BFA6EF475B5}" type="parTrans" cxnId="{B1D7A174-D847-4879-9BE6-80E3C8A0EA67}">
      <dgm:prSet/>
      <dgm:spPr/>
      <dgm:t>
        <a:bodyPr/>
        <a:lstStyle/>
        <a:p>
          <a:endParaRPr lang="en-US"/>
        </a:p>
      </dgm:t>
    </dgm:pt>
    <dgm:pt modelId="{4E546AEB-193E-4D5E-A88F-082225F16F74}" type="sibTrans" cxnId="{B1D7A174-D847-4879-9BE6-80E3C8A0EA67}">
      <dgm:prSet/>
      <dgm:spPr/>
      <dgm:t>
        <a:bodyPr/>
        <a:lstStyle/>
        <a:p>
          <a:endParaRPr lang="en-US"/>
        </a:p>
      </dgm:t>
    </dgm:pt>
    <dgm:pt modelId="{BAABB83E-28BC-42BE-A290-D034ED133A5F}">
      <dgm:prSet/>
      <dgm:spPr/>
      <dgm:t>
        <a:bodyPr/>
        <a:lstStyle/>
        <a:p>
          <a:r>
            <a:rPr lang="en-US"/>
            <a:t>Flowsheets &amp; Data Input</a:t>
          </a:r>
        </a:p>
      </dgm:t>
    </dgm:pt>
    <dgm:pt modelId="{8D239F10-7A1E-468F-B863-EC6EBF4217EF}" type="parTrans" cxnId="{54205941-5C68-40E5-AC67-96F77B24E34E}">
      <dgm:prSet/>
      <dgm:spPr/>
      <dgm:t>
        <a:bodyPr/>
        <a:lstStyle/>
        <a:p>
          <a:endParaRPr lang="en-US"/>
        </a:p>
      </dgm:t>
    </dgm:pt>
    <dgm:pt modelId="{4890A1E6-005F-48A5-B2A1-B7F9633AEAC1}" type="sibTrans" cxnId="{54205941-5C68-40E5-AC67-96F77B24E34E}">
      <dgm:prSet/>
      <dgm:spPr/>
      <dgm:t>
        <a:bodyPr/>
        <a:lstStyle/>
        <a:p>
          <a:endParaRPr lang="en-US"/>
        </a:p>
      </dgm:t>
    </dgm:pt>
    <dgm:pt modelId="{BE74FDCF-50A2-45AB-9E6D-71BF544DBE57}">
      <dgm:prSet/>
      <dgm:spPr/>
      <dgm:t>
        <a:bodyPr/>
        <a:lstStyle/>
        <a:p>
          <a:r>
            <a:rPr lang="en-US"/>
            <a:t>End of Day Duties</a:t>
          </a:r>
        </a:p>
      </dgm:t>
    </dgm:pt>
    <dgm:pt modelId="{12FC75B8-B2EF-4CC0-8703-2B4CB77721E5}" type="parTrans" cxnId="{66DA6563-03FE-4D14-826B-B57B41EC8292}">
      <dgm:prSet/>
      <dgm:spPr/>
      <dgm:t>
        <a:bodyPr/>
        <a:lstStyle/>
        <a:p>
          <a:endParaRPr lang="en-US"/>
        </a:p>
      </dgm:t>
    </dgm:pt>
    <dgm:pt modelId="{71F7473A-9A73-4554-B35A-F9D512C9B759}" type="sibTrans" cxnId="{66DA6563-03FE-4D14-826B-B57B41EC8292}">
      <dgm:prSet/>
      <dgm:spPr/>
      <dgm:t>
        <a:bodyPr/>
        <a:lstStyle/>
        <a:p>
          <a:endParaRPr lang="en-US"/>
        </a:p>
      </dgm:t>
    </dgm:pt>
    <dgm:pt modelId="{7925273D-0C3C-4BAE-B23C-2DA413B2AEBD}" type="pres">
      <dgm:prSet presAssocID="{21F51BFF-55E0-4FF6-8E9B-13B8DEDCDE6C}" presName="outerComposite" presStyleCnt="0">
        <dgm:presLayoutVars>
          <dgm:chMax val="5"/>
          <dgm:dir/>
          <dgm:resizeHandles val="exact"/>
        </dgm:presLayoutVars>
      </dgm:prSet>
      <dgm:spPr/>
    </dgm:pt>
    <dgm:pt modelId="{EB8E67B2-B55E-43BE-ACDC-A4A0C23A4531}" type="pres">
      <dgm:prSet presAssocID="{21F51BFF-55E0-4FF6-8E9B-13B8DEDCDE6C}" presName="dummyMaxCanvas" presStyleCnt="0">
        <dgm:presLayoutVars/>
      </dgm:prSet>
      <dgm:spPr/>
    </dgm:pt>
    <dgm:pt modelId="{475D7283-602F-44E3-AD4A-B3CE39ADAE88}" type="pres">
      <dgm:prSet presAssocID="{21F51BFF-55E0-4FF6-8E9B-13B8DEDCDE6C}" presName="FiveNodes_1" presStyleLbl="node1" presStyleIdx="0" presStyleCnt="5">
        <dgm:presLayoutVars>
          <dgm:bulletEnabled val="1"/>
        </dgm:presLayoutVars>
      </dgm:prSet>
      <dgm:spPr/>
    </dgm:pt>
    <dgm:pt modelId="{9F505A61-9056-4C2F-BD07-4094C2A221A8}" type="pres">
      <dgm:prSet presAssocID="{21F51BFF-55E0-4FF6-8E9B-13B8DEDCDE6C}" presName="FiveNodes_2" presStyleLbl="node1" presStyleIdx="1" presStyleCnt="5">
        <dgm:presLayoutVars>
          <dgm:bulletEnabled val="1"/>
        </dgm:presLayoutVars>
      </dgm:prSet>
      <dgm:spPr/>
    </dgm:pt>
    <dgm:pt modelId="{727176B1-53E7-456A-B395-910D2340C5DD}" type="pres">
      <dgm:prSet presAssocID="{21F51BFF-55E0-4FF6-8E9B-13B8DEDCDE6C}" presName="FiveNodes_3" presStyleLbl="node1" presStyleIdx="2" presStyleCnt="5">
        <dgm:presLayoutVars>
          <dgm:bulletEnabled val="1"/>
        </dgm:presLayoutVars>
      </dgm:prSet>
      <dgm:spPr/>
    </dgm:pt>
    <dgm:pt modelId="{8BBF00D0-85A0-4DDB-9476-08B204553076}" type="pres">
      <dgm:prSet presAssocID="{21F51BFF-55E0-4FF6-8E9B-13B8DEDCDE6C}" presName="FiveNodes_4" presStyleLbl="node1" presStyleIdx="3" presStyleCnt="5">
        <dgm:presLayoutVars>
          <dgm:bulletEnabled val="1"/>
        </dgm:presLayoutVars>
      </dgm:prSet>
      <dgm:spPr/>
    </dgm:pt>
    <dgm:pt modelId="{ABB60D61-2DFA-4258-B73A-ECB9D39229DB}" type="pres">
      <dgm:prSet presAssocID="{21F51BFF-55E0-4FF6-8E9B-13B8DEDCDE6C}" presName="FiveNodes_5" presStyleLbl="node1" presStyleIdx="4" presStyleCnt="5">
        <dgm:presLayoutVars>
          <dgm:bulletEnabled val="1"/>
        </dgm:presLayoutVars>
      </dgm:prSet>
      <dgm:spPr/>
    </dgm:pt>
    <dgm:pt modelId="{BD992F8E-E333-4280-AA1C-9B6D8052EC0F}" type="pres">
      <dgm:prSet presAssocID="{21F51BFF-55E0-4FF6-8E9B-13B8DEDCDE6C}" presName="FiveConn_1-2" presStyleLbl="fgAccFollowNode1" presStyleIdx="0" presStyleCnt="4">
        <dgm:presLayoutVars>
          <dgm:bulletEnabled val="1"/>
        </dgm:presLayoutVars>
      </dgm:prSet>
      <dgm:spPr/>
    </dgm:pt>
    <dgm:pt modelId="{59C3E97E-657C-4C49-8A97-725652074ECE}" type="pres">
      <dgm:prSet presAssocID="{21F51BFF-55E0-4FF6-8E9B-13B8DEDCDE6C}" presName="FiveConn_2-3" presStyleLbl="fgAccFollowNode1" presStyleIdx="1" presStyleCnt="4">
        <dgm:presLayoutVars>
          <dgm:bulletEnabled val="1"/>
        </dgm:presLayoutVars>
      </dgm:prSet>
      <dgm:spPr/>
    </dgm:pt>
    <dgm:pt modelId="{26BC572F-7E61-4D3A-AD7D-D51B1D9FCCF6}" type="pres">
      <dgm:prSet presAssocID="{21F51BFF-55E0-4FF6-8E9B-13B8DEDCDE6C}" presName="FiveConn_3-4" presStyleLbl="fgAccFollowNode1" presStyleIdx="2" presStyleCnt="4">
        <dgm:presLayoutVars>
          <dgm:bulletEnabled val="1"/>
        </dgm:presLayoutVars>
      </dgm:prSet>
      <dgm:spPr/>
    </dgm:pt>
    <dgm:pt modelId="{36845365-5955-478A-AFE0-0487C068D2A6}" type="pres">
      <dgm:prSet presAssocID="{21F51BFF-55E0-4FF6-8E9B-13B8DEDCDE6C}" presName="FiveConn_4-5" presStyleLbl="fgAccFollowNode1" presStyleIdx="3" presStyleCnt="4">
        <dgm:presLayoutVars>
          <dgm:bulletEnabled val="1"/>
        </dgm:presLayoutVars>
      </dgm:prSet>
      <dgm:spPr/>
    </dgm:pt>
    <dgm:pt modelId="{0E7030F4-977D-4291-87DC-0FA5C07DB760}" type="pres">
      <dgm:prSet presAssocID="{21F51BFF-55E0-4FF6-8E9B-13B8DEDCDE6C}" presName="FiveNodes_1_text" presStyleLbl="node1" presStyleIdx="4" presStyleCnt="5">
        <dgm:presLayoutVars>
          <dgm:bulletEnabled val="1"/>
        </dgm:presLayoutVars>
      </dgm:prSet>
      <dgm:spPr/>
    </dgm:pt>
    <dgm:pt modelId="{9AF383CC-CFE8-4101-BEB8-727F4CA1F222}" type="pres">
      <dgm:prSet presAssocID="{21F51BFF-55E0-4FF6-8E9B-13B8DEDCDE6C}" presName="FiveNodes_2_text" presStyleLbl="node1" presStyleIdx="4" presStyleCnt="5">
        <dgm:presLayoutVars>
          <dgm:bulletEnabled val="1"/>
        </dgm:presLayoutVars>
      </dgm:prSet>
      <dgm:spPr/>
    </dgm:pt>
    <dgm:pt modelId="{EAF4B96B-2B71-4742-9423-081CAA105008}" type="pres">
      <dgm:prSet presAssocID="{21F51BFF-55E0-4FF6-8E9B-13B8DEDCDE6C}" presName="FiveNodes_3_text" presStyleLbl="node1" presStyleIdx="4" presStyleCnt="5">
        <dgm:presLayoutVars>
          <dgm:bulletEnabled val="1"/>
        </dgm:presLayoutVars>
      </dgm:prSet>
      <dgm:spPr/>
    </dgm:pt>
    <dgm:pt modelId="{69143813-AAD8-4155-87F4-BFD83DDC830E}" type="pres">
      <dgm:prSet presAssocID="{21F51BFF-55E0-4FF6-8E9B-13B8DEDCDE6C}" presName="FiveNodes_4_text" presStyleLbl="node1" presStyleIdx="4" presStyleCnt="5">
        <dgm:presLayoutVars>
          <dgm:bulletEnabled val="1"/>
        </dgm:presLayoutVars>
      </dgm:prSet>
      <dgm:spPr/>
    </dgm:pt>
    <dgm:pt modelId="{51636757-6A5E-4630-8375-2C848742FEA7}" type="pres">
      <dgm:prSet presAssocID="{21F51BFF-55E0-4FF6-8E9B-13B8DEDCDE6C}" presName="FiveNodes_5_text" presStyleLbl="node1" presStyleIdx="4" presStyleCnt="5">
        <dgm:presLayoutVars>
          <dgm:bulletEnabled val="1"/>
        </dgm:presLayoutVars>
      </dgm:prSet>
      <dgm:spPr/>
    </dgm:pt>
  </dgm:ptLst>
  <dgm:cxnLst>
    <dgm:cxn modelId="{C550D702-FDA6-44CB-B6FA-DA935F747EB5}" type="presOf" srcId="{BE74FDCF-50A2-45AB-9E6D-71BF544DBE57}" destId="{ABB60D61-2DFA-4258-B73A-ECB9D39229DB}" srcOrd="0" destOrd="0" presId="urn:microsoft.com/office/officeart/2005/8/layout/vProcess5"/>
    <dgm:cxn modelId="{DF9BC608-5775-4CCE-B22C-CF610E5DFCB1}" srcId="{21F51BFF-55E0-4FF6-8E9B-13B8DEDCDE6C}" destId="{66250B9E-0CFA-4176-B8CC-292DF34BE073}" srcOrd="0" destOrd="0" parTransId="{38F76ABD-26CF-4712-A672-2BC47E0A4303}" sibTransId="{6885DFEB-D47E-4AA3-94C3-DFCAE5F7AABA}"/>
    <dgm:cxn modelId="{2B4B8E11-D604-4F81-94F5-BA2356767FE2}" type="presOf" srcId="{8497355A-6CD5-4E03-8130-73CF8A3C3ECF}" destId="{EAF4B96B-2B71-4742-9423-081CAA105008}" srcOrd="1" destOrd="0" presId="urn:microsoft.com/office/officeart/2005/8/layout/vProcess5"/>
    <dgm:cxn modelId="{3674F523-9A09-49D4-936E-3A972798C1AB}" type="presOf" srcId="{21F51BFF-55E0-4FF6-8E9B-13B8DEDCDE6C}" destId="{7925273D-0C3C-4BAE-B23C-2DA413B2AEBD}" srcOrd="0" destOrd="0" presId="urn:microsoft.com/office/officeart/2005/8/layout/vProcess5"/>
    <dgm:cxn modelId="{C89A2033-BC96-4D1B-A16C-C6F3749CA932}" type="presOf" srcId="{8497355A-6CD5-4E03-8130-73CF8A3C3ECF}" destId="{727176B1-53E7-456A-B395-910D2340C5DD}" srcOrd="0" destOrd="0" presId="urn:microsoft.com/office/officeart/2005/8/layout/vProcess5"/>
    <dgm:cxn modelId="{D956BC36-1AA9-4E70-9C4A-28DDCDAD7495}" type="presOf" srcId="{66250B9E-0CFA-4176-B8CC-292DF34BE073}" destId="{0E7030F4-977D-4291-87DC-0FA5C07DB760}" srcOrd="1" destOrd="0" presId="urn:microsoft.com/office/officeart/2005/8/layout/vProcess5"/>
    <dgm:cxn modelId="{F97D135B-ECF4-4F3E-BDF2-5EB853EF51BE}" srcId="{21F51BFF-55E0-4FF6-8E9B-13B8DEDCDE6C}" destId="{451FE93A-F09E-46AD-A3BD-4A4600E0A9BB}" srcOrd="1" destOrd="0" parTransId="{A77BB94E-FF01-44EE-8D8D-4EA380D718A1}" sibTransId="{21CD97C0-A5C9-4FD0-BF03-0482BF1203E1}"/>
    <dgm:cxn modelId="{B4FC035D-B79F-4FC2-83D0-544FD24CCCEA}" type="presOf" srcId="{451FE93A-F09E-46AD-A3BD-4A4600E0A9BB}" destId="{9F505A61-9056-4C2F-BD07-4094C2A221A8}" srcOrd="0" destOrd="0" presId="urn:microsoft.com/office/officeart/2005/8/layout/vProcess5"/>
    <dgm:cxn modelId="{54205941-5C68-40E5-AC67-96F77B24E34E}" srcId="{21F51BFF-55E0-4FF6-8E9B-13B8DEDCDE6C}" destId="{BAABB83E-28BC-42BE-A290-D034ED133A5F}" srcOrd="3" destOrd="0" parTransId="{8D239F10-7A1E-468F-B863-EC6EBF4217EF}" sibTransId="{4890A1E6-005F-48A5-B2A1-B7F9633AEAC1}"/>
    <dgm:cxn modelId="{66DA6563-03FE-4D14-826B-B57B41EC8292}" srcId="{21F51BFF-55E0-4FF6-8E9B-13B8DEDCDE6C}" destId="{BE74FDCF-50A2-45AB-9E6D-71BF544DBE57}" srcOrd="4" destOrd="0" parTransId="{12FC75B8-B2EF-4CC0-8703-2B4CB77721E5}" sibTransId="{71F7473A-9A73-4554-B35A-F9D512C9B759}"/>
    <dgm:cxn modelId="{CA7B8465-0580-4286-B41F-0CF61261A999}" type="presOf" srcId="{4890A1E6-005F-48A5-B2A1-B7F9633AEAC1}" destId="{36845365-5955-478A-AFE0-0487C068D2A6}" srcOrd="0" destOrd="0" presId="urn:microsoft.com/office/officeart/2005/8/layout/vProcess5"/>
    <dgm:cxn modelId="{2D6FD24A-8E04-4B98-8A19-5529014DAD95}" type="presOf" srcId="{4E546AEB-193E-4D5E-A88F-082225F16F74}" destId="{26BC572F-7E61-4D3A-AD7D-D51B1D9FCCF6}" srcOrd="0" destOrd="0" presId="urn:microsoft.com/office/officeart/2005/8/layout/vProcess5"/>
    <dgm:cxn modelId="{A3F85F6C-314E-462F-982E-AC5300E2CF98}" type="presOf" srcId="{21CD97C0-A5C9-4FD0-BF03-0482BF1203E1}" destId="{59C3E97E-657C-4C49-8A97-725652074ECE}" srcOrd="0" destOrd="0" presId="urn:microsoft.com/office/officeart/2005/8/layout/vProcess5"/>
    <dgm:cxn modelId="{B1D7A174-D847-4879-9BE6-80E3C8A0EA67}" srcId="{21F51BFF-55E0-4FF6-8E9B-13B8DEDCDE6C}" destId="{8497355A-6CD5-4E03-8130-73CF8A3C3ECF}" srcOrd="2" destOrd="0" parTransId="{3D3F56F3-F92D-432A-A259-3BFA6EF475B5}" sibTransId="{4E546AEB-193E-4D5E-A88F-082225F16F74}"/>
    <dgm:cxn modelId="{1BF5B6A2-6568-4487-88DA-E88856D0E2B3}" type="presOf" srcId="{66250B9E-0CFA-4176-B8CC-292DF34BE073}" destId="{475D7283-602F-44E3-AD4A-B3CE39ADAE88}" srcOrd="0" destOrd="0" presId="urn:microsoft.com/office/officeart/2005/8/layout/vProcess5"/>
    <dgm:cxn modelId="{7667D5B7-1372-4BA0-9107-858580140A05}" type="presOf" srcId="{6885DFEB-D47E-4AA3-94C3-DFCAE5F7AABA}" destId="{BD992F8E-E333-4280-AA1C-9B6D8052EC0F}" srcOrd="0" destOrd="0" presId="urn:microsoft.com/office/officeart/2005/8/layout/vProcess5"/>
    <dgm:cxn modelId="{659EC0BB-5B71-4B99-8857-B287FC8DA4E8}" type="presOf" srcId="{BAABB83E-28BC-42BE-A290-D034ED133A5F}" destId="{69143813-AAD8-4155-87F4-BFD83DDC830E}" srcOrd="1" destOrd="0" presId="urn:microsoft.com/office/officeart/2005/8/layout/vProcess5"/>
    <dgm:cxn modelId="{076241D4-8D03-4336-935D-02047B7D27CB}" type="presOf" srcId="{BAABB83E-28BC-42BE-A290-D034ED133A5F}" destId="{8BBF00D0-85A0-4DDB-9476-08B204553076}" srcOrd="0" destOrd="0" presId="urn:microsoft.com/office/officeart/2005/8/layout/vProcess5"/>
    <dgm:cxn modelId="{4B0460DA-79DF-4218-A70A-61EA9DD8BBE4}" type="presOf" srcId="{451FE93A-F09E-46AD-A3BD-4A4600E0A9BB}" destId="{9AF383CC-CFE8-4101-BEB8-727F4CA1F222}" srcOrd="1" destOrd="0" presId="urn:microsoft.com/office/officeart/2005/8/layout/vProcess5"/>
    <dgm:cxn modelId="{F8E6DCF7-4409-49CE-8697-D1D9453CA95C}" type="presOf" srcId="{BE74FDCF-50A2-45AB-9E6D-71BF544DBE57}" destId="{51636757-6A5E-4630-8375-2C848742FEA7}" srcOrd="1" destOrd="0" presId="urn:microsoft.com/office/officeart/2005/8/layout/vProcess5"/>
    <dgm:cxn modelId="{1FC11C1B-8E7A-44A0-822B-0FE2794F18CD}" type="presParOf" srcId="{7925273D-0C3C-4BAE-B23C-2DA413B2AEBD}" destId="{EB8E67B2-B55E-43BE-ACDC-A4A0C23A4531}" srcOrd="0" destOrd="0" presId="urn:microsoft.com/office/officeart/2005/8/layout/vProcess5"/>
    <dgm:cxn modelId="{2A7A800D-3D26-4D89-9CEF-E6691B546D0E}" type="presParOf" srcId="{7925273D-0C3C-4BAE-B23C-2DA413B2AEBD}" destId="{475D7283-602F-44E3-AD4A-B3CE39ADAE88}" srcOrd="1" destOrd="0" presId="urn:microsoft.com/office/officeart/2005/8/layout/vProcess5"/>
    <dgm:cxn modelId="{26D0CA7F-E5FB-4A5D-AAA6-D68349CB00C0}" type="presParOf" srcId="{7925273D-0C3C-4BAE-B23C-2DA413B2AEBD}" destId="{9F505A61-9056-4C2F-BD07-4094C2A221A8}" srcOrd="2" destOrd="0" presId="urn:microsoft.com/office/officeart/2005/8/layout/vProcess5"/>
    <dgm:cxn modelId="{AFD57DD4-9EC3-41CF-8F6E-0174405181EE}" type="presParOf" srcId="{7925273D-0C3C-4BAE-B23C-2DA413B2AEBD}" destId="{727176B1-53E7-456A-B395-910D2340C5DD}" srcOrd="3" destOrd="0" presId="urn:microsoft.com/office/officeart/2005/8/layout/vProcess5"/>
    <dgm:cxn modelId="{45CF07A2-91DA-49BC-85AD-821A8EC78527}" type="presParOf" srcId="{7925273D-0C3C-4BAE-B23C-2DA413B2AEBD}" destId="{8BBF00D0-85A0-4DDB-9476-08B204553076}" srcOrd="4" destOrd="0" presId="urn:microsoft.com/office/officeart/2005/8/layout/vProcess5"/>
    <dgm:cxn modelId="{BD8342C4-D9A4-4AD9-BAEB-A28103938D05}" type="presParOf" srcId="{7925273D-0C3C-4BAE-B23C-2DA413B2AEBD}" destId="{ABB60D61-2DFA-4258-B73A-ECB9D39229DB}" srcOrd="5" destOrd="0" presId="urn:microsoft.com/office/officeart/2005/8/layout/vProcess5"/>
    <dgm:cxn modelId="{CCBAAEF3-5049-4C21-9F09-F75DD64AEB2E}" type="presParOf" srcId="{7925273D-0C3C-4BAE-B23C-2DA413B2AEBD}" destId="{BD992F8E-E333-4280-AA1C-9B6D8052EC0F}" srcOrd="6" destOrd="0" presId="urn:microsoft.com/office/officeart/2005/8/layout/vProcess5"/>
    <dgm:cxn modelId="{54F299A8-FB27-47B2-BEE4-A0F94C744555}" type="presParOf" srcId="{7925273D-0C3C-4BAE-B23C-2DA413B2AEBD}" destId="{59C3E97E-657C-4C49-8A97-725652074ECE}" srcOrd="7" destOrd="0" presId="urn:microsoft.com/office/officeart/2005/8/layout/vProcess5"/>
    <dgm:cxn modelId="{43A47235-5C31-4FBF-B679-F5142AEC96CF}" type="presParOf" srcId="{7925273D-0C3C-4BAE-B23C-2DA413B2AEBD}" destId="{26BC572F-7E61-4D3A-AD7D-D51B1D9FCCF6}" srcOrd="8" destOrd="0" presId="urn:microsoft.com/office/officeart/2005/8/layout/vProcess5"/>
    <dgm:cxn modelId="{26295AE0-7A59-4438-8B0A-5025A1DB2591}" type="presParOf" srcId="{7925273D-0C3C-4BAE-B23C-2DA413B2AEBD}" destId="{36845365-5955-478A-AFE0-0487C068D2A6}" srcOrd="9" destOrd="0" presId="urn:microsoft.com/office/officeart/2005/8/layout/vProcess5"/>
    <dgm:cxn modelId="{E103D84B-A202-4AF3-99F4-6D0C5EC43365}" type="presParOf" srcId="{7925273D-0C3C-4BAE-B23C-2DA413B2AEBD}" destId="{0E7030F4-977D-4291-87DC-0FA5C07DB760}" srcOrd="10" destOrd="0" presId="urn:microsoft.com/office/officeart/2005/8/layout/vProcess5"/>
    <dgm:cxn modelId="{E8E9E498-F34E-451F-9473-161AC2840BBC}" type="presParOf" srcId="{7925273D-0C3C-4BAE-B23C-2DA413B2AEBD}" destId="{9AF383CC-CFE8-4101-BEB8-727F4CA1F222}" srcOrd="11" destOrd="0" presId="urn:microsoft.com/office/officeart/2005/8/layout/vProcess5"/>
    <dgm:cxn modelId="{BECF59C3-3E23-4BB4-88A1-5C4E67879B21}" type="presParOf" srcId="{7925273D-0C3C-4BAE-B23C-2DA413B2AEBD}" destId="{EAF4B96B-2B71-4742-9423-081CAA105008}" srcOrd="12" destOrd="0" presId="urn:microsoft.com/office/officeart/2005/8/layout/vProcess5"/>
    <dgm:cxn modelId="{7B84E3E9-0725-4768-84CA-14E8EF361081}" type="presParOf" srcId="{7925273D-0C3C-4BAE-B23C-2DA413B2AEBD}" destId="{69143813-AAD8-4155-87F4-BFD83DDC830E}" srcOrd="13" destOrd="0" presId="urn:microsoft.com/office/officeart/2005/8/layout/vProcess5"/>
    <dgm:cxn modelId="{68C842CC-9DD4-4C74-8D52-CA8A7B15DE16}" type="presParOf" srcId="{7925273D-0C3C-4BAE-B23C-2DA413B2AEBD}" destId="{51636757-6A5E-4630-8375-2C848742FEA7}"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01E741-E766-4C35-AF90-0A3B4F14192D}"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3685BC43-B914-4CBF-9446-7EEB0B5FC95A}">
      <dgm:prSet/>
      <dgm:spPr/>
      <dgm:t>
        <a:bodyPr/>
        <a:lstStyle/>
        <a:p>
          <a:r>
            <a:rPr lang="en-US"/>
            <a:t>Log in department should be</a:t>
          </a:r>
        </a:p>
      </dgm:t>
    </dgm:pt>
    <dgm:pt modelId="{37DE58CA-D7EB-49C8-BAA1-3109EEF73895}" type="parTrans" cxnId="{12AE0C81-ADE7-4721-B7FE-0C24F21D33A6}">
      <dgm:prSet/>
      <dgm:spPr/>
      <dgm:t>
        <a:bodyPr/>
        <a:lstStyle/>
        <a:p>
          <a:endParaRPr lang="en-US"/>
        </a:p>
      </dgm:t>
    </dgm:pt>
    <dgm:pt modelId="{4E4B0C88-F344-46F3-B4B2-4ECE6D7DF359}" type="sibTrans" cxnId="{12AE0C81-ADE7-4721-B7FE-0C24F21D33A6}">
      <dgm:prSet/>
      <dgm:spPr/>
      <dgm:t>
        <a:bodyPr/>
        <a:lstStyle/>
        <a:p>
          <a:endParaRPr lang="en-US"/>
        </a:p>
      </dgm:t>
    </dgm:pt>
    <dgm:pt modelId="{C597B043-E596-4269-8B09-ED19D4B3928C}">
      <dgm:prSet/>
      <dgm:spPr/>
      <dgm:t>
        <a:bodyPr/>
        <a:lstStyle/>
        <a:p>
          <a:r>
            <a:rPr lang="en-US"/>
            <a:t>VUH Physical Therapy </a:t>
          </a:r>
        </a:p>
      </dgm:t>
    </dgm:pt>
    <dgm:pt modelId="{60559EBE-A93A-44DB-97D2-FD554C55AC95}" type="parTrans" cxnId="{C71ABC53-9378-401A-BC59-B520AF08CA38}">
      <dgm:prSet/>
      <dgm:spPr/>
      <dgm:t>
        <a:bodyPr/>
        <a:lstStyle/>
        <a:p>
          <a:endParaRPr lang="en-US"/>
        </a:p>
      </dgm:t>
    </dgm:pt>
    <dgm:pt modelId="{BE082127-6AA0-473E-BBD3-F5AFCD7154DE}" type="sibTrans" cxnId="{C71ABC53-9378-401A-BC59-B520AF08CA38}">
      <dgm:prSet/>
      <dgm:spPr/>
      <dgm:t>
        <a:bodyPr/>
        <a:lstStyle/>
        <a:p>
          <a:endParaRPr lang="en-US"/>
        </a:p>
      </dgm:t>
    </dgm:pt>
    <dgm:pt modelId="{06A86681-64CA-4800-B845-60992B6F93D4}">
      <dgm:prSet/>
      <dgm:spPr/>
      <dgm:t>
        <a:bodyPr/>
        <a:lstStyle/>
        <a:p>
          <a:r>
            <a:rPr lang="en-US"/>
            <a:t>VUH Occupational Therapy</a:t>
          </a:r>
        </a:p>
      </dgm:t>
    </dgm:pt>
    <dgm:pt modelId="{02A69EB9-4F49-4E5C-8B5F-FA6FFE52F91E}" type="parTrans" cxnId="{68FB1DE5-39D2-46E4-A875-D9D5499D2031}">
      <dgm:prSet/>
      <dgm:spPr/>
      <dgm:t>
        <a:bodyPr/>
        <a:lstStyle/>
        <a:p>
          <a:endParaRPr lang="en-US"/>
        </a:p>
      </dgm:t>
    </dgm:pt>
    <dgm:pt modelId="{6365E1A3-10E1-4E23-B56A-D293FBEBB278}" type="sibTrans" cxnId="{68FB1DE5-39D2-46E4-A875-D9D5499D2031}">
      <dgm:prSet/>
      <dgm:spPr/>
      <dgm:t>
        <a:bodyPr/>
        <a:lstStyle/>
        <a:p>
          <a:endParaRPr lang="en-US"/>
        </a:p>
      </dgm:t>
    </dgm:pt>
    <dgm:pt modelId="{442FC30B-D641-4C40-8FD4-09EC47F91789}">
      <dgm:prSet/>
      <dgm:spPr/>
      <dgm:t>
        <a:bodyPr/>
        <a:lstStyle/>
        <a:p>
          <a:r>
            <a:rPr lang="en-US"/>
            <a:t>Tabs across the top should contain</a:t>
          </a:r>
        </a:p>
      </dgm:t>
    </dgm:pt>
    <dgm:pt modelId="{36D62B52-907F-4909-91F7-A9F8BDE2E584}" type="parTrans" cxnId="{72E1CD56-FDBA-42F8-855E-07F133786E16}">
      <dgm:prSet/>
      <dgm:spPr/>
      <dgm:t>
        <a:bodyPr/>
        <a:lstStyle/>
        <a:p>
          <a:endParaRPr lang="en-US"/>
        </a:p>
      </dgm:t>
    </dgm:pt>
    <dgm:pt modelId="{5C9D0055-0DE0-4D46-87B9-25DC343074C8}" type="sibTrans" cxnId="{72E1CD56-FDBA-42F8-855E-07F133786E16}">
      <dgm:prSet/>
      <dgm:spPr/>
      <dgm:t>
        <a:bodyPr/>
        <a:lstStyle/>
        <a:p>
          <a:endParaRPr lang="en-US"/>
        </a:p>
      </dgm:t>
    </dgm:pt>
    <dgm:pt modelId="{DF96C9CC-50A2-4ACC-9D51-D9AA72830FF2}">
      <dgm:prSet/>
      <dgm:spPr/>
      <dgm:t>
        <a:bodyPr/>
        <a:lstStyle/>
        <a:p>
          <a:r>
            <a:rPr lang="en-US"/>
            <a:t>Eval/Treat Navigator</a:t>
          </a:r>
        </a:p>
      </dgm:t>
    </dgm:pt>
    <dgm:pt modelId="{EB50486F-8169-4935-919B-7AA55EF70FD2}" type="parTrans" cxnId="{CA56A513-7A12-4890-84E9-DBC48A710C14}">
      <dgm:prSet/>
      <dgm:spPr/>
      <dgm:t>
        <a:bodyPr/>
        <a:lstStyle/>
        <a:p>
          <a:endParaRPr lang="en-US"/>
        </a:p>
      </dgm:t>
    </dgm:pt>
    <dgm:pt modelId="{55D7DAD6-250C-4C25-B321-215A2CA82EF1}" type="sibTrans" cxnId="{CA56A513-7A12-4890-84E9-DBC48A710C14}">
      <dgm:prSet/>
      <dgm:spPr/>
      <dgm:t>
        <a:bodyPr/>
        <a:lstStyle/>
        <a:p>
          <a:endParaRPr lang="en-US"/>
        </a:p>
      </dgm:t>
    </dgm:pt>
    <dgm:pt modelId="{0C9D20E7-F788-49AF-896E-DB92A56E018E}">
      <dgm:prSet/>
      <dgm:spPr/>
      <dgm:t>
        <a:bodyPr/>
        <a:lstStyle/>
        <a:p>
          <a:r>
            <a:rPr lang="en-US"/>
            <a:t>Flowsheets</a:t>
          </a:r>
        </a:p>
      </dgm:t>
    </dgm:pt>
    <dgm:pt modelId="{DC3B3755-831E-40FB-86FD-314209162482}" type="parTrans" cxnId="{60C5B68F-CFDD-4F33-AE17-855649E94C34}">
      <dgm:prSet/>
      <dgm:spPr/>
      <dgm:t>
        <a:bodyPr/>
        <a:lstStyle/>
        <a:p>
          <a:endParaRPr lang="en-US"/>
        </a:p>
      </dgm:t>
    </dgm:pt>
    <dgm:pt modelId="{8FC20F22-6FC1-491B-B55D-1833C9443FC9}" type="sibTrans" cxnId="{60C5B68F-CFDD-4F33-AE17-855649E94C34}">
      <dgm:prSet/>
      <dgm:spPr/>
      <dgm:t>
        <a:bodyPr/>
        <a:lstStyle/>
        <a:p>
          <a:endParaRPr lang="en-US"/>
        </a:p>
      </dgm:t>
    </dgm:pt>
    <dgm:pt modelId="{BC0F1521-0C23-466C-9E5E-7F3AE36247EB}">
      <dgm:prSet/>
      <dgm:spPr/>
      <dgm:t>
        <a:bodyPr/>
        <a:lstStyle/>
        <a:p>
          <a:r>
            <a:rPr lang="en-US"/>
            <a:t>Chart Review</a:t>
          </a:r>
        </a:p>
      </dgm:t>
    </dgm:pt>
    <dgm:pt modelId="{978A27F3-287D-413D-9455-1FE3BD1BF43F}" type="parTrans" cxnId="{8D52F097-72AC-49DC-B97A-4BFD4F985847}">
      <dgm:prSet/>
      <dgm:spPr/>
      <dgm:t>
        <a:bodyPr/>
        <a:lstStyle/>
        <a:p>
          <a:endParaRPr lang="en-US"/>
        </a:p>
      </dgm:t>
    </dgm:pt>
    <dgm:pt modelId="{9BB65156-7DAC-432D-9C16-ACBCD9AA9D5F}" type="sibTrans" cxnId="{8D52F097-72AC-49DC-B97A-4BFD4F985847}">
      <dgm:prSet/>
      <dgm:spPr/>
      <dgm:t>
        <a:bodyPr/>
        <a:lstStyle/>
        <a:p>
          <a:endParaRPr lang="en-US"/>
        </a:p>
      </dgm:t>
    </dgm:pt>
    <dgm:pt modelId="{C8CB99B2-DADC-42BB-AD53-98889B08A133}">
      <dgm:prSet/>
      <dgm:spPr/>
      <dgm:t>
        <a:bodyPr/>
        <a:lstStyle/>
        <a:p>
          <a:r>
            <a:rPr lang="en-US"/>
            <a:t>Summary</a:t>
          </a:r>
        </a:p>
      </dgm:t>
    </dgm:pt>
    <dgm:pt modelId="{00F7672E-33C3-41F3-A0A6-20ED06163A39}" type="parTrans" cxnId="{BC3E014E-9AAE-4978-8DBA-C7CD4FC8884B}">
      <dgm:prSet/>
      <dgm:spPr/>
      <dgm:t>
        <a:bodyPr/>
        <a:lstStyle/>
        <a:p>
          <a:endParaRPr lang="en-US"/>
        </a:p>
      </dgm:t>
    </dgm:pt>
    <dgm:pt modelId="{9D25A7C3-54C7-48AF-8ABB-84824BD0FEA9}" type="sibTrans" cxnId="{BC3E014E-9AAE-4978-8DBA-C7CD4FC8884B}">
      <dgm:prSet/>
      <dgm:spPr/>
      <dgm:t>
        <a:bodyPr/>
        <a:lstStyle/>
        <a:p>
          <a:endParaRPr lang="en-US"/>
        </a:p>
      </dgm:t>
    </dgm:pt>
    <dgm:pt modelId="{071FB104-EB55-4312-9E48-A364B2239D55}">
      <dgm:prSet/>
      <dgm:spPr/>
      <dgm:t>
        <a:bodyPr/>
        <a:lstStyle/>
        <a:p>
          <a:r>
            <a:rPr lang="en-US"/>
            <a:t>Notes</a:t>
          </a:r>
        </a:p>
      </dgm:t>
    </dgm:pt>
    <dgm:pt modelId="{7034657E-4A1A-4C99-B726-95F498D5337B}" type="parTrans" cxnId="{E2C23C38-AB90-4232-9AE9-67117CC2D2E9}">
      <dgm:prSet/>
      <dgm:spPr/>
      <dgm:t>
        <a:bodyPr/>
        <a:lstStyle/>
        <a:p>
          <a:endParaRPr lang="en-US"/>
        </a:p>
      </dgm:t>
    </dgm:pt>
    <dgm:pt modelId="{2D952B9E-556B-4807-87EF-64B066A9EB37}" type="sibTrans" cxnId="{E2C23C38-AB90-4232-9AE9-67117CC2D2E9}">
      <dgm:prSet/>
      <dgm:spPr/>
      <dgm:t>
        <a:bodyPr/>
        <a:lstStyle/>
        <a:p>
          <a:endParaRPr lang="en-US"/>
        </a:p>
      </dgm:t>
    </dgm:pt>
    <dgm:pt modelId="{2DE40680-8972-4BDC-AE8F-CA9A4AC3E26A}">
      <dgm:prSet/>
      <dgm:spPr/>
      <dgm:t>
        <a:bodyPr/>
        <a:lstStyle/>
        <a:p>
          <a:r>
            <a:rPr lang="en-US"/>
            <a:t>Demographics</a:t>
          </a:r>
        </a:p>
      </dgm:t>
    </dgm:pt>
    <dgm:pt modelId="{C41D0777-DDE1-4B63-B1F5-1B478AEF3F72}" type="parTrans" cxnId="{FE80EF42-3090-4FB6-B991-387EA9C3DAB1}">
      <dgm:prSet/>
      <dgm:spPr/>
      <dgm:t>
        <a:bodyPr/>
        <a:lstStyle/>
        <a:p>
          <a:endParaRPr lang="en-US"/>
        </a:p>
      </dgm:t>
    </dgm:pt>
    <dgm:pt modelId="{4211E83B-54D3-4415-974B-84C05EAA4078}" type="sibTrans" cxnId="{FE80EF42-3090-4FB6-B991-387EA9C3DAB1}">
      <dgm:prSet/>
      <dgm:spPr/>
      <dgm:t>
        <a:bodyPr/>
        <a:lstStyle/>
        <a:p>
          <a:endParaRPr lang="en-US"/>
        </a:p>
      </dgm:t>
    </dgm:pt>
    <dgm:pt modelId="{5BEB1D50-6C69-4D45-9BF7-9C460C2E849A}">
      <dgm:prSet/>
      <dgm:spPr/>
      <dgm:t>
        <a:bodyPr/>
        <a:lstStyle/>
        <a:p>
          <a:r>
            <a:rPr lang="en-US"/>
            <a:t>If not, please contact Taylor or Bobby to enter Help Desk ticket to modify account build</a:t>
          </a:r>
        </a:p>
      </dgm:t>
    </dgm:pt>
    <dgm:pt modelId="{1EB20088-CBC3-4574-A979-5DB6FC507916}" type="parTrans" cxnId="{A7BB2A72-C7DB-4854-A8D6-B2A0DEAFCBCE}">
      <dgm:prSet/>
      <dgm:spPr/>
      <dgm:t>
        <a:bodyPr/>
        <a:lstStyle/>
        <a:p>
          <a:endParaRPr lang="en-US"/>
        </a:p>
      </dgm:t>
    </dgm:pt>
    <dgm:pt modelId="{72105662-4E22-442D-8645-7673AEA5C74E}" type="sibTrans" cxnId="{A7BB2A72-C7DB-4854-A8D6-B2A0DEAFCBCE}">
      <dgm:prSet/>
      <dgm:spPr/>
      <dgm:t>
        <a:bodyPr/>
        <a:lstStyle/>
        <a:p>
          <a:endParaRPr lang="en-US"/>
        </a:p>
      </dgm:t>
    </dgm:pt>
    <dgm:pt modelId="{565B2E9A-9795-4AF2-8620-6A9F426763DB}" type="pres">
      <dgm:prSet presAssocID="{3601E741-E766-4C35-AF90-0A3B4F14192D}" presName="Name0" presStyleCnt="0">
        <dgm:presLayoutVars>
          <dgm:dir/>
          <dgm:animLvl val="lvl"/>
          <dgm:resizeHandles val="exact"/>
        </dgm:presLayoutVars>
      </dgm:prSet>
      <dgm:spPr/>
    </dgm:pt>
    <dgm:pt modelId="{478E7059-B8C4-4292-AD82-6A8075AD3DBE}" type="pres">
      <dgm:prSet presAssocID="{5BEB1D50-6C69-4D45-9BF7-9C460C2E849A}" presName="boxAndChildren" presStyleCnt="0"/>
      <dgm:spPr/>
    </dgm:pt>
    <dgm:pt modelId="{2A314B3E-B675-49FC-A0AB-472AC4103A54}" type="pres">
      <dgm:prSet presAssocID="{5BEB1D50-6C69-4D45-9BF7-9C460C2E849A}" presName="parentTextBox" presStyleLbl="node1" presStyleIdx="0" presStyleCnt="3"/>
      <dgm:spPr/>
    </dgm:pt>
    <dgm:pt modelId="{9F6484FD-35C9-4C5F-B0CD-89BC07C339D8}" type="pres">
      <dgm:prSet presAssocID="{5C9D0055-0DE0-4D46-87B9-25DC343074C8}" presName="sp" presStyleCnt="0"/>
      <dgm:spPr/>
    </dgm:pt>
    <dgm:pt modelId="{615C8F8E-5B68-4C96-981C-EFBA5312A749}" type="pres">
      <dgm:prSet presAssocID="{442FC30B-D641-4C40-8FD4-09EC47F91789}" presName="arrowAndChildren" presStyleCnt="0"/>
      <dgm:spPr/>
    </dgm:pt>
    <dgm:pt modelId="{D5A3FF07-A47B-4A10-91CB-02F511288C91}" type="pres">
      <dgm:prSet presAssocID="{442FC30B-D641-4C40-8FD4-09EC47F91789}" presName="parentTextArrow" presStyleLbl="node1" presStyleIdx="0" presStyleCnt="3"/>
      <dgm:spPr/>
    </dgm:pt>
    <dgm:pt modelId="{8722ADE5-6B42-4DCE-8A6E-8E30F0393370}" type="pres">
      <dgm:prSet presAssocID="{442FC30B-D641-4C40-8FD4-09EC47F91789}" presName="arrow" presStyleLbl="node1" presStyleIdx="1" presStyleCnt="3"/>
      <dgm:spPr/>
    </dgm:pt>
    <dgm:pt modelId="{8F8D8727-0F5A-4A7F-9758-7E253B5A885D}" type="pres">
      <dgm:prSet presAssocID="{442FC30B-D641-4C40-8FD4-09EC47F91789}" presName="descendantArrow" presStyleCnt="0"/>
      <dgm:spPr/>
    </dgm:pt>
    <dgm:pt modelId="{498165FA-E824-49CF-83E8-6557580C9468}" type="pres">
      <dgm:prSet presAssocID="{DF96C9CC-50A2-4ACC-9D51-D9AA72830FF2}" presName="childTextArrow" presStyleLbl="fgAccFollowNode1" presStyleIdx="0" presStyleCnt="8">
        <dgm:presLayoutVars>
          <dgm:bulletEnabled val="1"/>
        </dgm:presLayoutVars>
      </dgm:prSet>
      <dgm:spPr/>
    </dgm:pt>
    <dgm:pt modelId="{56BF1F3B-9561-4056-A00F-3E4274FE04A3}" type="pres">
      <dgm:prSet presAssocID="{0C9D20E7-F788-49AF-896E-DB92A56E018E}" presName="childTextArrow" presStyleLbl="fgAccFollowNode1" presStyleIdx="1" presStyleCnt="8">
        <dgm:presLayoutVars>
          <dgm:bulletEnabled val="1"/>
        </dgm:presLayoutVars>
      </dgm:prSet>
      <dgm:spPr/>
    </dgm:pt>
    <dgm:pt modelId="{948A0071-7CD4-4875-B6BB-F1ABBBEB08A1}" type="pres">
      <dgm:prSet presAssocID="{BC0F1521-0C23-466C-9E5E-7F3AE36247EB}" presName="childTextArrow" presStyleLbl="fgAccFollowNode1" presStyleIdx="2" presStyleCnt="8">
        <dgm:presLayoutVars>
          <dgm:bulletEnabled val="1"/>
        </dgm:presLayoutVars>
      </dgm:prSet>
      <dgm:spPr/>
    </dgm:pt>
    <dgm:pt modelId="{6B225A99-8EDC-4033-902C-AB76D4A2B01E}" type="pres">
      <dgm:prSet presAssocID="{C8CB99B2-DADC-42BB-AD53-98889B08A133}" presName="childTextArrow" presStyleLbl="fgAccFollowNode1" presStyleIdx="3" presStyleCnt="8">
        <dgm:presLayoutVars>
          <dgm:bulletEnabled val="1"/>
        </dgm:presLayoutVars>
      </dgm:prSet>
      <dgm:spPr/>
    </dgm:pt>
    <dgm:pt modelId="{325D2322-6095-4481-B61E-3C65315A7589}" type="pres">
      <dgm:prSet presAssocID="{071FB104-EB55-4312-9E48-A364B2239D55}" presName="childTextArrow" presStyleLbl="fgAccFollowNode1" presStyleIdx="4" presStyleCnt="8">
        <dgm:presLayoutVars>
          <dgm:bulletEnabled val="1"/>
        </dgm:presLayoutVars>
      </dgm:prSet>
      <dgm:spPr/>
    </dgm:pt>
    <dgm:pt modelId="{02C35333-26E9-4D2D-AA3B-E663CD82390B}" type="pres">
      <dgm:prSet presAssocID="{2DE40680-8972-4BDC-AE8F-CA9A4AC3E26A}" presName="childTextArrow" presStyleLbl="fgAccFollowNode1" presStyleIdx="5" presStyleCnt="8">
        <dgm:presLayoutVars>
          <dgm:bulletEnabled val="1"/>
        </dgm:presLayoutVars>
      </dgm:prSet>
      <dgm:spPr/>
    </dgm:pt>
    <dgm:pt modelId="{297F9D04-493F-4919-B048-872E943A64E9}" type="pres">
      <dgm:prSet presAssocID="{4E4B0C88-F344-46F3-B4B2-4ECE6D7DF359}" presName="sp" presStyleCnt="0"/>
      <dgm:spPr/>
    </dgm:pt>
    <dgm:pt modelId="{3B9BEC3E-D1D0-4403-BD34-77CDE7CAE53C}" type="pres">
      <dgm:prSet presAssocID="{3685BC43-B914-4CBF-9446-7EEB0B5FC95A}" presName="arrowAndChildren" presStyleCnt="0"/>
      <dgm:spPr/>
    </dgm:pt>
    <dgm:pt modelId="{3119992D-8C75-432A-9496-2BCE3D17533D}" type="pres">
      <dgm:prSet presAssocID="{3685BC43-B914-4CBF-9446-7EEB0B5FC95A}" presName="parentTextArrow" presStyleLbl="node1" presStyleIdx="1" presStyleCnt="3"/>
      <dgm:spPr/>
    </dgm:pt>
    <dgm:pt modelId="{2CA92F45-FD0F-4A95-B643-D6466A411B2D}" type="pres">
      <dgm:prSet presAssocID="{3685BC43-B914-4CBF-9446-7EEB0B5FC95A}" presName="arrow" presStyleLbl="node1" presStyleIdx="2" presStyleCnt="3"/>
      <dgm:spPr/>
    </dgm:pt>
    <dgm:pt modelId="{4DA70E05-06DB-4F6E-A6CC-B90E19C815AA}" type="pres">
      <dgm:prSet presAssocID="{3685BC43-B914-4CBF-9446-7EEB0B5FC95A}" presName="descendantArrow" presStyleCnt="0"/>
      <dgm:spPr/>
    </dgm:pt>
    <dgm:pt modelId="{23AB16F4-02B3-4CD3-8728-BA9AA2BC96DA}" type="pres">
      <dgm:prSet presAssocID="{C597B043-E596-4269-8B09-ED19D4B3928C}" presName="childTextArrow" presStyleLbl="fgAccFollowNode1" presStyleIdx="6" presStyleCnt="8">
        <dgm:presLayoutVars>
          <dgm:bulletEnabled val="1"/>
        </dgm:presLayoutVars>
      </dgm:prSet>
      <dgm:spPr/>
    </dgm:pt>
    <dgm:pt modelId="{00E83E23-0056-4136-97C6-9873FA5A8542}" type="pres">
      <dgm:prSet presAssocID="{06A86681-64CA-4800-B845-60992B6F93D4}" presName="childTextArrow" presStyleLbl="fgAccFollowNode1" presStyleIdx="7" presStyleCnt="8">
        <dgm:presLayoutVars>
          <dgm:bulletEnabled val="1"/>
        </dgm:presLayoutVars>
      </dgm:prSet>
      <dgm:spPr/>
    </dgm:pt>
  </dgm:ptLst>
  <dgm:cxnLst>
    <dgm:cxn modelId="{A53F6A0D-807B-4AF8-AE79-0B86195F25FD}" type="presOf" srcId="{C8CB99B2-DADC-42BB-AD53-98889B08A133}" destId="{6B225A99-8EDC-4033-902C-AB76D4A2B01E}" srcOrd="0" destOrd="0" presId="urn:microsoft.com/office/officeart/2005/8/layout/process4"/>
    <dgm:cxn modelId="{CA56A513-7A12-4890-84E9-DBC48A710C14}" srcId="{442FC30B-D641-4C40-8FD4-09EC47F91789}" destId="{DF96C9CC-50A2-4ACC-9D51-D9AA72830FF2}" srcOrd="0" destOrd="0" parTransId="{EB50486F-8169-4935-919B-7AA55EF70FD2}" sibTransId="{55D7DAD6-250C-4C25-B321-215A2CA82EF1}"/>
    <dgm:cxn modelId="{E2C23C38-AB90-4232-9AE9-67117CC2D2E9}" srcId="{442FC30B-D641-4C40-8FD4-09EC47F91789}" destId="{071FB104-EB55-4312-9E48-A364B2239D55}" srcOrd="4" destOrd="0" parTransId="{7034657E-4A1A-4C99-B726-95F498D5337B}" sibTransId="{2D952B9E-556B-4807-87EF-64B066A9EB37}"/>
    <dgm:cxn modelId="{0853B83A-8782-4734-9F4A-194F6BB72456}" type="presOf" srcId="{3685BC43-B914-4CBF-9446-7EEB0B5FC95A}" destId="{2CA92F45-FD0F-4A95-B643-D6466A411B2D}" srcOrd="1" destOrd="0" presId="urn:microsoft.com/office/officeart/2005/8/layout/process4"/>
    <dgm:cxn modelId="{FE80EF42-3090-4FB6-B991-387EA9C3DAB1}" srcId="{442FC30B-D641-4C40-8FD4-09EC47F91789}" destId="{2DE40680-8972-4BDC-AE8F-CA9A4AC3E26A}" srcOrd="5" destOrd="0" parTransId="{C41D0777-DDE1-4B63-B1F5-1B478AEF3F72}" sibTransId="{4211E83B-54D3-4415-974B-84C05EAA4078}"/>
    <dgm:cxn modelId="{A9F42C44-0940-4AA7-B888-E0CD7916115C}" type="presOf" srcId="{0C9D20E7-F788-49AF-896E-DB92A56E018E}" destId="{56BF1F3B-9561-4056-A00F-3E4274FE04A3}" srcOrd="0" destOrd="0" presId="urn:microsoft.com/office/officeart/2005/8/layout/process4"/>
    <dgm:cxn modelId="{7BD15C4A-F843-42E1-9781-7B0EA1DFD6AD}" type="presOf" srcId="{DF96C9CC-50A2-4ACC-9D51-D9AA72830FF2}" destId="{498165FA-E824-49CF-83E8-6557580C9468}" srcOrd="0" destOrd="0" presId="urn:microsoft.com/office/officeart/2005/8/layout/process4"/>
    <dgm:cxn modelId="{F8F9514C-99D1-4B9E-ADB7-7C49AE5EE313}" type="presOf" srcId="{5BEB1D50-6C69-4D45-9BF7-9C460C2E849A}" destId="{2A314B3E-B675-49FC-A0AB-472AC4103A54}" srcOrd="0" destOrd="0" presId="urn:microsoft.com/office/officeart/2005/8/layout/process4"/>
    <dgm:cxn modelId="{BC3E014E-9AAE-4978-8DBA-C7CD4FC8884B}" srcId="{442FC30B-D641-4C40-8FD4-09EC47F91789}" destId="{C8CB99B2-DADC-42BB-AD53-98889B08A133}" srcOrd="3" destOrd="0" parTransId="{00F7672E-33C3-41F3-A0A6-20ED06163A39}" sibTransId="{9D25A7C3-54C7-48AF-8ABB-84824BD0FEA9}"/>
    <dgm:cxn modelId="{0054696F-3159-4A9A-BD95-D0677A56BE54}" type="presOf" srcId="{C597B043-E596-4269-8B09-ED19D4B3928C}" destId="{23AB16F4-02B3-4CD3-8728-BA9AA2BC96DA}" srcOrd="0" destOrd="0" presId="urn:microsoft.com/office/officeart/2005/8/layout/process4"/>
    <dgm:cxn modelId="{A7BB2A72-C7DB-4854-A8D6-B2A0DEAFCBCE}" srcId="{3601E741-E766-4C35-AF90-0A3B4F14192D}" destId="{5BEB1D50-6C69-4D45-9BF7-9C460C2E849A}" srcOrd="2" destOrd="0" parTransId="{1EB20088-CBC3-4574-A979-5DB6FC507916}" sibTransId="{72105662-4E22-442D-8645-7673AEA5C74E}"/>
    <dgm:cxn modelId="{C71ABC53-9378-401A-BC59-B520AF08CA38}" srcId="{3685BC43-B914-4CBF-9446-7EEB0B5FC95A}" destId="{C597B043-E596-4269-8B09-ED19D4B3928C}" srcOrd="0" destOrd="0" parTransId="{60559EBE-A93A-44DB-97D2-FD554C55AC95}" sibTransId="{BE082127-6AA0-473E-BBD3-F5AFCD7154DE}"/>
    <dgm:cxn modelId="{D2A42A56-6BAC-4352-A8CE-F5441C0CE6A3}" type="presOf" srcId="{442FC30B-D641-4C40-8FD4-09EC47F91789}" destId="{8722ADE5-6B42-4DCE-8A6E-8E30F0393370}" srcOrd="1" destOrd="0" presId="urn:microsoft.com/office/officeart/2005/8/layout/process4"/>
    <dgm:cxn modelId="{72E1CD56-FDBA-42F8-855E-07F133786E16}" srcId="{3601E741-E766-4C35-AF90-0A3B4F14192D}" destId="{442FC30B-D641-4C40-8FD4-09EC47F91789}" srcOrd="1" destOrd="0" parTransId="{36D62B52-907F-4909-91F7-A9F8BDE2E584}" sibTransId="{5C9D0055-0DE0-4D46-87B9-25DC343074C8}"/>
    <dgm:cxn modelId="{95B3EA59-54E6-4280-A256-BB641E83C1B3}" type="presOf" srcId="{3685BC43-B914-4CBF-9446-7EEB0B5FC95A}" destId="{3119992D-8C75-432A-9496-2BCE3D17533D}" srcOrd="0" destOrd="0" presId="urn:microsoft.com/office/officeart/2005/8/layout/process4"/>
    <dgm:cxn modelId="{9B9F155A-D1CD-4DE2-8500-FDA72DA93CC6}" type="presOf" srcId="{2DE40680-8972-4BDC-AE8F-CA9A4AC3E26A}" destId="{02C35333-26E9-4D2D-AA3B-E663CD82390B}" srcOrd="0" destOrd="0" presId="urn:microsoft.com/office/officeart/2005/8/layout/process4"/>
    <dgm:cxn modelId="{12AE0C81-ADE7-4721-B7FE-0C24F21D33A6}" srcId="{3601E741-E766-4C35-AF90-0A3B4F14192D}" destId="{3685BC43-B914-4CBF-9446-7EEB0B5FC95A}" srcOrd="0" destOrd="0" parTransId="{37DE58CA-D7EB-49C8-BAA1-3109EEF73895}" sibTransId="{4E4B0C88-F344-46F3-B4B2-4ECE6D7DF359}"/>
    <dgm:cxn modelId="{60C5B68F-CFDD-4F33-AE17-855649E94C34}" srcId="{442FC30B-D641-4C40-8FD4-09EC47F91789}" destId="{0C9D20E7-F788-49AF-896E-DB92A56E018E}" srcOrd="1" destOrd="0" parTransId="{DC3B3755-831E-40FB-86FD-314209162482}" sibTransId="{8FC20F22-6FC1-491B-B55D-1833C9443FC9}"/>
    <dgm:cxn modelId="{7EAE2B95-67BF-41C8-AB06-BBF794DC8F9A}" type="presOf" srcId="{BC0F1521-0C23-466C-9E5E-7F3AE36247EB}" destId="{948A0071-7CD4-4875-B6BB-F1ABBBEB08A1}" srcOrd="0" destOrd="0" presId="urn:microsoft.com/office/officeart/2005/8/layout/process4"/>
    <dgm:cxn modelId="{42C54496-A11E-4373-A396-D8998A9E90E2}" type="presOf" srcId="{3601E741-E766-4C35-AF90-0A3B4F14192D}" destId="{565B2E9A-9795-4AF2-8620-6A9F426763DB}" srcOrd="0" destOrd="0" presId="urn:microsoft.com/office/officeart/2005/8/layout/process4"/>
    <dgm:cxn modelId="{8D52F097-72AC-49DC-B97A-4BFD4F985847}" srcId="{442FC30B-D641-4C40-8FD4-09EC47F91789}" destId="{BC0F1521-0C23-466C-9E5E-7F3AE36247EB}" srcOrd="2" destOrd="0" parTransId="{978A27F3-287D-413D-9455-1FE3BD1BF43F}" sibTransId="{9BB65156-7DAC-432D-9C16-ACBCD9AA9D5F}"/>
    <dgm:cxn modelId="{B041C3B1-87B5-4116-BB16-3BD9F991E653}" type="presOf" srcId="{06A86681-64CA-4800-B845-60992B6F93D4}" destId="{00E83E23-0056-4136-97C6-9873FA5A8542}" srcOrd="0" destOrd="0" presId="urn:microsoft.com/office/officeart/2005/8/layout/process4"/>
    <dgm:cxn modelId="{68FB1DE5-39D2-46E4-A875-D9D5499D2031}" srcId="{3685BC43-B914-4CBF-9446-7EEB0B5FC95A}" destId="{06A86681-64CA-4800-B845-60992B6F93D4}" srcOrd="1" destOrd="0" parTransId="{02A69EB9-4F49-4E5C-8B5F-FA6FFE52F91E}" sibTransId="{6365E1A3-10E1-4E23-B56A-D293FBEBB278}"/>
    <dgm:cxn modelId="{D917BCE8-9B97-41D9-94F0-3A2C618B22C2}" type="presOf" srcId="{071FB104-EB55-4312-9E48-A364B2239D55}" destId="{325D2322-6095-4481-B61E-3C65315A7589}" srcOrd="0" destOrd="0" presId="urn:microsoft.com/office/officeart/2005/8/layout/process4"/>
    <dgm:cxn modelId="{2D0DA5EE-D74C-4D74-813F-7E8EAC6A2013}" type="presOf" srcId="{442FC30B-D641-4C40-8FD4-09EC47F91789}" destId="{D5A3FF07-A47B-4A10-91CB-02F511288C91}" srcOrd="0" destOrd="0" presId="urn:microsoft.com/office/officeart/2005/8/layout/process4"/>
    <dgm:cxn modelId="{477CFBB4-3CDD-42A4-A528-E4B61687B2FD}" type="presParOf" srcId="{565B2E9A-9795-4AF2-8620-6A9F426763DB}" destId="{478E7059-B8C4-4292-AD82-6A8075AD3DBE}" srcOrd="0" destOrd="0" presId="urn:microsoft.com/office/officeart/2005/8/layout/process4"/>
    <dgm:cxn modelId="{DD17C278-4699-4FC3-BACD-6FCEDE95F9B9}" type="presParOf" srcId="{478E7059-B8C4-4292-AD82-6A8075AD3DBE}" destId="{2A314B3E-B675-49FC-A0AB-472AC4103A54}" srcOrd="0" destOrd="0" presId="urn:microsoft.com/office/officeart/2005/8/layout/process4"/>
    <dgm:cxn modelId="{1D361AA9-84EB-4916-BE2C-0B65F099D239}" type="presParOf" srcId="{565B2E9A-9795-4AF2-8620-6A9F426763DB}" destId="{9F6484FD-35C9-4C5F-B0CD-89BC07C339D8}" srcOrd="1" destOrd="0" presId="urn:microsoft.com/office/officeart/2005/8/layout/process4"/>
    <dgm:cxn modelId="{37F86BAC-63B8-4B69-845A-1EA99E664C36}" type="presParOf" srcId="{565B2E9A-9795-4AF2-8620-6A9F426763DB}" destId="{615C8F8E-5B68-4C96-981C-EFBA5312A749}" srcOrd="2" destOrd="0" presId="urn:microsoft.com/office/officeart/2005/8/layout/process4"/>
    <dgm:cxn modelId="{853BA9AC-487B-4BEA-85A2-02E8379CF866}" type="presParOf" srcId="{615C8F8E-5B68-4C96-981C-EFBA5312A749}" destId="{D5A3FF07-A47B-4A10-91CB-02F511288C91}" srcOrd="0" destOrd="0" presId="urn:microsoft.com/office/officeart/2005/8/layout/process4"/>
    <dgm:cxn modelId="{364DB657-DDD7-48EC-A789-3CEA111D230E}" type="presParOf" srcId="{615C8F8E-5B68-4C96-981C-EFBA5312A749}" destId="{8722ADE5-6B42-4DCE-8A6E-8E30F0393370}" srcOrd="1" destOrd="0" presId="urn:microsoft.com/office/officeart/2005/8/layout/process4"/>
    <dgm:cxn modelId="{6360AFD4-DA60-4BEB-AA71-D60B3A73EC7A}" type="presParOf" srcId="{615C8F8E-5B68-4C96-981C-EFBA5312A749}" destId="{8F8D8727-0F5A-4A7F-9758-7E253B5A885D}" srcOrd="2" destOrd="0" presId="urn:microsoft.com/office/officeart/2005/8/layout/process4"/>
    <dgm:cxn modelId="{08609927-6D73-48B2-A68F-CEA8327914B7}" type="presParOf" srcId="{8F8D8727-0F5A-4A7F-9758-7E253B5A885D}" destId="{498165FA-E824-49CF-83E8-6557580C9468}" srcOrd="0" destOrd="0" presId="urn:microsoft.com/office/officeart/2005/8/layout/process4"/>
    <dgm:cxn modelId="{E59A3918-A9C9-48EB-8FF8-C47697BCB9D2}" type="presParOf" srcId="{8F8D8727-0F5A-4A7F-9758-7E253B5A885D}" destId="{56BF1F3B-9561-4056-A00F-3E4274FE04A3}" srcOrd="1" destOrd="0" presId="urn:microsoft.com/office/officeart/2005/8/layout/process4"/>
    <dgm:cxn modelId="{D066280C-25C6-4471-B851-99ABE46D152C}" type="presParOf" srcId="{8F8D8727-0F5A-4A7F-9758-7E253B5A885D}" destId="{948A0071-7CD4-4875-B6BB-F1ABBBEB08A1}" srcOrd="2" destOrd="0" presId="urn:microsoft.com/office/officeart/2005/8/layout/process4"/>
    <dgm:cxn modelId="{E84187E9-EF21-4044-92F8-CC641E66C0A8}" type="presParOf" srcId="{8F8D8727-0F5A-4A7F-9758-7E253B5A885D}" destId="{6B225A99-8EDC-4033-902C-AB76D4A2B01E}" srcOrd="3" destOrd="0" presId="urn:microsoft.com/office/officeart/2005/8/layout/process4"/>
    <dgm:cxn modelId="{D35F8724-B17F-4C2B-A99D-D751786CB305}" type="presParOf" srcId="{8F8D8727-0F5A-4A7F-9758-7E253B5A885D}" destId="{325D2322-6095-4481-B61E-3C65315A7589}" srcOrd="4" destOrd="0" presId="urn:microsoft.com/office/officeart/2005/8/layout/process4"/>
    <dgm:cxn modelId="{1C5FC624-46AB-44C8-B685-CC9BF1255E21}" type="presParOf" srcId="{8F8D8727-0F5A-4A7F-9758-7E253B5A885D}" destId="{02C35333-26E9-4D2D-AA3B-E663CD82390B}" srcOrd="5" destOrd="0" presId="urn:microsoft.com/office/officeart/2005/8/layout/process4"/>
    <dgm:cxn modelId="{6EB91000-C358-4229-8EA3-67C82D5124A2}" type="presParOf" srcId="{565B2E9A-9795-4AF2-8620-6A9F426763DB}" destId="{297F9D04-493F-4919-B048-872E943A64E9}" srcOrd="3" destOrd="0" presId="urn:microsoft.com/office/officeart/2005/8/layout/process4"/>
    <dgm:cxn modelId="{9F675ACD-12E0-4723-9BF2-EE4B040754D0}" type="presParOf" srcId="{565B2E9A-9795-4AF2-8620-6A9F426763DB}" destId="{3B9BEC3E-D1D0-4403-BD34-77CDE7CAE53C}" srcOrd="4" destOrd="0" presId="urn:microsoft.com/office/officeart/2005/8/layout/process4"/>
    <dgm:cxn modelId="{BC5AC7E9-9B76-4CFE-8A24-FD7F134AA1BC}" type="presParOf" srcId="{3B9BEC3E-D1D0-4403-BD34-77CDE7CAE53C}" destId="{3119992D-8C75-432A-9496-2BCE3D17533D}" srcOrd="0" destOrd="0" presId="urn:microsoft.com/office/officeart/2005/8/layout/process4"/>
    <dgm:cxn modelId="{8DC20958-0C25-44D1-98E6-58CE836777DA}" type="presParOf" srcId="{3B9BEC3E-D1D0-4403-BD34-77CDE7CAE53C}" destId="{2CA92F45-FD0F-4A95-B643-D6466A411B2D}" srcOrd="1" destOrd="0" presId="urn:microsoft.com/office/officeart/2005/8/layout/process4"/>
    <dgm:cxn modelId="{21058C9E-B5B4-4130-A050-6A525A480A7F}" type="presParOf" srcId="{3B9BEC3E-D1D0-4403-BD34-77CDE7CAE53C}" destId="{4DA70E05-06DB-4F6E-A6CC-B90E19C815AA}" srcOrd="2" destOrd="0" presId="urn:microsoft.com/office/officeart/2005/8/layout/process4"/>
    <dgm:cxn modelId="{3EF81D0D-17C2-4920-9DD5-85B5803C221B}" type="presParOf" srcId="{4DA70E05-06DB-4F6E-A6CC-B90E19C815AA}" destId="{23AB16F4-02B3-4CD3-8728-BA9AA2BC96DA}" srcOrd="0" destOrd="0" presId="urn:microsoft.com/office/officeart/2005/8/layout/process4"/>
    <dgm:cxn modelId="{6E48FBE3-C659-4192-96D8-6DBF0D8A0900}" type="presParOf" srcId="{4DA70E05-06DB-4F6E-A6CC-B90E19C815AA}" destId="{00E83E23-0056-4136-97C6-9873FA5A8542}"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D33284-CEE1-4454-9044-5E2CC5AD61DC}" type="doc">
      <dgm:prSet loTypeId="urn:microsoft.com/office/officeart/2005/8/layout/hProcess10" loCatId="process" qsTypeId="urn:microsoft.com/office/officeart/2005/8/quickstyle/simple1" qsCatId="simple" csTypeId="urn:microsoft.com/office/officeart/2005/8/colors/colorful2" csCatId="colorful" phldr="1"/>
      <dgm:spPr/>
      <dgm:t>
        <a:bodyPr/>
        <a:lstStyle/>
        <a:p>
          <a:endParaRPr lang="en-US"/>
        </a:p>
      </dgm:t>
    </dgm:pt>
    <dgm:pt modelId="{5E974148-1C52-47ED-B2C2-DAE262C7029E}">
      <dgm:prSet/>
      <dgm:spPr/>
      <dgm:t>
        <a:bodyPr/>
        <a:lstStyle/>
        <a:p>
          <a:pPr algn="ctr"/>
          <a:r>
            <a:rPr lang="en-US" u="sng"/>
            <a:t>CI/FE must </a:t>
          </a:r>
          <a:r>
            <a:rPr lang="en-US" i="1" u="sng"/>
            <a:t>share</a:t>
          </a:r>
          <a:r>
            <a:rPr lang="en-US" u="sng"/>
            <a:t> their list with the student:</a:t>
          </a:r>
        </a:p>
        <a:p>
          <a:pPr algn="l"/>
          <a:r>
            <a:rPr lang="en-US"/>
            <a:t>1. From the far-left sidebar, right-click the list to share. </a:t>
          </a:r>
        </a:p>
      </dgm:t>
    </dgm:pt>
    <dgm:pt modelId="{358E7B2D-6BC0-422A-BE23-A586F1EF0BAF}" type="parTrans" cxnId="{C0A523AC-56EF-433D-BCFE-9A1E088F2EB4}">
      <dgm:prSet/>
      <dgm:spPr/>
      <dgm:t>
        <a:bodyPr/>
        <a:lstStyle/>
        <a:p>
          <a:endParaRPr lang="en-US"/>
        </a:p>
      </dgm:t>
    </dgm:pt>
    <dgm:pt modelId="{BEBADCFE-3F48-42EF-BB30-52DF445839FB}" type="sibTrans" cxnId="{C0A523AC-56EF-433D-BCFE-9A1E088F2EB4}">
      <dgm:prSet phldrT="01" phldr="0"/>
      <dgm:spPr>
        <a:noFill/>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057AE014-B528-4B33-B194-445E43AD0B32}">
      <dgm:prSet/>
      <dgm:spPr/>
      <dgm:t>
        <a:bodyPr/>
        <a:lstStyle/>
        <a:p>
          <a:pPr algn="l"/>
          <a:r>
            <a:rPr lang="en-US"/>
            <a:t>2. Select </a:t>
          </a:r>
          <a:r>
            <a:rPr lang="en-US" b="1"/>
            <a:t>Properties</a:t>
          </a:r>
          <a:r>
            <a:rPr lang="en-US"/>
            <a:t> and go to the </a:t>
          </a:r>
          <a:r>
            <a:rPr lang="en-US" b="1"/>
            <a:t>Advanced</a:t>
          </a:r>
          <a:r>
            <a:rPr lang="en-US"/>
            <a:t> tab within the pop-up window. </a:t>
          </a:r>
        </a:p>
        <a:p>
          <a:pPr algn="l"/>
          <a:r>
            <a:rPr lang="en-US"/>
            <a:t>3. Add student to “User” line</a:t>
          </a:r>
        </a:p>
        <a:p>
          <a:pPr algn="l"/>
          <a:r>
            <a:rPr lang="en-US"/>
            <a:t>4. Select level 3, or “add/remove” patients.</a:t>
          </a:r>
        </a:p>
      </dgm:t>
    </dgm:pt>
    <dgm:pt modelId="{10658EBB-EE03-46E6-B595-AE7C890C6CB9}" type="parTrans" cxnId="{8FFA775D-2638-4880-A3F1-8A4C62904E17}">
      <dgm:prSet/>
      <dgm:spPr/>
      <dgm:t>
        <a:bodyPr/>
        <a:lstStyle/>
        <a:p>
          <a:endParaRPr lang="en-US"/>
        </a:p>
      </dgm:t>
    </dgm:pt>
    <dgm:pt modelId="{ED7573BE-745A-4C15-9D2D-F7846AE60089}" type="sibTrans" cxnId="{8FFA775D-2638-4880-A3F1-8A4C62904E17}">
      <dgm:prSet phldrT="02" phldr="0"/>
      <dgm:spPr>
        <a:noFill/>
      </dgm:spPr>
      <dgm:t>
        <a:bodyPr/>
        <a:lstStyle/>
        <a:p>
          <a:endParaRPr lang="en-US"/>
        </a:p>
      </dgm:t>
    </dgm:pt>
    <dgm:pt modelId="{8C56739E-157C-4B59-8DB9-D0E0C5E61BFF}">
      <dgm:prSet/>
      <dgm:spPr/>
      <dgm:t>
        <a:bodyPr/>
        <a:lstStyle/>
        <a:p>
          <a:r>
            <a:rPr lang="en-US"/>
            <a:t>Student can now view the list under the </a:t>
          </a:r>
          <a:r>
            <a:rPr lang="en-US" b="1"/>
            <a:t>Shared Lists </a:t>
          </a:r>
          <a:r>
            <a:rPr lang="en-US"/>
            <a:t>heading of their patient list side bar</a:t>
          </a:r>
        </a:p>
      </dgm:t>
    </dgm:pt>
    <dgm:pt modelId="{884CDC99-B294-4FDB-ABCF-E80B3052D270}" type="parTrans" cxnId="{CF90ACC2-BF88-4DB7-A55D-000E2FE5D481}">
      <dgm:prSet/>
      <dgm:spPr/>
      <dgm:t>
        <a:bodyPr/>
        <a:lstStyle/>
        <a:p>
          <a:endParaRPr lang="en-US"/>
        </a:p>
      </dgm:t>
    </dgm:pt>
    <dgm:pt modelId="{497CEF17-8E39-4C99-BFC6-6E151A730945}" type="sibTrans" cxnId="{CF90ACC2-BF88-4DB7-A55D-000E2FE5D481}">
      <dgm:prSet phldrT="03" phldr="0"/>
      <dgm:spPr/>
    </dgm:pt>
    <dgm:pt modelId="{4323AB5C-34AE-4A0A-B6C3-F12A8A69E547}" type="pres">
      <dgm:prSet presAssocID="{33D33284-CEE1-4454-9044-5E2CC5AD61DC}" presName="Name0" presStyleCnt="0">
        <dgm:presLayoutVars>
          <dgm:dir/>
          <dgm:resizeHandles val="exact"/>
        </dgm:presLayoutVars>
      </dgm:prSet>
      <dgm:spPr/>
    </dgm:pt>
    <dgm:pt modelId="{A4CED42C-D49D-4F09-A1E3-545ACCE38C76}" type="pres">
      <dgm:prSet presAssocID="{5E974148-1C52-47ED-B2C2-DAE262C7029E}" presName="composite" presStyleCnt="0"/>
      <dgm:spPr/>
    </dgm:pt>
    <dgm:pt modelId="{5B6D9CDC-D26E-4F9C-84B8-D2FCAC8E81A0}" type="pres">
      <dgm:prSet presAssocID="{5E974148-1C52-47ED-B2C2-DAE262C7029E}" presName="imagSh" presStyleLbl="bgImgPlace1" presStyleIdx="0" presStyleCnt="3"/>
      <dgm:spPr>
        <a:blipFill rotWithShape="1">
          <a:blip xmlns:r="http://schemas.openxmlformats.org/officeDocument/2006/relationships" r:embed="rId1"/>
          <a:srcRect/>
          <a:stretch>
            <a:fillRect t="-3000" b="-3000"/>
          </a:stretch>
        </a:blipFill>
      </dgm:spPr>
    </dgm:pt>
    <dgm:pt modelId="{ED6176F5-0FD3-42C4-B146-809C45906D99}" type="pres">
      <dgm:prSet presAssocID="{5E974148-1C52-47ED-B2C2-DAE262C7029E}" presName="txNode" presStyleLbl="node1" presStyleIdx="0" presStyleCnt="3" custLinFactNeighborX="-2551" custLinFactNeighborY="-24996">
        <dgm:presLayoutVars>
          <dgm:bulletEnabled val="1"/>
        </dgm:presLayoutVars>
      </dgm:prSet>
      <dgm:spPr/>
    </dgm:pt>
    <dgm:pt modelId="{ECDB7527-3441-49D8-88A6-DCCA678B5A2A}" type="pres">
      <dgm:prSet presAssocID="{BEBADCFE-3F48-42EF-BB30-52DF445839FB}" presName="sibTrans" presStyleLbl="sibTrans2D1" presStyleIdx="0" presStyleCnt="2" custScaleX="190172" custScaleY="74143" custLinFactNeighborX="8786" custLinFactNeighborY="-72686"/>
      <dgm:spPr/>
    </dgm:pt>
    <dgm:pt modelId="{189B8E35-A91E-494A-A333-C3CB304139B3}" type="pres">
      <dgm:prSet presAssocID="{BEBADCFE-3F48-42EF-BB30-52DF445839FB}" presName="connTx" presStyleLbl="sibTrans2D1" presStyleIdx="0" presStyleCnt="2"/>
      <dgm:spPr/>
    </dgm:pt>
    <dgm:pt modelId="{582DFD7D-0DC0-4D09-9856-F7AD4EC49112}" type="pres">
      <dgm:prSet presAssocID="{057AE014-B528-4B33-B194-445E43AD0B32}" presName="composite" presStyleCnt="0"/>
      <dgm:spPr/>
    </dgm:pt>
    <dgm:pt modelId="{0D9BDDC4-6432-452F-85D1-06A768DED797}" type="pres">
      <dgm:prSet presAssocID="{057AE014-B528-4B33-B194-445E43AD0B32}" presName="imagSh" presStyleLbl="bgImgPlace1" presStyleIdx="1" presStyleCnt="3" custScaleX="78876" custScaleY="74222" custLinFactNeighborX="-52838" custLinFactNeighborY="-6568"/>
      <dgm:spPr>
        <a:blipFill rotWithShape="1">
          <a:blip xmlns:r="http://schemas.openxmlformats.org/officeDocument/2006/relationships" r:embed="rId2"/>
          <a:srcRect/>
          <a:stretch>
            <a:fillRect t="-5000" b="-5000"/>
          </a:stretch>
        </a:blipFill>
      </dgm:spPr>
    </dgm:pt>
    <dgm:pt modelId="{55CF649C-3D26-417F-B076-09AA4B650000}" type="pres">
      <dgm:prSet presAssocID="{057AE014-B528-4B33-B194-445E43AD0B32}" presName="txNode" presStyleLbl="node1" presStyleIdx="1" presStyleCnt="3" custScaleX="160275" custScaleY="100000" custLinFactNeighborX="9230" custLinFactNeighborY="-20788">
        <dgm:presLayoutVars>
          <dgm:bulletEnabled val="1"/>
        </dgm:presLayoutVars>
      </dgm:prSet>
      <dgm:spPr/>
    </dgm:pt>
    <dgm:pt modelId="{FDBBC626-FB5C-4821-A451-098262F5A8F9}" type="pres">
      <dgm:prSet presAssocID="{ED7573BE-745A-4C15-9D2D-F7846AE60089}" presName="sibTrans" presStyleLbl="sibTrans2D1" presStyleIdx="1" presStyleCnt="2" custScaleX="63647" custScaleY="60052" custLinFactY="122122" custLinFactNeighborX="75248" custLinFactNeighborY="200000"/>
      <dgm:spPr/>
    </dgm:pt>
    <dgm:pt modelId="{B02331EE-36AC-49D8-A56C-5AA7B03454A2}" type="pres">
      <dgm:prSet presAssocID="{ED7573BE-745A-4C15-9D2D-F7846AE60089}" presName="connTx" presStyleLbl="sibTrans2D1" presStyleIdx="1" presStyleCnt="2"/>
      <dgm:spPr/>
    </dgm:pt>
    <dgm:pt modelId="{E4A26911-EE69-4693-AD90-2C0C8F9C44A3}" type="pres">
      <dgm:prSet presAssocID="{8C56739E-157C-4B59-8DB9-D0E0C5E61BFF}" presName="composite" presStyleCnt="0"/>
      <dgm:spPr/>
    </dgm:pt>
    <dgm:pt modelId="{8BCF0138-0E81-4245-A59E-1FEF7A771D31}" type="pres">
      <dgm:prSet presAssocID="{8C56739E-157C-4B59-8DB9-D0E0C5E61BFF}" presName="imagSh" presStyleLbl="bgImgPlace1" presStyleIdx="2" presStyleCnt="3"/>
      <dgm:spPr/>
    </dgm:pt>
    <dgm:pt modelId="{3D30DF0C-A5CF-447E-BA43-AA7471615876}" type="pres">
      <dgm:prSet presAssocID="{8C56739E-157C-4B59-8DB9-D0E0C5E61BFF}" presName="txNode" presStyleLbl="node1" presStyleIdx="2" presStyleCnt="3" custLinFactNeighborX="-9248" custLinFactNeighborY="-24996">
        <dgm:presLayoutVars>
          <dgm:bulletEnabled val="1"/>
        </dgm:presLayoutVars>
      </dgm:prSet>
      <dgm:spPr/>
    </dgm:pt>
  </dgm:ptLst>
  <dgm:cxnLst>
    <dgm:cxn modelId="{2FCCDE0E-008A-47B1-8832-1837F9AAB277}" type="presOf" srcId="{5E974148-1C52-47ED-B2C2-DAE262C7029E}" destId="{ED6176F5-0FD3-42C4-B146-809C45906D99}" srcOrd="0" destOrd="0" presId="urn:microsoft.com/office/officeart/2005/8/layout/hProcess10"/>
    <dgm:cxn modelId="{6AC5E524-FDAD-45EE-8F5C-2E5652293B17}" type="presOf" srcId="{33D33284-CEE1-4454-9044-5E2CC5AD61DC}" destId="{4323AB5C-34AE-4A0A-B6C3-F12A8A69E547}" srcOrd="0" destOrd="0" presId="urn:microsoft.com/office/officeart/2005/8/layout/hProcess10"/>
    <dgm:cxn modelId="{9347F82A-6072-40CF-8EDD-CB041D50F61F}" type="presOf" srcId="{BEBADCFE-3F48-42EF-BB30-52DF445839FB}" destId="{189B8E35-A91E-494A-A333-C3CB304139B3}" srcOrd="1" destOrd="0" presId="urn:microsoft.com/office/officeart/2005/8/layout/hProcess10"/>
    <dgm:cxn modelId="{8FFA775D-2638-4880-A3F1-8A4C62904E17}" srcId="{33D33284-CEE1-4454-9044-5E2CC5AD61DC}" destId="{057AE014-B528-4B33-B194-445E43AD0B32}" srcOrd="1" destOrd="0" parTransId="{10658EBB-EE03-46E6-B595-AE7C890C6CB9}" sibTransId="{ED7573BE-745A-4C15-9D2D-F7846AE60089}"/>
    <dgm:cxn modelId="{49ECD872-B8B5-45A3-B5B0-E8D49FD7A08C}" type="presOf" srcId="{ED7573BE-745A-4C15-9D2D-F7846AE60089}" destId="{B02331EE-36AC-49D8-A56C-5AA7B03454A2}" srcOrd="1" destOrd="0" presId="urn:microsoft.com/office/officeart/2005/8/layout/hProcess10"/>
    <dgm:cxn modelId="{BAF9C058-C20D-4122-A003-50DDA2D2B84D}" type="presOf" srcId="{8C56739E-157C-4B59-8DB9-D0E0C5E61BFF}" destId="{3D30DF0C-A5CF-447E-BA43-AA7471615876}" srcOrd="0" destOrd="0" presId="urn:microsoft.com/office/officeart/2005/8/layout/hProcess10"/>
    <dgm:cxn modelId="{2E7B508D-017C-4464-8FC4-20EDF9652C57}" type="presOf" srcId="{057AE014-B528-4B33-B194-445E43AD0B32}" destId="{55CF649C-3D26-417F-B076-09AA4B650000}" srcOrd="0" destOrd="0" presId="urn:microsoft.com/office/officeart/2005/8/layout/hProcess10"/>
    <dgm:cxn modelId="{C0A523AC-56EF-433D-BCFE-9A1E088F2EB4}" srcId="{33D33284-CEE1-4454-9044-5E2CC5AD61DC}" destId="{5E974148-1C52-47ED-B2C2-DAE262C7029E}" srcOrd="0" destOrd="0" parTransId="{358E7B2D-6BC0-422A-BE23-A586F1EF0BAF}" sibTransId="{BEBADCFE-3F48-42EF-BB30-52DF445839FB}"/>
    <dgm:cxn modelId="{CF90ACC2-BF88-4DB7-A55D-000E2FE5D481}" srcId="{33D33284-CEE1-4454-9044-5E2CC5AD61DC}" destId="{8C56739E-157C-4B59-8DB9-D0E0C5E61BFF}" srcOrd="2" destOrd="0" parTransId="{884CDC99-B294-4FDB-ABCF-E80B3052D270}" sibTransId="{497CEF17-8E39-4C99-BFC6-6E151A730945}"/>
    <dgm:cxn modelId="{3C4601CB-BCBC-4566-ABF9-9DE490CEF5E8}" type="presOf" srcId="{BEBADCFE-3F48-42EF-BB30-52DF445839FB}" destId="{ECDB7527-3441-49D8-88A6-DCCA678B5A2A}" srcOrd="0" destOrd="0" presId="urn:microsoft.com/office/officeart/2005/8/layout/hProcess10"/>
    <dgm:cxn modelId="{2F482FD4-B31F-472E-9521-8151342F1847}" type="presOf" srcId="{ED7573BE-745A-4C15-9D2D-F7846AE60089}" destId="{FDBBC626-FB5C-4821-A451-098262F5A8F9}" srcOrd="0" destOrd="0" presId="urn:microsoft.com/office/officeart/2005/8/layout/hProcess10"/>
    <dgm:cxn modelId="{B80D8BDC-A6FE-4BF5-BCAC-1727BD9FB82B}" type="presParOf" srcId="{4323AB5C-34AE-4A0A-B6C3-F12A8A69E547}" destId="{A4CED42C-D49D-4F09-A1E3-545ACCE38C76}" srcOrd="0" destOrd="0" presId="urn:microsoft.com/office/officeart/2005/8/layout/hProcess10"/>
    <dgm:cxn modelId="{210BC4CE-B36C-4513-9B9A-A2AA1E9419A0}" type="presParOf" srcId="{A4CED42C-D49D-4F09-A1E3-545ACCE38C76}" destId="{5B6D9CDC-D26E-4F9C-84B8-D2FCAC8E81A0}" srcOrd="0" destOrd="0" presId="urn:microsoft.com/office/officeart/2005/8/layout/hProcess10"/>
    <dgm:cxn modelId="{C5F5B92C-F412-4850-A645-15EDE73235E5}" type="presParOf" srcId="{A4CED42C-D49D-4F09-A1E3-545ACCE38C76}" destId="{ED6176F5-0FD3-42C4-B146-809C45906D99}" srcOrd="1" destOrd="0" presId="urn:microsoft.com/office/officeart/2005/8/layout/hProcess10"/>
    <dgm:cxn modelId="{8C7A0194-1F3C-4A2E-BE40-5401CAAB80CC}" type="presParOf" srcId="{4323AB5C-34AE-4A0A-B6C3-F12A8A69E547}" destId="{ECDB7527-3441-49D8-88A6-DCCA678B5A2A}" srcOrd="1" destOrd="0" presId="urn:microsoft.com/office/officeart/2005/8/layout/hProcess10"/>
    <dgm:cxn modelId="{B8B2DAD3-726F-4C7C-9BE3-0080296D7509}" type="presParOf" srcId="{ECDB7527-3441-49D8-88A6-DCCA678B5A2A}" destId="{189B8E35-A91E-494A-A333-C3CB304139B3}" srcOrd="0" destOrd="0" presId="urn:microsoft.com/office/officeart/2005/8/layout/hProcess10"/>
    <dgm:cxn modelId="{FD1E05F3-BC00-419D-96EE-19564FA02F5E}" type="presParOf" srcId="{4323AB5C-34AE-4A0A-B6C3-F12A8A69E547}" destId="{582DFD7D-0DC0-4D09-9856-F7AD4EC49112}" srcOrd="2" destOrd="0" presId="urn:microsoft.com/office/officeart/2005/8/layout/hProcess10"/>
    <dgm:cxn modelId="{3CB29FD2-45D7-4F08-9867-3A6215DB9480}" type="presParOf" srcId="{582DFD7D-0DC0-4D09-9856-F7AD4EC49112}" destId="{0D9BDDC4-6432-452F-85D1-06A768DED797}" srcOrd="0" destOrd="0" presId="urn:microsoft.com/office/officeart/2005/8/layout/hProcess10"/>
    <dgm:cxn modelId="{AB00A988-B716-4C4F-8C53-E7E0C676D32A}" type="presParOf" srcId="{582DFD7D-0DC0-4D09-9856-F7AD4EC49112}" destId="{55CF649C-3D26-417F-B076-09AA4B650000}" srcOrd="1" destOrd="0" presId="urn:microsoft.com/office/officeart/2005/8/layout/hProcess10"/>
    <dgm:cxn modelId="{76AEA469-25C6-40AC-BE7D-D6BB18C0F718}" type="presParOf" srcId="{4323AB5C-34AE-4A0A-B6C3-F12A8A69E547}" destId="{FDBBC626-FB5C-4821-A451-098262F5A8F9}" srcOrd="3" destOrd="0" presId="urn:microsoft.com/office/officeart/2005/8/layout/hProcess10"/>
    <dgm:cxn modelId="{5608AA0E-D31C-4EC8-9D26-D2B51CA847E1}" type="presParOf" srcId="{FDBBC626-FB5C-4821-A451-098262F5A8F9}" destId="{B02331EE-36AC-49D8-A56C-5AA7B03454A2}" srcOrd="0" destOrd="0" presId="urn:microsoft.com/office/officeart/2005/8/layout/hProcess10"/>
    <dgm:cxn modelId="{C2F66495-41EF-4031-8957-004E527FCCFE}" type="presParOf" srcId="{4323AB5C-34AE-4A0A-B6C3-F12A8A69E547}" destId="{E4A26911-EE69-4693-AD90-2C0C8F9C44A3}" srcOrd="4" destOrd="0" presId="urn:microsoft.com/office/officeart/2005/8/layout/hProcess10"/>
    <dgm:cxn modelId="{FA010269-0FC8-4C1A-B1FB-4BE20F0E9567}" type="presParOf" srcId="{E4A26911-EE69-4693-AD90-2C0C8F9C44A3}" destId="{8BCF0138-0E81-4245-A59E-1FEF7A771D31}" srcOrd="0" destOrd="0" presId="urn:microsoft.com/office/officeart/2005/8/layout/hProcess10"/>
    <dgm:cxn modelId="{AAE6DA08-AE24-4E96-A733-C903C1170A6B}" type="presParOf" srcId="{E4A26911-EE69-4693-AD90-2C0C8F9C44A3}" destId="{3D30DF0C-A5CF-447E-BA43-AA7471615876}" srcOrd="1" destOrd="0" presId="urn:microsoft.com/office/officeart/2005/8/layout/hProcess10"/>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F98243-7BF2-4558-87C6-9524446B61AA}" type="doc">
      <dgm:prSet loTypeId="urn:microsoft.com/office/officeart/2005/8/layout/gear1" loCatId="cycle" qsTypeId="urn:microsoft.com/office/officeart/2005/8/quickstyle/simple1" qsCatId="simple" csTypeId="urn:microsoft.com/office/officeart/2005/8/colors/colorful1" csCatId="colorful" phldr="1"/>
      <dgm:spPr/>
      <dgm:t>
        <a:bodyPr/>
        <a:lstStyle/>
        <a:p>
          <a:endParaRPr lang="en-US"/>
        </a:p>
      </dgm:t>
    </dgm:pt>
    <dgm:pt modelId="{FDF375D0-B7DE-40A7-BA90-744EE1BAA370}">
      <dgm:prSet/>
      <dgm:spPr/>
      <dgm:t>
        <a:bodyPr/>
        <a:lstStyle/>
        <a:p>
          <a:r>
            <a:rPr lang="en-US"/>
            <a:t>Double-click the dash (-) in priority column to open pop-up</a:t>
          </a:r>
        </a:p>
      </dgm:t>
    </dgm:pt>
    <dgm:pt modelId="{62D9F3B0-FB2D-4933-91F6-328E95AD102B}" type="parTrans" cxnId="{B6BA3F41-A137-4507-A1A3-C4808464B828}">
      <dgm:prSet/>
      <dgm:spPr/>
      <dgm:t>
        <a:bodyPr/>
        <a:lstStyle/>
        <a:p>
          <a:endParaRPr lang="en-US"/>
        </a:p>
      </dgm:t>
    </dgm:pt>
    <dgm:pt modelId="{38D727C5-037B-44C6-8A10-09DE5E43472A}" type="sibTrans" cxnId="{B6BA3F41-A137-4507-A1A3-C4808464B828}">
      <dgm:prSet/>
      <dgm:spPr/>
      <dgm:t>
        <a:bodyPr/>
        <a:lstStyle/>
        <a:p>
          <a:endParaRPr lang="en-US"/>
        </a:p>
      </dgm:t>
    </dgm:pt>
    <dgm:pt modelId="{61BBF351-3CF7-46E9-BF0D-614C690AB69A}">
      <dgm:prSet/>
      <dgm:spPr/>
      <dgm:t>
        <a:bodyPr/>
        <a:lstStyle/>
        <a:p>
          <a:r>
            <a:rPr lang="en-US"/>
            <a:t>Select the number and/or applicable title</a:t>
          </a:r>
        </a:p>
      </dgm:t>
    </dgm:pt>
    <dgm:pt modelId="{74FA8664-B9F2-4AB5-95BE-1E13F64BCC15}" type="parTrans" cxnId="{7BB1C970-50BF-4C78-BB50-92FFE5268A3E}">
      <dgm:prSet/>
      <dgm:spPr/>
      <dgm:t>
        <a:bodyPr/>
        <a:lstStyle/>
        <a:p>
          <a:endParaRPr lang="en-US"/>
        </a:p>
      </dgm:t>
    </dgm:pt>
    <dgm:pt modelId="{FFDB2C65-58CB-4AC1-AFE3-279CC7215176}" type="sibTrans" cxnId="{7BB1C970-50BF-4C78-BB50-92FFE5268A3E}">
      <dgm:prSet/>
      <dgm:spPr/>
      <dgm:t>
        <a:bodyPr/>
        <a:lstStyle/>
        <a:p>
          <a:endParaRPr lang="en-US"/>
        </a:p>
      </dgm:t>
    </dgm:pt>
    <dgm:pt modelId="{C9DAD088-5753-459A-8975-5C975CD9A4AF}">
      <dgm:prSet/>
      <dgm:spPr/>
      <dgm:t>
        <a:bodyPr/>
        <a:lstStyle/>
        <a:p>
          <a:r>
            <a:rPr lang="en-US"/>
            <a:t>Subsequent providers (therapists or assistants) should </a:t>
          </a:r>
          <a:r>
            <a:rPr lang="en-US" i="1"/>
            <a:t>remove</a:t>
          </a:r>
          <a:r>
            <a:rPr lang="en-US"/>
            <a:t> the number after treatment (titles, such as CVA, total joint, etc. may remain)</a:t>
          </a:r>
        </a:p>
      </dgm:t>
    </dgm:pt>
    <dgm:pt modelId="{1AB024A7-CAC4-417B-AD12-768052DA1A7C}" type="parTrans" cxnId="{767DEE18-DFA1-4117-8AE6-650E5A2A4B4E}">
      <dgm:prSet/>
      <dgm:spPr/>
      <dgm:t>
        <a:bodyPr/>
        <a:lstStyle/>
        <a:p>
          <a:endParaRPr lang="en-US"/>
        </a:p>
      </dgm:t>
    </dgm:pt>
    <dgm:pt modelId="{7A1F6482-1260-4564-8693-11AED60A3386}" type="sibTrans" cxnId="{767DEE18-DFA1-4117-8AE6-650E5A2A4B4E}">
      <dgm:prSet/>
      <dgm:spPr/>
      <dgm:t>
        <a:bodyPr/>
        <a:lstStyle/>
        <a:p>
          <a:endParaRPr lang="en-US"/>
        </a:p>
      </dgm:t>
    </dgm:pt>
    <dgm:pt modelId="{F170C8FC-BA92-4B04-92AD-6637A08AD275}" type="pres">
      <dgm:prSet presAssocID="{4AF98243-7BF2-4558-87C6-9524446B61AA}" presName="composite" presStyleCnt="0">
        <dgm:presLayoutVars>
          <dgm:chMax val="3"/>
          <dgm:animLvl val="lvl"/>
          <dgm:resizeHandles val="exact"/>
        </dgm:presLayoutVars>
      </dgm:prSet>
      <dgm:spPr/>
    </dgm:pt>
    <dgm:pt modelId="{9212C214-B32D-4CB8-8938-02C4636D921A}" type="pres">
      <dgm:prSet presAssocID="{C9DAD088-5753-459A-8975-5C975CD9A4AF}" presName="gear1" presStyleLbl="node1" presStyleIdx="0" presStyleCnt="3">
        <dgm:presLayoutVars>
          <dgm:chMax val="1"/>
          <dgm:bulletEnabled val="1"/>
        </dgm:presLayoutVars>
      </dgm:prSet>
      <dgm:spPr/>
    </dgm:pt>
    <dgm:pt modelId="{E69E3237-A0B2-4FF0-9061-1AAC2A9AED4A}" type="pres">
      <dgm:prSet presAssocID="{C9DAD088-5753-459A-8975-5C975CD9A4AF}" presName="gear1srcNode" presStyleLbl="node1" presStyleIdx="0" presStyleCnt="3"/>
      <dgm:spPr/>
    </dgm:pt>
    <dgm:pt modelId="{24B8110D-A57F-44B0-A32B-DB4622ABD71E}" type="pres">
      <dgm:prSet presAssocID="{C9DAD088-5753-459A-8975-5C975CD9A4AF}" presName="gear1dstNode" presStyleLbl="node1" presStyleIdx="0" presStyleCnt="3"/>
      <dgm:spPr/>
    </dgm:pt>
    <dgm:pt modelId="{7008AF3A-805B-4EE4-B3DA-146D372D501E}" type="pres">
      <dgm:prSet presAssocID="{61BBF351-3CF7-46E9-BF0D-614C690AB69A}" presName="gear2" presStyleLbl="node1" presStyleIdx="1" presStyleCnt="3">
        <dgm:presLayoutVars>
          <dgm:chMax val="1"/>
          <dgm:bulletEnabled val="1"/>
        </dgm:presLayoutVars>
      </dgm:prSet>
      <dgm:spPr/>
    </dgm:pt>
    <dgm:pt modelId="{A02E343C-48C7-457C-9119-84FA76B673FB}" type="pres">
      <dgm:prSet presAssocID="{61BBF351-3CF7-46E9-BF0D-614C690AB69A}" presName="gear2srcNode" presStyleLbl="node1" presStyleIdx="1" presStyleCnt="3"/>
      <dgm:spPr/>
    </dgm:pt>
    <dgm:pt modelId="{E538BFC4-5C1E-421D-9B5B-256CD23D25FE}" type="pres">
      <dgm:prSet presAssocID="{61BBF351-3CF7-46E9-BF0D-614C690AB69A}" presName="gear2dstNode" presStyleLbl="node1" presStyleIdx="1" presStyleCnt="3"/>
      <dgm:spPr/>
    </dgm:pt>
    <dgm:pt modelId="{64A06C48-E90E-48B5-8093-327FB2B599B5}" type="pres">
      <dgm:prSet presAssocID="{FDF375D0-B7DE-40A7-BA90-744EE1BAA370}" presName="gear3" presStyleLbl="node1" presStyleIdx="2" presStyleCnt="3"/>
      <dgm:spPr/>
    </dgm:pt>
    <dgm:pt modelId="{E5235358-9A56-4DCA-8886-2DD29452E10A}" type="pres">
      <dgm:prSet presAssocID="{FDF375D0-B7DE-40A7-BA90-744EE1BAA370}" presName="gear3tx" presStyleLbl="node1" presStyleIdx="2" presStyleCnt="3">
        <dgm:presLayoutVars>
          <dgm:chMax val="1"/>
          <dgm:bulletEnabled val="1"/>
        </dgm:presLayoutVars>
      </dgm:prSet>
      <dgm:spPr/>
    </dgm:pt>
    <dgm:pt modelId="{1D7C68B5-00B9-469C-8D9F-51D91C4DD433}" type="pres">
      <dgm:prSet presAssocID="{FDF375D0-B7DE-40A7-BA90-744EE1BAA370}" presName="gear3srcNode" presStyleLbl="node1" presStyleIdx="2" presStyleCnt="3"/>
      <dgm:spPr/>
    </dgm:pt>
    <dgm:pt modelId="{C69A2D0E-2B73-4BEF-8554-767B1A420F79}" type="pres">
      <dgm:prSet presAssocID="{FDF375D0-B7DE-40A7-BA90-744EE1BAA370}" presName="gear3dstNode" presStyleLbl="node1" presStyleIdx="2" presStyleCnt="3"/>
      <dgm:spPr/>
    </dgm:pt>
    <dgm:pt modelId="{8D2A09A8-82AD-4107-87BE-60FD382DDE98}" type="pres">
      <dgm:prSet presAssocID="{7A1F6482-1260-4564-8693-11AED60A3386}" presName="connector1" presStyleLbl="sibTrans2D1" presStyleIdx="0" presStyleCnt="3"/>
      <dgm:spPr/>
    </dgm:pt>
    <dgm:pt modelId="{4612A18C-2BF7-47C9-A468-6AE4F1A6F8D6}" type="pres">
      <dgm:prSet presAssocID="{FFDB2C65-58CB-4AC1-AFE3-279CC7215176}" presName="connector2" presStyleLbl="sibTrans2D1" presStyleIdx="1" presStyleCnt="3"/>
      <dgm:spPr/>
    </dgm:pt>
    <dgm:pt modelId="{007C4805-2C2E-4531-A058-42227DD194A1}" type="pres">
      <dgm:prSet presAssocID="{38D727C5-037B-44C6-8A10-09DE5E43472A}" presName="connector3" presStyleLbl="sibTrans2D1" presStyleIdx="2" presStyleCnt="3"/>
      <dgm:spPr/>
    </dgm:pt>
  </dgm:ptLst>
  <dgm:cxnLst>
    <dgm:cxn modelId="{9CB11F03-D93D-47CA-9687-5B31E1E7B510}" type="presOf" srcId="{FDF375D0-B7DE-40A7-BA90-744EE1BAA370}" destId="{64A06C48-E90E-48B5-8093-327FB2B599B5}" srcOrd="0" destOrd="0" presId="urn:microsoft.com/office/officeart/2005/8/layout/gear1"/>
    <dgm:cxn modelId="{EB4DBE15-07F4-41B1-B7A1-F87EB55ECD38}" type="presOf" srcId="{FDF375D0-B7DE-40A7-BA90-744EE1BAA370}" destId="{E5235358-9A56-4DCA-8886-2DD29452E10A}" srcOrd="1" destOrd="0" presId="urn:microsoft.com/office/officeart/2005/8/layout/gear1"/>
    <dgm:cxn modelId="{767DEE18-DFA1-4117-8AE6-650E5A2A4B4E}" srcId="{4AF98243-7BF2-4558-87C6-9524446B61AA}" destId="{C9DAD088-5753-459A-8975-5C975CD9A4AF}" srcOrd="0" destOrd="0" parTransId="{1AB024A7-CAC4-417B-AD12-768052DA1A7C}" sibTransId="{7A1F6482-1260-4564-8693-11AED60A3386}"/>
    <dgm:cxn modelId="{633A111D-7059-4226-86EE-22382CF10B7B}" type="presOf" srcId="{FDF375D0-B7DE-40A7-BA90-744EE1BAA370}" destId="{1D7C68B5-00B9-469C-8D9F-51D91C4DD433}" srcOrd="2" destOrd="0" presId="urn:microsoft.com/office/officeart/2005/8/layout/gear1"/>
    <dgm:cxn modelId="{1EC37626-6E72-40D8-891F-BD2C06ABDF43}" type="presOf" srcId="{FDF375D0-B7DE-40A7-BA90-744EE1BAA370}" destId="{C69A2D0E-2B73-4BEF-8554-767B1A420F79}" srcOrd="3" destOrd="0" presId="urn:microsoft.com/office/officeart/2005/8/layout/gear1"/>
    <dgm:cxn modelId="{0A962432-3AE9-4965-A7CB-05C88C37D37B}" type="presOf" srcId="{4AF98243-7BF2-4558-87C6-9524446B61AA}" destId="{F170C8FC-BA92-4B04-92AD-6637A08AD275}" srcOrd="0" destOrd="0" presId="urn:microsoft.com/office/officeart/2005/8/layout/gear1"/>
    <dgm:cxn modelId="{BC60D132-FA59-4B58-9AD2-B96CEEFC33F9}" type="presOf" srcId="{61BBF351-3CF7-46E9-BF0D-614C690AB69A}" destId="{7008AF3A-805B-4EE4-B3DA-146D372D501E}" srcOrd="0" destOrd="0" presId="urn:microsoft.com/office/officeart/2005/8/layout/gear1"/>
    <dgm:cxn modelId="{B6BA3F41-A137-4507-A1A3-C4808464B828}" srcId="{4AF98243-7BF2-4558-87C6-9524446B61AA}" destId="{FDF375D0-B7DE-40A7-BA90-744EE1BAA370}" srcOrd="2" destOrd="0" parTransId="{62D9F3B0-FB2D-4933-91F6-328E95AD102B}" sibTransId="{38D727C5-037B-44C6-8A10-09DE5E43472A}"/>
    <dgm:cxn modelId="{095B4945-B4F2-4010-8DD5-BB5E09F57B35}" type="presOf" srcId="{7A1F6482-1260-4564-8693-11AED60A3386}" destId="{8D2A09A8-82AD-4107-87BE-60FD382DDE98}" srcOrd="0" destOrd="0" presId="urn:microsoft.com/office/officeart/2005/8/layout/gear1"/>
    <dgm:cxn modelId="{7514B56B-21E8-4A1E-AB80-20A5B778E49B}" type="presOf" srcId="{38D727C5-037B-44C6-8A10-09DE5E43472A}" destId="{007C4805-2C2E-4531-A058-42227DD194A1}" srcOrd="0" destOrd="0" presId="urn:microsoft.com/office/officeart/2005/8/layout/gear1"/>
    <dgm:cxn modelId="{7BB1C970-50BF-4C78-BB50-92FFE5268A3E}" srcId="{4AF98243-7BF2-4558-87C6-9524446B61AA}" destId="{61BBF351-3CF7-46E9-BF0D-614C690AB69A}" srcOrd="1" destOrd="0" parTransId="{74FA8664-B9F2-4AB5-95BE-1E13F64BCC15}" sibTransId="{FFDB2C65-58CB-4AC1-AFE3-279CC7215176}"/>
    <dgm:cxn modelId="{D184FE85-0884-428A-8F74-A971DD5BD316}" type="presOf" srcId="{C9DAD088-5753-459A-8975-5C975CD9A4AF}" destId="{E69E3237-A0B2-4FF0-9061-1AAC2A9AED4A}" srcOrd="1" destOrd="0" presId="urn:microsoft.com/office/officeart/2005/8/layout/gear1"/>
    <dgm:cxn modelId="{B9E65187-5698-48C9-86C6-50E84D4FA2B3}" type="presOf" srcId="{C9DAD088-5753-459A-8975-5C975CD9A4AF}" destId="{9212C214-B32D-4CB8-8938-02C4636D921A}" srcOrd="0" destOrd="0" presId="urn:microsoft.com/office/officeart/2005/8/layout/gear1"/>
    <dgm:cxn modelId="{D1A9AD96-C287-4E15-BF0A-539E7E346DFF}" type="presOf" srcId="{61BBF351-3CF7-46E9-BF0D-614C690AB69A}" destId="{E538BFC4-5C1E-421D-9B5B-256CD23D25FE}" srcOrd="2" destOrd="0" presId="urn:microsoft.com/office/officeart/2005/8/layout/gear1"/>
    <dgm:cxn modelId="{58B39BC6-31E5-49C0-A3F6-A3C5522B4C24}" type="presOf" srcId="{61BBF351-3CF7-46E9-BF0D-614C690AB69A}" destId="{A02E343C-48C7-457C-9119-84FA76B673FB}" srcOrd="1" destOrd="0" presId="urn:microsoft.com/office/officeart/2005/8/layout/gear1"/>
    <dgm:cxn modelId="{AB65B3CF-C206-4F22-87A8-75F370E9E674}" type="presOf" srcId="{FFDB2C65-58CB-4AC1-AFE3-279CC7215176}" destId="{4612A18C-2BF7-47C9-A468-6AE4F1A6F8D6}" srcOrd="0" destOrd="0" presId="urn:microsoft.com/office/officeart/2005/8/layout/gear1"/>
    <dgm:cxn modelId="{37495DD4-B339-44EF-9E4A-17021E739EDD}" type="presOf" srcId="{C9DAD088-5753-459A-8975-5C975CD9A4AF}" destId="{24B8110D-A57F-44B0-A32B-DB4622ABD71E}" srcOrd="2" destOrd="0" presId="urn:microsoft.com/office/officeart/2005/8/layout/gear1"/>
    <dgm:cxn modelId="{E39DB85F-5FFB-4A08-9E9C-BF19C88E0633}" type="presParOf" srcId="{F170C8FC-BA92-4B04-92AD-6637A08AD275}" destId="{9212C214-B32D-4CB8-8938-02C4636D921A}" srcOrd="0" destOrd="0" presId="urn:microsoft.com/office/officeart/2005/8/layout/gear1"/>
    <dgm:cxn modelId="{D5004F3E-DB91-401B-A980-7FDE16B425F1}" type="presParOf" srcId="{F170C8FC-BA92-4B04-92AD-6637A08AD275}" destId="{E69E3237-A0B2-4FF0-9061-1AAC2A9AED4A}" srcOrd="1" destOrd="0" presId="urn:microsoft.com/office/officeart/2005/8/layout/gear1"/>
    <dgm:cxn modelId="{31FC3F7C-C20C-4ED5-B6E3-7CAFC6A3CFAC}" type="presParOf" srcId="{F170C8FC-BA92-4B04-92AD-6637A08AD275}" destId="{24B8110D-A57F-44B0-A32B-DB4622ABD71E}" srcOrd="2" destOrd="0" presId="urn:microsoft.com/office/officeart/2005/8/layout/gear1"/>
    <dgm:cxn modelId="{71396380-12FC-42D5-A916-6747E9938406}" type="presParOf" srcId="{F170C8FC-BA92-4B04-92AD-6637A08AD275}" destId="{7008AF3A-805B-4EE4-B3DA-146D372D501E}" srcOrd="3" destOrd="0" presId="urn:microsoft.com/office/officeart/2005/8/layout/gear1"/>
    <dgm:cxn modelId="{6CC7BF3A-4CE5-4A1A-B37E-7F1DEBCC5FF6}" type="presParOf" srcId="{F170C8FC-BA92-4B04-92AD-6637A08AD275}" destId="{A02E343C-48C7-457C-9119-84FA76B673FB}" srcOrd="4" destOrd="0" presId="urn:microsoft.com/office/officeart/2005/8/layout/gear1"/>
    <dgm:cxn modelId="{3619B667-A281-43BD-9130-DFF8950083B5}" type="presParOf" srcId="{F170C8FC-BA92-4B04-92AD-6637A08AD275}" destId="{E538BFC4-5C1E-421D-9B5B-256CD23D25FE}" srcOrd="5" destOrd="0" presId="urn:microsoft.com/office/officeart/2005/8/layout/gear1"/>
    <dgm:cxn modelId="{D0BBFFEA-7404-4D11-8C1A-A64DD8E4BD39}" type="presParOf" srcId="{F170C8FC-BA92-4B04-92AD-6637A08AD275}" destId="{64A06C48-E90E-48B5-8093-327FB2B599B5}" srcOrd="6" destOrd="0" presId="urn:microsoft.com/office/officeart/2005/8/layout/gear1"/>
    <dgm:cxn modelId="{D75DD583-2635-45FC-BC3B-5233B0490BC6}" type="presParOf" srcId="{F170C8FC-BA92-4B04-92AD-6637A08AD275}" destId="{E5235358-9A56-4DCA-8886-2DD29452E10A}" srcOrd="7" destOrd="0" presId="urn:microsoft.com/office/officeart/2005/8/layout/gear1"/>
    <dgm:cxn modelId="{D211988D-7BFC-4E89-87E7-9AE002B9F3C1}" type="presParOf" srcId="{F170C8FC-BA92-4B04-92AD-6637A08AD275}" destId="{1D7C68B5-00B9-469C-8D9F-51D91C4DD433}" srcOrd="8" destOrd="0" presId="urn:microsoft.com/office/officeart/2005/8/layout/gear1"/>
    <dgm:cxn modelId="{1E74BD4B-1E0B-47F6-9556-D64FD20B7474}" type="presParOf" srcId="{F170C8FC-BA92-4B04-92AD-6637A08AD275}" destId="{C69A2D0E-2B73-4BEF-8554-767B1A420F79}" srcOrd="9" destOrd="0" presId="urn:microsoft.com/office/officeart/2005/8/layout/gear1"/>
    <dgm:cxn modelId="{1D029054-21CA-426C-9584-AF26BB8936E8}" type="presParOf" srcId="{F170C8FC-BA92-4B04-92AD-6637A08AD275}" destId="{8D2A09A8-82AD-4107-87BE-60FD382DDE98}" srcOrd="10" destOrd="0" presId="urn:microsoft.com/office/officeart/2005/8/layout/gear1"/>
    <dgm:cxn modelId="{C373E3D3-80F5-4D5B-8481-185CD258DC77}" type="presParOf" srcId="{F170C8FC-BA92-4B04-92AD-6637A08AD275}" destId="{4612A18C-2BF7-47C9-A468-6AE4F1A6F8D6}" srcOrd="11" destOrd="0" presId="urn:microsoft.com/office/officeart/2005/8/layout/gear1"/>
    <dgm:cxn modelId="{41E2DC29-B35B-4F14-8CA6-A546E8FB8EB6}" type="presParOf" srcId="{F170C8FC-BA92-4B04-92AD-6637A08AD275}" destId="{007C4805-2C2E-4531-A058-42227DD194A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ECEE2D-61C5-477E-BECF-6D3B52FCF70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8F0E7A4-8D58-438A-82AB-4158B6565E18}">
      <dgm:prSet/>
      <dgm:spPr/>
      <dgm:t>
        <a:bodyPr/>
        <a:lstStyle/>
        <a:p>
          <a:pPr rtl="0"/>
          <a:r>
            <a:rPr lang="en-US" b="1">
              <a:latin typeface="+mn-lt"/>
            </a:rPr>
            <a:t>Insurance Note </a:t>
          </a:r>
          <a:r>
            <a:rPr lang="en-US">
              <a:latin typeface="+mn-lt"/>
            </a:rPr>
            <a:t>– Facility or Insurance is requiring renewed confirmation of need. These are high priority and should be scheduled to be seen and charted on by 11 AM the following day.</a:t>
          </a:r>
        </a:p>
      </dgm:t>
    </dgm:pt>
    <dgm:pt modelId="{6569B64B-A159-42C4-8CFB-B97B05AD31AC}" type="parTrans" cxnId="{1723B83B-C5AF-40F8-A224-57935B6FFFAA}">
      <dgm:prSet/>
      <dgm:spPr/>
      <dgm:t>
        <a:bodyPr/>
        <a:lstStyle/>
        <a:p>
          <a:endParaRPr lang="en-US"/>
        </a:p>
      </dgm:t>
    </dgm:pt>
    <dgm:pt modelId="{8C48E77E-AB9E-4C6A-A873-06B487523A83}" type="sibTrans" cxnId="{1723B83B-C5AF-40F8-A224-57935B6FFFAA}">
      <dgm:prSet/>
      <dgm:spPr/>
      <dgm:t>
        <a:bodyPr/>
        <a:lstStyle/>
        <a:p>
          <a:endParaRPr lang="en-US"/>
        </a:p>
      </dgm:t>
    </dgm:pt>
    <dgm:pt modelId="{F4A39B80-3542-4F56-B15B-7631CDDA49AE}">
      <dgm:prSet/>
      <dgm:spPr/>
      <dgm:t>
        <a:bodyPr anchor="ctr"/>
        <a:lstStyle/>
        <a:p>
          <a:pPr rtl="0"/>
          <a:r>
            <a:rPr lang="en-US" b="1">
              <a:latin typeface="+mn-lt"/>
            </a:rPr>
            <a:t>Treatment Note </a:t>
          </a:r>
          <a:r>
            <a:rPr lang="en-US">
              <a:latin typeface="+mn-lt"/>
            </a:rPr>
            <a:t>– Request made by member of medical team for patient to be treated. </a:t>
          </a:r>
        </a:p>
      </dgm:t>
    </dgm:pt>
    <dgm:pt modelId="{F6F26961-CE13-4C7E-B2A0-9F9E7E341291}" type="parTrans" cxnId="{460F9F2E-A7D3-45E0-AB02-ECA53CA2C1C3}">
      <dgm:prSet/>
      <dgm:spPr/>
      <dgm:t>
        <a:bodyPr/>
        <a:lstStyle/>
        <a:p>
          <a:endParaRPr lang="en-US"/>
        </a:p>
      </dgm:t>
    </dgm:pt>
    <dgm:pt modelId="{41F0FA35-F3FA-4EBA-970B-D3168A82C39B}" type="sibTrans" cxnId="{460F9F2E-A7D3-45E0-AB02-ECA53CA2C1C3}">
      <dgm:prSet/>
      <dgm:spPr/>
      <dgm:t>
        <a:bodyPr/>
        <a:lstStyle/>
        <a:p>
          <a:endParaRPr lang="en-US"/>
        </a:p>
      </dgm:t>
    </dgm:pt>
    <dgm:pt modelId="{8BAF5783-C126-4BBA-A161-2CBEBC219946}">
      <dgm:prSet/>
      <dgm:spPr/>
      <dgm:t>
        <a:bodyPr/>
        <a:lstStyle/>
        <a:p>
          <a:r>
            <a:rPr lang="en-US" b="1">
              <a:latin typeface="+mn-lt"/>
            </a:rPr>
            <a:t>Updated Note Complete – </a:t>
          </a:r>
          <a:r>
            <a:rPr lang="en-US">
              <a:latin typeface="+mn-lt"/>
            </a:rPr>
            <a:t>After note is finished, clinician clicks “Complete” in the huddle dashboard to signal request has been satisfied (Icon refreshes after 48 hours). </a:t>
          </a:r>
        </a:p>
      </dgm:t>
    </dgm:pt>
    <dgm:pt modelId="{8E5F5BDB-D460-4BC4-99B5-485523BDE206}" type="parTrans" cxnId="{6849DAD5-3C40-49FE-A16F-E60A57D0CB07}">
      <dgm:prSet/>
      <dgm:spPr/>
      <dgm:t>
        <a:bodyPr/>
        <a:lstStyle/>
        <a:p>
          <a:endParaRPr lang="en-US"/>
        </a:p>
      </dgm:t>
    </dgm:pt>
    <dgm:pt modelId="{C2A7C0FC-1A11-4CDA-BB37-37505820EAEF}" type="sibTrans" cxnId="{6849DAD5-3C40-49FE-A16F-E60A57D0CB07}">
      <dgm:prSet/>
      <dgm:spPr/>
      <dgm:t>
        <a:bodyPr/>
        <a:lstStyle/>
        <a:p>
          <a:endParaRPr lang="en-US"/>
        </a:p>
      </dgm:t>
    </dgm:pt>
    <dgm:pt modelId="{A229F4AA-1C73-4199-80AC-E15026559CF9}" type="pres">
      <dgm:prSet presAssocID="{BBECEE2D-61C5-477E-BECF-6D3B52FCF703}" presName="vert0" presStyleCnt="0">
        <dgm:presLayoutVars>
          <dgm:dir/>
          <dgm:animOne val="branch"/>
          <dgm:animLvl val="lvl"/>
        </dgm:presLayoutVars>
      </dgm:prSet>
      <dgm:spPr/>
    </dgm:pt>
    <dgm:pt modelId="{EC295515-2526-4A4E-8E7D-E0A40A59DBDC}" type="pres">
      <dgm:prSet presAssocID="{48F0E7A4-8D58-438A-82AB-4158B6565E18}" presName="thickLine" presStyleLbl="alignNode1" presStyleIdx="0" presStyleCnt="3"/>
      <dgm:spPr/>
    </dgm:pt>
    <dgm:pt modelId="{7219F864-5E66-45F8-98EB-8DD0AC31F923}" type="pres">
      <dgm:prSet presAssocID="{48F0E7A4-8D58-438A-82AB-4158B6565E18}" presName="horz1" presStyleCnt="0"/>
      <dgm:spPr/>
    </dgm:pt>
    <dgm:pt modelId="{AEFC583D-7A67-4D51-B793-9769A82EF009}" type="pres">
      <dgm:prSet presAssocID="{48F0E7A4-8D58-438A-82AB-4158B6565E18}" presName="tx1" presStyleLbl="revTx" presStyleIdx="0" presStyleCnt="3"/>
      <dgm:spPr/>
    </dgm:pt>
    <dgm:pt modelId="{9ABD3E42-C8C6-4F2C-A0B6-EF40B3951D31}" type="pres">
      <dgm:prSet presAssocID="{48F0E7A4-8D58-438A-82AB-4158B6565E18}" presName="vert1" presStyleCnt="0"/>
      <dgm:spPr/>
    </dgm:pt>
    <dgm:pt modelId="{4EBEA584-8411-4052-A98F-79F30EDB65B3}" type="pres">
      <dgm:prSet presAssocID="{F4A39B80-3542-4F56-B15B-7631CDDA49AE}" presName="thickLine" presStyleLbl="alignNode1" presStyleIdx="1" presStyleCnt="3"/>
      <dgm:spPr/>
    </dgm:pt>
    <dgm:pt modelId="{737FD1B8-A67E-4767-B704-E7874197CBF0}" type="pres">
      <dgm:prSet presAssocID="{F4A39B80-3542-4F56-B15B-7631CDDA49AE}" presName="horz1" presStyleCnt="0"/>
      <dgm:spPr/>
    </dgm:pt>
    <dgm:pt modelId="{29599364-7DB2-4A2C-8B60-FAE23B954B4A}" type="pres">
      <dgm:prSet presAssocID="{F4A39B80-3542-4F56-B15B-7631CDDA49AE}" presName="tx1" presStyleLbl="revTx" presStyleIdx="1" presStyleCnt="3"/>
      <dgm:spPr/>
    </dgm:pt>
    <dgm:pt modelId="{725A4E46-B77E-4575-A6DA-482751DB7F5D}" type="pres">
      <dgm:prSet presAssocID="{F4A39B80-3542-4F56-B15B-7631CDDA49AE}" presName="vert1" presStyleCnt="0"/>
      <dgm:spPr/>
    </dgm:pt>
    <dgm:pt modelId="{6C6C4690-A7F5-43C2-9907-C7F53A14FD1E}" type="pres">
      <dgm:prSet presAssocID="{8BAF5783-C126-4BBA-A161-2CBEBC219946}" presName="thickLine" presStyleLbl="alignNode1" presStyleIdx="2" presStyleCnt="3"/>
      <dgm:spPr/>
    </dgm:pt>
    <dgm:pt modelId="{84E96764-8193-4499-B5CC-4800F0EA6888}" type="pres">
      <dgm:prSet presAssocID="{8BAF5783-C126-4BBA-A161-2CBEBC219946}" presName="horz1" presStyleCnt="0"/>
      <dgm:spPr/>
    </dgm:pt>
    <dgm:pt modelId="{AA7DA787-C0B0-4C66-B110-1B93A1F57162}" type="pres">
      <dgm:prSet presAssocID="{8BAF5783-C126-4BBA-A161-2CBEBC219946}" presName="tx1" presStyleLbl="revTx" presStyleIdx="2" presStyleCnt="3"/>
      <dgm:spPr/>
    </dgm:pt>
    <dgm:pt modelId="{B701E2CB-F581-4F6A-8935-AC4341598198}" type="pres">
      <dgm:prSet presAssocID="{8BAF5783-C126-4BBA-A161-2CBEBC219946}" presName="vert1" presStyleCnt="0"/>
      <dgm:spPr/>
    </dgm:pt>
  </dgm:ptLst>
  <dgm:cxnLst>
    <dgm:cxn modelId="{FA166F0C-FD98-4D02-96E2-EC8E4EBFEDEC}" type="presOf" srcId="{F4A39B80-3542-4F56-B15B-7631CDDA49AE}" destId="{29599364-7DB2-4A2C-8B60-FAE23B954B4A}" srcOrd="0" destOrd="0" presId="urn:microsoft.com/office/officeart/2008/layout/LinedList"/>
    <dgm:cxn modelId="{460F9F2E-A7D3-45E0-AB02-ECA53CA2C1C3}" srcId="{BBECEE2D-61C5-477E-BECF-6D3B52FCF703}" destId="{F4A39B80-3542-4F56-B15B-7631CDDA49AE}" srcOrd="1" destOrd="0" parTransId="{F6F26961-CE13-4C7E-B2A0-9F9E7E341291}" sibTransId="{41F0FA35-F3FA-4EBA-970B-D3168A82C39B}"/>
    <dgm:cxn modelId="{1723B83B-C5AF-40F8-A224-57935B6FFFAA}" srcId="{BBECEE2D-61C5-477E-BECF-6D3B52FCF703}" destId="{48F0E7A4-8D58-438A-82AB-4158B6565E18}" srcOrd="0" destOrd="0" parTransId="{6569B64B-A159-42C4-8CFB-B97B05AD31AC}" sibTransId="{8C48E77E-AB9E-4C6A-A873-06B487523A83}"/>
    <dgm:cxn modelId="{A1F7DE85-34C2-4A2F-9A23-140ED4DDD14A}" type="presOf" srcId="{BBECEE2D-61C5-477E-BECF-6D3B52FCF703}" destId="{A229F4AA-1C73-4199-80AC-E15026559CF9}" srcOrd="0" destOrd="0" presId="urn:microsoft.com/office/officeart/2008/layout/LinedList"/>
    <dgm:cxn modelId="{6849DAD5-3C40-49FE-A16F-E60A57D0CB07}" srcId="{BBECEE2D-61C5-477E-BECF-6D3B52FCF703}" destId="{8BAF5783-C126-4BBA-A161-2CBEBC219946}" srcOrd="2" destOrd="0" parTransId="{8E5F5BDB-D460-4BC4-99B5-485523BDE206}" sibTransId="{C2A7C0FC-1A11-4CDA-BB37-37505820EAEF}"/>
    <dgm:cxn modelId="{80A647E8-685C-4A4E-A35F-CB79DE51C9ED}" type="presOf" srcId="{48F0E7A4-8D58-438A-82AB-4158B6565E18}" destId="{AEFC583D-7A67-4D51-B793-9769A82EF009}" srcOrd="0" destOrd="0" presId="urn:microsoft.com/office/officeart/2008/layout/LinedList"/>
    <dgm:cxn modelId="{938013EE-8A23-4F5C-8930-D7047130B2D0}" type="presOf" srcId="{8BAF5783-C126-4BBA-A161-2CBEBC219946}" destId="{AA7DA787-C0B0-4C66-B110-1B93A1F57162}" srcOrd="0" destOrd="0" presId="urn:microsoft.com/office/officeart/2008/layout/LinedList"/>
    <dgm:cxn modelId="{FF7FB838-EAF8-4A8F-A18A-03FEB84C5527}" type="presParOf" srcId="{A229F4AA-1C73-4199-80AC-E15026559CF9}" destId="{EC295515-2526-4A4E-8E7D-E0A40A59DBDC}" srcOrd="0" destOrd="0" presId="urn:microsoft.com/office/officeart/2008/layout/LinedList"/>
    <dgm:cxn modelId="{7EEC403A-E8B7-4F0E-90B8-A75F8BD02E86}" type="presParOf" srcId="{A229F4AA-1C73-4199-80AC-E15026559CF9}" destId="{7219F864-5E66-45F8-98EB-8DD0AC31F923}" srcOrd="1" destOrd="0" presId="urn:microsoft.com/office/officeart/2008/layout/LinedList"/>
    <dgm:cxn modelId="{A2F9E655-F08F-4D23-A118-F5E78A67C563}" type="presParOf" srcId="{7219F864-5E66-45F8-98EB-8DD0AC31F923}" destId="{AEFC583D-7A67-4D51-B793-9769A82EF009}" srcOrd="0" destOrd="0" presId="urn:microsoft.com/office/officeart/2008/layout/LinedList"/>
    <dgm:cxn modelId="{F3A6221C-2010-4858-9C7F-47CCF56E1A3B}" type="presParOf" srcId="{7219F864-5E66-45F8-98EB-8DD0AC31F923}" destId="{9ABD3E42-C8C6-4F2C-A0B6-EF40B3951D31}" srcOrd="1" destOrd="0" presId="urn:microsoft.com/office/officeart/2008/layout/LinedList"/>
    <dgm:cxn modelId="{11B95C7A-303D-4525-A01E-1BBE238121E9}" type="presParOf" srcId="{A229F4AA-1C73-4199-80AC-E15026559CF9}" destId="{4EBEA584-8411-4052-A98F-79F30EDB65B3}" srcOrd="2" destOrd="0" presId="urn:microsoft.com/office/officeart/2008/layout/LinedList"/>
    <dgm:cxn modelId="{943D835B-554C-4D2A-BB77-CF782BCDF4DE}" type="presParOf" srcId="{A229F4AA-1C73-4199-80AC-E15026559CF9}" destId="{737FD1B8-A67E-4767-B704-E7874197CBF0}" srcOrd="3" destOrd="0" presId="urn:microsoft.com/office/officeart/2008/layout/LinedList"/>
    <dgm:cxn modelId="{568A7A1C-3BBB-476E-A6F2-98DF13314D87}" type="presParOf" srcId="{737FD1B8-A67E-4767-B704-E7874197CBF0}" destId="{29599364-7DB2-4A2C-8B60-FAE23B954B4A}" srcOrd="0" destOrd="0" presId="urn:microsoft.com/office/officeart/2008/layout/LinedList"/>
    <dgm:cxn modelId="{C6FABC70-56F5-462B-981E-B3D26D6F1276}" type="presParOf" srcId="{737FD1B8-A67E-4767-B704-E7874197CBF0}" destId="{725A4E46-B77E-4575-A6DA-482751DB7F5D}" srcOrd="1" destOrd="0" presId="urn:microsoft.com/office/officeart/2008/layout/LinedList"/>
    <dgm:cxn modelId="{167422BF-9111-4C73-825B-1AB57C475F4D}" type="presParOf" srcId="{A229F4AA-1C73-4199-80AC-E15026559CF9}" destId="{6C6C4690-A7F5-43C2-9907-C7F53A14FD1E}" srcOrd="4" destOrd="0" presId="urn:microsoft.com/office/officeart/2008/layout/LinedList"/>
    <dgm:cxn modelId="{8376A80B-E9C0-40DB-A596-35A4FBD254A6}" type="presParOf" srcId="{A229F4AA-1C73-4199-80AC-E15026559CF9}" destId="{84E96764-8193-4499-B5CC-4800F0EA6888}" srcOrd="5" destOrd="0" presId="urn:microsoft.com/office/officeart/2008/layout/LinedList"/>
    <dgm:cxn modelId="{C0766F65-5B4B-4D2A-A27D-98F3C571B903}" type="presParOf" srcId="{84E96764-8193-4499-B5CC-4800F0EA6888}" destId="{AA7DA787-C0B0-4C66-B110-1B93A1F57162}" srcOrd="0" destOrd="0" presId="urn:microsoft.com/office/officeart/2008/layout/LinedList"/>
    <dgm:cxn modelId="{4AD68F57-4793-4F58-BE4D-60E9EDA9A14B}" type="presParOf" srcId="{84E96764-8193-4499-B5CC-4800F0EA6888}" destId="{B701E2CB-F581-4F6A-8935-AC434159819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4CB6DB-CC75-4FE9-8CA8-FDC54800984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44BCEB3-287C-4366-B12C-886796566EBD}">
      <dgm:prSet/>
      <dgm:spPr/>
      <dgm:t>
        <a:bodyPr/>
        <a:lstStyle/>
        <a:p>
          <a:r>
            <a:rPr lang="en-US"/>
            <a:t>Demographics</a:t>
          </a:r>
        </a:p>
      </dgm:t>
    </dgm:pt>
    <dgm:pt modelId="{7FCEAC6C-CEAC-4624-9C72-5004CC3A1C1F}" type="parTrans" cxnId="{04D19612-BDC8-46B2-BBBE-7F799030A9B3}">
      <dgm:prSet/>
      <dgm:spPr/>
      <dgm:t>
        <a:bodyPr/>
        <a:lstStyle/>
        <a:p>
          <a:endParaRPr lang="en-US"/>
        </a:p>
      </dgm:t>
    </dgm:pt>
    <dgm:pt modelId="{ECB2E6F4-58B9-4441-A8AC-FB336E9A2363}" type="sibTrans" cxnId="{04D19612-BDC8-46B2-BBBE-7F799030A9B3}">
      <dgm:prSet/>
      <dgm:spPr/>
      <dgm:t>
        <a:bodyPr/>
        <a:lstStyle/>
        <a:p>
          <a:endParaRPr lang="en-US"/>
        </a:p>
      </dgm:t>
    </dgm:pt>
    <dgm:pt modelId="{BBD084DB-8498-4F1E-A3CA-A0A85EA12B97}">
      <dgm:prSet/>
      <dgm:spPr/>
      <dgm:t>
        <a:bodyPr/>
        <a:lstStyle/>
        <a:p>
          <a:r>
            <a:rPr lang="en-US"/>
            <a:t>Room/patient location</a:t>
          </a:r>
        </a:p>
      </dgm:t>
    </dgm:pt>
    <dgm:pt modelId="{3BE3576C-77B9-4742-9B8D-C33933D58DA9}" type="parTrans" cxnId="{941BDFEA-4705-40F3-9991-019FB8CA36F4}">
      <dgm:prSet/>
      <dgm:spPr/>
      <dgm:t>
        <a:bodyPr/>
        <a:lstStyle/>
        <a:p>
          <a:endParaRPr lang="en-US"/>
        </a:p>
      </dgm:t>
    </dgm:pt>
    <dgm:pt modelId="{6B3F85B0-E40E-4959-9439-92AED4942E7B}" type="sibTrans" cxnId="{941BDFEA-4705-40F3-9991-019FB8CA36F4}">
      <dgm:prSet/>
      <dgm:spPr/>
      <dgm:t>
        <a:bodyPr/>
        <a:lstStyle/>
        <a:p>
          <a:endParaRPr lang="en-US"/>
        </a:p>
      </dgm:t>
    </dgm:pt>
    <dgm:pt modelId="{7A811041-2702-47AC-BB68-9C1112369B44}">
      <dgm:prSet/>
      <dgm:spPr/>
      <dgm:t>
        <a:bodyPr/>
        <a:lstStyle/>
        <a:p>
          <a:r>
            <a:rPr lang="en-US"/>
            <a:t>Team with pager number</a:t>
          </a:r>
        </a:p>
      </dgm:t>
    </dgm:pt>
    <dgm:pt modelId="{96AC1351-FBB4-4131-AA66-D15BBA2553A0}" type="parTrans" cxnId="{4F0A57E8-7AC2-46B2-9088-9C3ADB221E9C}">
      <dgm:prSet/>
      <dgm:spPr/>
      <dgm:t>
        <a:bodyPr/>
        <a:lstStyle/>
        <a:p>
          <a:endParaRPr lang="en-US"/>
        </a:p>
      </dgm:t>
    </dgm:pt>
    <dgm:pt modelId="{1FC86834-092E-4AD6-9838-6AC20D72293B}" type="sibTrans" cxnId="{4F0A57E8-7AC2-46B2-9088-9C3ADB221E9C}">
      <dgm:prSet/>
      <dgm:spPr/>
      <dgm:t>
        <a:bodyPr/>
        <a:lstStyle/>
        <a:p>
          <a:endParaRPr lang="en-US"/>
        </a:p>
      </dgm:t>
    </dgm:pt>
    <dgm:pt modelId="{7A9E0533-E39D-489A-AD45-4BF7D72393F0}">
      <dgm:prSet/>
      <dgm:spPr/>
      <dgm:t>
        <a:bodyPr/>
        <a:lstStyle/>
        <a:p>
          <a:r>
            <a:rPr lang="en-US"/>
            <a:t>Assist Level</a:t>
          </a:r>
        </a:p>
      </dgm:t>
    </dgm:pt>
    <dgm:pt modelId="{64DD1B89-4B88-42F4-99A3-7ECD958C2AF9}" type="parTrans" cxnId="{9949C981-82F0-4219-B220-2108A5602860}">
      <dgm:prSet/>
      <dgm:spPr/>
      <dgm:t>
        <a:bodyPr/>
        <a:lstStyle/>
        <a:p>
          <a:endParaRPr lang="en-US"/>
        </a:p>
      </dgm:t>
    </dgm:pt>
    <dgm:pt modelId="{1A93DFBC-82B9-4054-B079-A463CB65B99E}" type="sibTrans" cxnId="{9949C981-82F0-4219-B220-2108A5602860}">
      <dgm:prSet/>
      <dgm:spPr/>
      <dgm:t>
        <a:bodyPr/>
        <a:lstStyle/>
        <a:p>
          <a:endParaRPr lang="en-US"/>
        </a:p>
      </dgm:t>
    </dgm:pt>
    <dgm:pt modelId="{660CEB98-C61B-47DD-80A9-368D5309F417}">
      <dgm:prSet/>
      <dgm:spPr/>
      <dgm:t>
        <a:bodyPr/>
        <a:lstStyle/>
        <a:p>
          <a:r>
            <a:rPr lang="en-US"/>
            <a:t>Most Recent Procedure (Last 3 Days)</a:t>
          </a:r>
        </a:p>
      </dgm:t>
    </dgm:pt>
    <dgm:pt modelId="{795D3AD1-B419-4ED9-853B-AA1D3FA3B314}" type="parTrans" cxnId="{E85D6E52-A348-4514-A7E4-91879514DA63}">
      <dgm:prSet/>
      <dgm:spPr/>
      <dgm:t>
        <a:bodyPr/>
        <a:lstStyle/>
        <a:p>
          <a:endParaRPr lang="en-US"/>
        </a:p>
      </dgm:t>
    </dgm:pt>
    <dgm:pt modelId="{27EC9D2F-723F-436B-942E-FB4623E7E157}" type="sibTrans" cxnId="{E85D6E52-A348-4514-A7E4-91879514DA63}">
      <dgm:prSet/>
      <dgm:spPr/>
      <dgm:t>
        <a:bodyPr/>
        <a:lstStyle/>
        <a:p>
          <a:endParaRPr lang="en-US"/>
        </a:p>
      </dgm:t>
    </dgm:pt>
    <dgm:pt modelId="{F32B7A99-B4B2-480B-8FA5-532687F8C19C}">
      <dgm:prSet/>
      <dgm:spPr/>
      <dgm:t>
        <a:bodyPr/>
        <a:lstStyle/>
        <a:p>
          <a:r>
            <a:rPr lang="en-US"/>
            <a:t>OT/PT and COTA/PTA</a:t>
          </a:r>
        </a:p>
      </dgm:t>
    </dgm:pt>
    <dgm:pt modelId="{0A996290-1A0D-4F77-A866-CC8EDE43BF5A}" type="parTrans" cxnId="{3C0E995E-42D4-4F5E-856C-CB816AD7C8B2}">
      <dgm:prSet/>
      <dgm:spPr/>
      <dgm:t>
        <a:bodyPr/>
        <a:lstStyle/>
        <a:p>
          <a:endParaRPr lang="en-US"/>
        </a:p>
      </dgm:t>
    </dgm:pt>
    <dgm:pt modelId="{31645927-AB12-45C4-8E6F-B0667CF23EB8}" type="sibTrans" cxnId="{3C0E995E-42D4-4F5E-856C-CB816AD7C8B2}">
      <dgm:prSet/>
      <dgm:spPr/>
      <dgm:t>
        <a:bodyPr/>
        <a:lstStyle/>
        <a:p>
          <a:endParaRPr lang="en-US"/>
        </a:p>
      </dgm:t>
    </dgm:pt>
    <dgm:pt modelId="{3FA9B408-7661-4EFF-8C98-20DAB407C835}">
      <dgm:prSet/>
      <dgm:spPr/>
      <dgm:t>
        <a:bodyPr/>
        <a:lstStyle/>
        <a:p>
          <a:r>
            <a:rPr lang="en-US"/>
            <a:t>Discharge recommendations</a:t>
          </a:r>
        </a:p>
      </dgm:t>
    </dgm:pt>
    <dgm:pt modelId="{7D68E103-C9DB-4D35-95DF-6FF7AAD3D345}" type="parTrans" cxnId="{9F8091B6-5B72-4708-A6E1-60A2DDF13D78}">
      <dgm:prSet/>
      <dgm:spPr/>
      <dgm:t>
        <a:bodyPr/>
        <a:lstStyle/>
        <a:p>
          <a:endParaRPr lang="en-US"/>
        </a:p>
      </dgm:t>
    </dgm:pt>
    <dgm:pt modelId="{E0A40F23-F843-49BD-8102-9B07A1CEC6D7}" type="sibTrans" cxnId="{9F8091B6-5B72-4708-A6E1-60A2DDF13D78}">
      <dgm:prSet/>
      <dgm:spPr/>
      <dgm:t>
        <a:bodyPr/>
        <a:lstStyle/>
        <a:p>
          <a:endParaRPr lang="en-US"/>
        </a:p>
      </dgm:t>
    </dgm:pt>
    <dgm:pt modelId="{F0F228A7-0F2D-4D3B-8414-1778D3085253}">
      <dgm:prSet/>
      <dgm:spPr/>
      <dgm:t>
        <a:bodyPr/>
        <a:lstStyle/>
        <a:p>
          <a:r>
            <a:rPr lang="en-US"/>
            <a:t>Last 3 visits </a:t>
          </a:r>
        </a:p>
      </dgm:t>
    </dgm:pt>
    <dgm:pt modelId="{2FB28914-8D8B-4673-9133-D7AC10D935B7}" type="parTrans" cxnId="{B0F049F4-0885-4143-8A9D-0997F74C7CC6}">
      <dgm:prSet/>
      <dgm:spPr/>
      <dgm:t>
        <a:bodyPr/>
        <a:lstStyle/>
        <a:p>
          <a:endParaRPr lang="en-US"/>
        </a:p>
      </dgm:t>
    </dgm:pt>
    <dgm:pt modelId="{B8778CE1-EE81-4449-9A37-15364F9D5856}" type="sibTrans" cxnId="{B0F049F4-0885-4143-8A9D-0997F74C7CC6}">
      <dgm:prSet/>
      <dgm:spPr/>
      <dgm:t>
        <a:bodyPr/>
        <a:lstStyle/>
        <a:p>
          <a:endParaRPr lang="en-US"/>
        </a:p>
      </dgm:t>
    </dgm:pt>
    <dgm:pt modelId="{41FCE76A-D1E1-4C07-82F0-667C5785720C}">
      <dgm:prSet/>
      <dgm:spPr/>
      <dgm:t>
        <a:bodyPr/>
        <a:lstStyle/>
        <a:p>
          <a:r>
            <a:rPr lang="en-US"/>
            <a:t>Frequency</a:t>
          </a:r>
        </a:p>
      </dgm:t>
    </dgm:pt>
    <dgm:pt modelId="{986C1898-776B-4F98-853E-3B7D8911BBB6}" type="parTrans" cxnId="{9205B9A5-FE85-4C78-9BAD-6FF27320D037}">
      <dgm:prSet/>
      <dgm:spPr/>
      <dgm:t>
        <a:bodyPr/>
        <a:lstStyle/>
        <a:p>
          <a:endParaRPr lang="en-US"/>
        </a:p>
      </dgm:t>
    </dgm:pt>
    <dgm:pt modelId="{6C0ECB18-3E0D-4299-8395-9E91237F0337}" type="sibTrans" cxnId="{9205B9A5-FE85-4C78-9BAD-6FF27320D037}">
      <dgm:prSet/>
      <dgm:spPr/>
      <dgm:t>
        <a:bodyPr/>
        <a:lstStyle/>
        <a:p>
          <a:endParaRPr lang="en-US"/>
        </a:p>
      </dgm:t>
    </dgm:pt>
    <dgm:pt modelId="{25DC28F4-1C90-4823-8C59-4614A9554978}">
      <dgm:prSet/>
      <dgm:spPr/>
      <dgm:t>
        <a:bodyPr/>
        <a:lstStyle/>
        <a:p>
          <a:r>
            <a:rPr lang="en-US"/>
            <a:t>PT/OT Sticky Note</a:t>
          </a:r>
        </a:p>
      </dgm:t>
    </dgm:pt>
    <dgm:pt modelId="{235D9E5B-D822-49B8-A809-BFC3D18E1374}" type="parTrans" cxnId="{AC6F3155-C45A-4A65-87E5-71A0F8A995DD}">
      <dgm:prSet/>
      <dgm:spPr/>
      <dgm:t>
        <a:bodyPr/>
        <a:lstStyle/>
        <a:p>
          <a:endParaRPr lang="en-US"/>
        </a:p>
      </dgm:t>
    </dgm:pt>
    <dgm:pt modelId="{D9E77FCB-4AF1-4B8F-834E-7317C5A3CFE2}" type="sibTrans" cxnId="{AC6F3155-C45A-4A65-87E5-71A0F8A995DD}">
      <dgm:prSet/>
      <dgm:spPr/>
      <dgm:t>
        <a:bodyPr/>
        <a:lstStyle/>
        <a:p>
          <a:endParaRPr lang="en-US"/>
        </a:p>
      </dgm:t>
    </dgm:pt>
    <dgm:pt modelId="{969AE94F-DC6E-4A14-A11F-BAB001B2E795}">
      <dgm:prSet/>
      <dgm:spPr/>
      <dgm:t>
        <a:bodyPr/>
        <a:lstStyle/>
        <a:p>
          <a:r>
            <a:rPr lang="en-US"/>
            <a:t>Nurse</a:t>
          </a:r>
        </a:p>
      </dgm:t>
    </dgm:pt>
    <dgm:pt modelId="{7D49B6A2-564D-42BD-AB60-D5052F59903C}" type="parTrans" cxnId="{D4364BA0-E457-424B-B5FE-3ECDEB19127F}">
      <dgm:prSet/>
      <dgm:spPr/>
      <dgm:t>
        <a:bodyPr/>
        <a:lstStyle/>
        <a:p>
          <a:endParaRPr lang="en-US"/>
        </a:p>
      </dgm:t>
    </dgm:pt>
    <dgm:pt modelId="{EDA7C968-7705-4A2B-977D-5CFDA563AE56}" type="sibTrans" cxnId="{D4364BA0-E457-424B-B5FE-3ECDEB19127F}">
      <dgm:prSet/>
      <dgm:spPr/>
      <dgm:t>
        <a:bodyPr/>
        <a:lstStyle/>
        <a:p>
          <a:endParaRPr lang="en-US"/>
        </a:p>
      </dgm:t>
    </dgm:pt>
    <dgm:pt modelId="{F982873F-B186-460E-B06F-274C41632665}">
      <dgm:prSet/>
      <dgm:spPr/>
      <dgm:t>
        <a:bodyPr/>
        <a:lstStyle/>
        <a:p>
          <a:r>
            <a:rPr lang="en-US"/>
            <a:t>Patient class</a:t>
          </a:r>
        </a:p>
      </dgm:t>
    </dgm:pt>
    <dgm:pt modelId="{F3C4C714-9947-4F8C-925C-7C9E9164CDE9}" type="parTrans" cxnId="{C3F95DB7-5BFB-4D8C-AC61-672E6C1E9F02}">
      <dgm:prSet/>
      <dgm:spPr/>
      <dgm:t>
        <a:bodyPr/>
        <a:lstStyle/>
        <a:p>
          <a:endParaRPr lang="en-US"/>
        </a:p>
      </dgm:t>
    </dgm:pt>
    <dgm:pt modelId="{F5159840-FF00-4671-831A-9631FA658B6E}" type="sibTrans" cxnId="{C3F95DB7-5BFB-4D8C-AC61-672E6C1E9F02}">
      <dgm:prSet/>
      <dgm:spPr/>
      <dgm:t>
        <a:bodyPr/>
        <a:lstStyle/>
        <a:p>
          <a:endParaRPr lang="en-US"/>
        </a:p>
      </dgm:t>
    </dgm:pt>
    <dgm:pt modelId="{4A790FE2-0541-4683-90CB-4D4C381A4CD4}">
      <dgm:prSet/>
      <dgm:spPr/>
      <dgm:t>
        <a:bodyPr/>
        <a:lstStyle/>
        <a:p>
          <a:r>
            <a:rPr lang="en-US"/>
            <a:t>Primary Diagnosis</a:t>
          </a:r>
        </a:p>
      </dgm:t>
    </dgm:pt>
    <dgm:pt modelId="{FDC426E5-D1F7-4977-8345-9A8A61055D94}" type="parTrans" cxnId="{EB165F0F-182D-4023-B9EF-C93B05C2C12A}">
      <dgm:prSet/>
      <dgm:spPr/>
    </dgm:pt>
    <dgm:pt modelId="{6E8768CB-15DD-4EB1-A1E7-7C22A0B32F91}" type="sibTrans" cxnId="{EB165F0F-182D-4023-B9EF-C93B05C2C12A}">
      <dgm:prSet/>
      <dgm:spPr/>
    </dgm:pt>
    <dgm:pt modelId="{E02148D8-5BA1-48FA-9A2C-EFE9467DA43A}" type="pres">
      <dgm:prSet presAssocID="{474CB6DB-CC75-4FE9-8CA8-FDC54800984D}" presName="linear" presStyleCnt="0">
        <dgm:presLayoutVars>
          <dgm:animLvl val="lvl"/>
          <dgm:resizeHandles val="exact"/>
        </dgm:presLayoutVars>
      </dgm:prSet>
      <dgm:spPr/>
    </dgm:pt>
    <dgm:pt modelId="{F75F1544-2DCE-4EF1-815E-0ADB56C40E65}" type="pres">
      <dgm:prSet presAssocID="{C44BCEB3-287C-4366-B12C-886796566EBD}" presName="parentText" presStyleLbl="node1" presStyleIdx="0" presStyleCnt="13">
        <dgm:presLayoutVars>
          <dgm:chMax val="0"/>
          <dgm:bulletEnabled val="1"/>
        </dgm:presLayoutVars>
      </dgm:prSet>
      <dgm:spPr/>
    </dgm:pt>
    <dgm:pt modelId="{CE5791F9-2426-4CDC-932D-A082F8F7E58E}" type="pres">
      <dgm:prSet presAssocID="{ECB2E6F4-58B9-4441-A8AC-FB336E9A2363}" presName="spacer" presStyleCnt="0"/>
      <dgm:spPr/>
    </dgm:pt>
    <dgm:pt modelId="{74C65867-D8AE-452A-A5E8-43B878B66B95}" type="pres">
      <dgm:prSet presAssocID="{BBD084DB-8498-4F1E-A3CA-A0A85EA12B97}" presName="parentText" presStyleLbl="node1" presStyleIdx="1" presStyleCnt="13">
        <dgm:presLayoutVars>
          <dgm:chMax val="0"/>
          <dgm:bulletEnabled val="1"/>
        </dgm:presLayoutVars>
      </dgm:prSet>
      <dgm:spPr/>
    </dgm:pt>
    <dgm:pt modelId="{B6ADEF16-26CF-4594-AE26-74F9E2164906}" type="pres">
      <dgm:prSet presAssocID="{6B3F85B0-E40E-4959-9439-92AED4942E7B}" presName="spacer" presStyleCnt="0"/>
      <dgm:spPr/>
    </dgm:pt>
    <dgm:pt modelId="{63CD212B-EFB4-42E3-86B2-212E60FDF12F}" type="pres">
      <dgm:prSet presAssocID="{7A811041-2702-47AC-BB68-9C1112369B44}" presName="parentText" presStyleLbl="node1" presStyleIdx="2" presStyleCnt="13">
        <dgm:presLayoutVars>
          <dgm:chMax val="0"/>
          <dgm:bulletEnabled val="1"/>
        </dgm:presLayoutVars>
      </dgm:prSet>
      <dgm:spPr/>
    </dgm:pt>
    <dgm:pt modelId="{4AF4851D-0E75-4A39-9E53-981E5FC09C68}" type="pres">
      <dgm:prSet presAssocID="{1FC86834-092E-4AD6-9838-6AC20D72293B}" presName="spacer" presStyleCnt="0"/>
      <dgm:spPr/>
    </dgm:pt>
    <dgm:pt modelId="{69A3ACF4-21CD-451C-BD3F-B2DDAD6C49D5}" type="pres">
      <dgm:prSet presAssocID="{7A9E0533-E39D-489A-AD45-4BF7D72393F0}" presName="parentText" presStyleLbl="node1" presStyleIdx="3" presStyleCnt="13">
        <dgm:presLayoutVars>
          <dgm:chMax val="0"/>
          <dgm:bulletEnabled val="1"/>
        </dgm:presLayoutVars>
      </dgm:prSet>
      <dgm:spPr/>
    </dgm:pt>
    <dgm:pt modelId="{23393FC5-840A-425B-B8A9-F4582821B637}" type="pres">
      <dgm:prSet presAssocID="{1A93DFBC-82B9-4054-B079-A463CB65B99E}" presName="spacer" presStyleCnt="0"/>
      <dgm:spPr/>
    </dgm:pt>
    <dgm:pt modelId="{A75E54AB-57A1-4FD4-8702-B8343D5CCA4B}" type="pres">
      <dgm:prSet presAssocID="{660CEB98-C61B-47DD-80A9-368D5309F417}" presName="parentText" presStyleLbl="node1" presStyleIdx="4" presStyleCnt="13">
        <dgm:presLayoutVars>
          <dgm:chMax val="0"/>
          <dgm:bulletEnabled val="1"/>
        </dgm:presLayoutVars>
      </dgm:prSet>
      <dgm:spPr/>
    </dgm:pt>
    <dgm:pt modelId="{1A4838F6-5EC8-40F4-8FCC-33B691F37B1F}" type="pres">
      <dgm:prSet presAssocID="{27EC9D2F-723F-436B-942E-FB4623E7E157}" presName="spacer" presStyleCnt="0"/>
      <dgm:spPr/>
    </dgm:pt>
    <dgm:pt modelId="{2A9F3D39-9259-4CFB-9E6B-DA3FA4D98892}" type="pres">
      <dgm:prSet presAssocID="{F32B7A99-B4B2-480B-8FA5-532687F8C19C}" presName="parentText" presStyleLbl="node1" presStyleIdx="5" presStyleCnt="13">
        <dgm:presLayoutVars>
          <dgm:chMax val="0"/>
          <dgm:bulletEnabled val="1"/>
        </dgm:presLayoutVars>
      </dgm:prSet>
      <dgm:spPr/>
    </dgm:pt>
    <dgm:pt modelId="{7EB256F7-1AD9-4E72-8E99-DAEB9691BF16}" type="pres">
      <dgm:prSet presAssocID="{31645927-AB12-45C4-8E6F-B0667CF23EB8}" presName="spacer" presStyleCnt="0"/>
      <dgm:spPr/>
    </dgm:pt>
    <dgm:pt modelId="{FA003B73-A3A3-48D7-8DE4-67A0F1C49A30}" type="pres">
      <dgm:prSet presAssocID="{3FA9B408-7661-4EFF-8C98-20DAB407C835}" presName="parentText" presStyleLbl="node1" presStyleIdx="6" presStyleCnt="13">
        <dgm:presLayoutVars>
          <dgm:chMax val="0"/>
          <dgm:bulletEnabled val="1"/>
        </dgm:presLayoutVars>
      </dgm:prSet>
      <dgm:spPr/>
    </dgm:pt>
    <dgm:pt modelId="{05BCA085-2F54-4D64-81E2-3C5A532F4FD5}" type="pres">
      <dgm:prSet presAssocID="{E0A40F23-F843-49BD-8102-9B07A1CEC6D7}" presName="spacer" presStyleCnt="0"/>
      <dgm:spPr/>
    </dgm:pt>
    <dgm:pt modelId="{BAC4741F-F7D9-4D21-8AAC-3E9D5FA474AB}" type="pres">
      <dgm:prSet presAssocID="{F0F228A7-0F2D-4D3B-8414-1778D3085253}" presName="parentText" presStyleLbl="node1" presStyleIdx="7" presStyleCnt="13">
        <dgm:presLayoutVars>
          <dgm:chMax val="0"/>
          <dgm:bulletEnabled val="1"/>
        </dgm:presLayoutVars>
      </dgm:prSet>
      <dgm:spPr/>
    </dgm:pt>
    <dgm:pt modelId="{456D9F99-4D9B-4368-964E-AD988B29EC77}" type="pres">
      <dgm:prSet presAssocID="{B8778CE1-EE81-4449-9A37-15364F9D5856}" presName="spacer" presStyleCnt="0"/>
      <dgm:spPr/>
    </dgm:pt>
    <dgm:pt modelId="{6D355B94-3151-4FAF-9B56-0C34F2B800BD}" type="pres">
      <dgm:prSet presAssocID="{41FCE76A-D1E1-4C07-82F0-667C5785720C}" presName="parentText" presStyleLbl="node1" presStyleIdx="8" presStyleCnt="13">
        <dgm:presLayoutVars>
          <dgm:chMax val="0"/>
          <dgm:bulletEnabled val="1"/>
        </dgm:presLayoutVars>
      </dgm:prSet>
      <dgm:spPr/>
    </dgm:pt>
    <dgm:pt modelId="{D59EB9A9-D2A9-48A0-8514-3C4211DDC884}" type="pres">
      <dgm:prSet presAssocID="{6C0ECB18-3E0D-4299-8395-9E91237F0337}" presName="spacer" presStyleCnt="0"/>
      <dgm:spPr/>
    </dgm:pt>
    <dgm:pt modelId="{EAA714EB-01A0-4A9A-988D-B0AAB1EACA71}" type="pres">
      <dgm:prSet presAssocID="{25DC28F4-1C90-4823-8C59-4614A9554978}" presName="parentText" presStyleLbl="node1" presStyleIdx="9" presStyleCnt="13">
        <dgm:presLayoutVars>
          <dgm:chMax val="0"/>
          <dgm:bulletEnabled val="1"/>
        </dgm:presLayoutVars>
      </dgm:prSet>
      <dgm:spPr/>
    </dgm:pt>
    <dgm:pt modelId="{C7F3782C-6519-4426-BA41-8D33344CD527}" type="pres">
      <dgm:prSet presAssocID="{D9E77FCB-4AF1-4B8F-834E-7317C5A3CFE2}" presName="spacer" presStyleCnt="0"/>
      <dgm:spPr/>
    </dgm:pt>
    <dgm:pt modelId="{B725F89C-46E6-4DC2-BCC4-38D460386850}" type="pres">
      <dgm:prSet presAssocID="{969AE94F-DC6E-4A14-A11F-BAB001B2E795}" presName="parentText" presStyleLbl="node1" presStyleIdx="10" presStyleCnt="13">
        <dgm:presLayoutVars>
          <dgm:chMax val="0"/>
          <dgm:bulletEnabled val="1"/>
        </dgm:presLayoutVars>
      </dgm:prSet>
      <dgm:spPr/>
    </dgm:pt>
    <dgm:pt modelId="{5FEEF947-95BB-48D8-8F7B-ACDBF18C0A6A}" type="pres">
      <dgm:prSet presAssocID="{EDA7C968-7705-4A2B-977D-5CFDA563AE56}" presName="spacer" presStyleCnt="0"/>
      <dgm:spPr/>
    </dgm:pt>
    <dgm:pt modelId="{0A436517-8924-4C95-8617-2EE60A3B7215}" type="pres">
      <dgm:prSet presAssocID="{F982873F-B186-460E-B06F-274C41632665}" presName="parentText" presStyleLbl="node1" presStyleIdx="11" presStyleCnt="13">
        <dgm:presLayoutVars>
          <dgm:chMax val="0"/>
          <dgm:bulletEnabled val="1"/>
        </dgm:presLayoutVars>
      </dgm:prSet>
      <dgm:spPr/>
    </dgm:pt>
    <dgm:pt modelId="{9CD88AEC-857D-4D3D-AF05-23652B84EECD}" type="pres">
      <dgm:prSet presAssocID="{F5159840-FF00-4671-831A-9631FA658B6E}" presName="spacer" presStyleCnt="0"/>
      <dgm:spPr/>
    </dgm:pt>
    <dgm:pt modelId="{9DCD3273-7650-44CD-9317-5FA0F077767F}" type="pres">
      <dgm:prSet presAssocID="{4A790FE2-0541-4683-90CB-4D4C381A4CD4}" presName="parentText" presStyleLbl="node1" presStyleIdx="12" presStyleCnt="13">
        <dgm:presLayoutVars>
          <dgm:chMax val="0"/>
          <dgm:bulletEnabled val="1"/>
        </dgm:presLayoutVars>
      </dgm:prSet>
      <dgm:spPr/>
    </dgm:pt>
  </dgm:ptLst>
  <dgm:cxnLst>
    <dgm:cxn modelId="{D8ECC901-4C38-4B20-A151-111F8329F533}" type="presOf" srcId="{F32B7A99-B4B2-480B-8FA5-532687F8C19C}" destId="{2A9F3D39-9259-4CFB-9E6B-DA3FA4D98892}" srcOrd="0" destOrd="0" presId="urn:microsoft.com/office/officeart/2005/8/layout/vList2"/>
    <dgm:cxn modelId="{3F0A100B-9E74-43D4-BB8A-CE8B15BC3EA8}" type="presOf" srcId="{C44BCEB3-287C-4366-B12C-886796566EBD}" destId="{F75F1544-2DCE-4EF1-815E-0ADB56C40E65}" srcOrd="0" destOrd="0" presId="urn:microsoft.com/office/officeart/2005/8/layout/vList2"/>
    <dgm:cxn modelId="{EB165F0F-182D-4023-B9EF-C93B05C2C12A}" srcId="{474CB6DB-CC75-4FE9-8CA8-FDC54800984D}" destId="{4A790FE2-0541-4683-90CB-4D4C381A4CD4}" srcOrd="12" destOrd="0" parTransId="{FDC426E5-D1F7-4977-8345-9A8A61055D94}" sibTransId="{6E8768CB-15DD-4EB1-A1E7-7C22A0B32F91}"/>
    <dgm:cxn modelId="{04D19612-BDC8-46B2-BBBE-7F799030A9B3}" srcId="{474CB6DB-CC75-4FE9-8CA8-FDC54800984D}" destId="{C44BCEB3-287C-4366-B12C-886796566EBD}" srcOrd="0" destOrd="0" parTransId="{7FCEAC6C-CEAC-4624-9C72-5004CC3A1C1F}" sibTransId="{ECB2E6F4-58B9-4441-A8AC-FB336E9A2363}"/>
    <dgm:cxn modelId="{5A8A9F34-7692-4538-BA54-3CAD035258C7}" type="presOf" srcId="{BBD084DB-8498-4F1E-A3CA-A0A85EA12B97}" destId="{74C65867-D8AE-452A-A5E8-43B878B66B95}" srcOrd="0" destOrd="0" presId="urn:microsoft.com/office/officeart/2005/8/layout/vList2"/>
    <dgm:cxn modelId="{3C0E995E-42D4-4F5E-856C-CB816AD7C8B2}" srcId="{474CB6DB-CC75-4FE9-8CA8-FDC54800984D}" destId="{F32B7A99-B4B2-480B-8FA5-532687F8C19C}" srcOrd="5" destOrd="0" parTransId="{0A996290-1A0D-4F77-A866-CC8EDE43BF5A}" sibTransId="{31645927-AB12-45C4-8E6F-B0667CF23EB8}"/>
    <dgm:cxn modelId="{9C115341-90E5-4034-9A90-FFD7A24A2EBD}" type="presOf" srcId="{474CB6DB-CC75-4FE9-8CA8-FDC54800984D}" destId="{E02148D8-5BA1-48FA-9A2C-EFE9467DA43A}" srcOrd="0" destOrd="0" presId="urn:microsoft.com/office/officeart/2005/8/layout/vList2"/>
    <dgm:cxn modelId="{412B2D68-A548-4203-A2CB-22C07A64EA97}" type="presOf" srcId="{660CEB98-C61B-47DD-80A9-368D5309F417}" destId="{A75E54AB-57A1-4FD4-8702-B8343D5CCA4B}" srcOrd="0" destOrd="0" presId="urn:microsoft.com/office/officeart/2005/8/layout/vList2"/>
    <dgm:cxn modelId="{554C7F6C-B161-4067-BB8A-3E6B6CBCF29C}" type="presOf" srcId="{3FA9B408-7661-4EFF-8C98-20DAB407C835}" destId="{FA003B73-A3A3-48D7-8DE4-67A0F1C49A30}" srcOrd="0" destOrd="0" presId="urn:microsoft.com/office/officeart/2005/8/layout/vList2"/>
    <dgm:cxn modelId="{1E06D350-1992-4115-86FF-1F3F674A9591}" type="presOf" srcId="{7A811041-2702-47AC-BB68-9C1112369B44}" destId="{63CD212B-EFB4-42E3-86B2-212E60FDF12F}" srcOrd="0" destOrd="0" presId="urn:microsoft.com/office/officeart/2005/8/layout/vList2"/>
    <dgm:cxn modelId="{E85D6E52-A348-4514-A7E4-91879514DA63}" srcId="{474CB6DB-CC75-4FE9-8CA8-FDC54800984D}" destId="{660CEB98-C61B-47DD-80A9-368D5309F417}" srcOrd="4" destOrd="0" parTransId="{795D3AD1-B419-4ED9-853B-AA1D3FA3B314}" sibTransId="{27EC9D2F-723F-436B-942E-FB4623E7E157}"/>
    <dgm:cxn modelId="{AC6F3155-C45A-4A65-87E5-71A0F8A995DD}" srcId="{474CB6DB-CC75-4FE9-8CA8-FDC54800984D}" destId="{25DC28F4-1C90-4823-8C59-4614A9554978}" srcOrd="9" destOrd="0" parTransId="{235D9E5B-D822-49B8-A809-BFC3D18E1374}" sibTransId="{D9E77FCB-4AF1-4B8F-834E-7317C5A3CFE2}"/>
    <dgm:cxn modelId="{9949C981-82F0-4219-B220-2108A5602860}" srcId="{474CB6DB-CC75-4FE9-8CA8-FDC54800984D}" destId="{7A9E0533-E39D-489A-AD45-4BF7D72393F0}" srcOrd="3" destOrd="0" parTransId="{64DD1B89-4B88-42F4-99A3-7ECD958C2AF9}" sibTransId="{1A93DFBC-82B9-4054-B079-A463CB65B99E}"/>
    <dgm:cxn modelId="{E9B5E088-0CBF-4E5E-8921-541889002797}" type="presOf" srcId="{969AE94F-DC6E-4A14-A11F-BAB001B2E795}" destId="{B725F89C-46E6-4DC2-BCC4-38D460386850}" srcOrd="0" destOrd="0" presId="urn:microsoft.com/office/officeart/2005/8/layout/vList2"/>
    <dgm:cxn modelId="{FA7B8989-C743-4A4E-95F8-79B71C869469}" type="presOf" srcId="{F982873F-B186-460E-B06F-274C41632665}" destId="{0A436517-8924-4C95-8617-2EE60A3B7215}" srcOrd="0" destOrd="0" presId="urn:microsoft.com/office/officeart/2005/8/layout/vList2"/>
    <dgm:cxn modelId="{3DDFE58E-82DE-4AD1-A5B3-CB2A8C0E9D7B}" type="presOf" srcId="{F0F228A7-0F2D-4D3B-8414-1778D3085253}" destId="{BAC4741F-F7D9-4D21-8AAC-3E9D5FA474AB}" srcOrd="0" destOrd="0" presId="urn:microsoft.com/office/officeart/2005/8/layout/vList2"/>
    <dgm:cxn modelId="{FCDAA496-9BD1-48F7-ADD3-93C906AE2950}" type="presOf" srcId="{4A790FE2-0541-4683-90CB-4D4C381A4CD4}" destId="{9DCD3273-7650-44CD-9317-5FA0F077767F}" srcOrd="0" destOrd="0" presId="urn:microsoft.com/office/officeart/2005/8/layout/vList2"/>
    <dgm:cxn modelId="{D4364BA0-E457-424B-B5FE-3ECDEB19127F}" srcId="{474CB6DB-CC75-4FE9-8CA8-FDC54800984D}" destId="{969AE94F-DC6E-4A14-A11F-BAB001B2E795}" srcOrd="10" destOrd="0" parTransId="{7D49B6A2-564D-42BD-AB60-D5052F59903C}" sibTransId="{EDA7C968-7705-4A2B-977D-5CFDA563AE56}"/>
    <dgm:cxn modelId="{9205B9A5-FE85-4C78-9BAD-6FF27320D037}" srcId="{474CB6DB-CC75-4FE9-8CA8-FDC54800984D}" destId="{41FCE76A-D1E1-4C07-82F0-667C5785720C}" srcOrd="8" destOrd="0" parTransId="{986C1898-776B-4F98-853E-3B7D8911BBB6}" sibTransId="{6C0ECB18-3E0D-4299-8395-9E91237F0337}"/>
    <dgm:cxn modelId="{7E0C5AAE-CC69-49BC-9CDE-2933147C5B32}" type="presOf" srcId="{41FCE76A-D1E1-4C07-82F0-667C5785720C}" destId="{6D355B94-3151-4FAF-9B56-0C34F2B800BD}" srcOrd="0" destOrd="0" presId="urn:microsoft.com/office/officeart/2005/8/layout/vList2"/>
    <dgm:cxn modelId="{9F8091B6-5B72-4708-A6E1-60A2DDF13D78}" srcId="{474CB6DB-CC75-4FE9-8CA8-FDC54800984D}" destId="{3FA9B408-7661-4EFF-8C98-20DAB407C835}" srcOrd="6" destOrd="0" parTransId="{7D68E103-C9DB-4D35-95DF-6FF7AAD3D345}" sibTransId="{E0A40F23-F843-49BD-8102-9B07A1CEC6D7}"/>
    <dgm:cxn modelId="{C3F95DB7-5BFB-4D8C-AC61-672E6C1E9F02}" srcId="{474CB6DB-CC75-4FE9-8CA8-FDC54800984D}" destId="{F982873F-B186-460E-B06F-274C41632665}" srcOrd="11" destOrd="0" parTransId="{F3C4C714-9947-4F8C-925C-7C9E9164CDE9}" sibTransId="{F5159840-FF00-4671-831A-9631FA658B6E}"/>
    <dgm:cxn modelId="{775F46C2-CF4C-480D-8F99-C4003BEC0CAC}" type="presOf" srcId="{25DC28F4-1C90-4823-8C59-4614A9554978}" destId="{EAA714EB-01A0-4A9A-988D-B0AAB1EACA71}" srcOrd="0" destOrd="0" presId="urn:microsoft.com/office/officeart/2005/8/layout/vList2"/>
    <dgm:cxn modelId="{81B5BBDD-D765-46F9-879D-AAEC6BE55E08}" type="presOf" srcId="{7A9E0533-E39D-489A-AD45-4BF7D72393F0}" destId="{69A3ACF4-21CD-451C-BD3F-B2DDAD6C49D5}" srcOrd="0" destOrd="0" presId="urn:microsoft.com/office/officeart/2005/8/layout/vList2"/>
    <dgm:cxn modelId="{4F0A57E8-7AC2-46B2-9088-9C3ADB221E9C}" srcId="{474CB6DB-CC75-4FE9-8CA8-FDC54800984D}" destId="{7A811041-2702-47AC-BB68-9C1112369B44}" srcOrd="2" destOrd="0" parTransId="{96AC1351-FBB4-4131-AA66-D15BBA2553A0}" sibTransId="{1FC86834-092E-4AD6-9838-6AC20D72293B}"/>
    <dgm:cxn modelId="{941BDFEA-4705-40F3-9991-019FB8CA36F4}" srcId="{474CB6DB-CC75-4FE9-8CA8-FDC54800984D}" destId="{BBD084DB-8498-4F1E-A3CA-A0A85EA12B97}" srcOrd="1" destOrd="0" parTransId="{3BE3576C-77B9-4742-9B8D-C33933D58DA9}" sibTransId="{6B3F85B0-E40E-4959-9439-92AED4942E7B}"/>
    <dgm:cxn modelId="{B0F049F4-0885-4143-8A9D-0997F74C7CC6}" srcId="{474CB6DB-CC75-4FE9-8CA8-FDC54800984D}" destId="{F0F228A7-0F2D-4D3B-8414-1778D3085253}" srcOrd="7" destOrd="0" parTransId="{2FB28914-8D8B-4673-9133-D7AC10D935B7}" sibTransId="{B8778CE1-EE81-4449-9A37-15364F9D5856}"/>
    <dgm:cxn modelId="{B046E6EC-8443-4AE3-BFE4-A5BD6D723F9D}" type="presParOf" srcId="{E02148D8-5BA1-48FA-9A2C-EFE9467DA43A}" destId="{F75F1544-2DCE-4EF1-815E-0ADB56C40E65}" srcOrd="0" destOrd="0" presId="urn:microsoft.com/office/officeart/2005/8/layout/vList2"/>
    <dgm:cxn modelId="{6149C2C0-04B4-430A-9C00-7418489BB9F5}" type="presParOf" srcId="{E02148D8-5BA1-48FA-9A2C-EFE9467DA43A}" destId="{CE5791F9-2426-4CDC-932D-A082F8F7E58E}" srcOrd="1" destOrd="0" presId="urn:microsoft.com/office/officeart/2005/8/layout/vList2"/>
    <dgm:cxn modelId="{852CB393-8122-433B-A70C-6A5DC9020FDC}" type="presParOf" srcId="{E02148D8-5BA1-48FA-9A2C-EFE9467DA43A}" destId="{74C65867-D8AE-452A-A5E8-43B878B66B95}" srcOrd="2" destOrd="0" presId="urn:microsoft.com/office/officeart/2005/8/layout/vList2"/>
    <dgm:cxn modelId="{25AE92F7-12AC-46ED-A8B2-B45B4EE1658C}" type="presParOf" srcId="{E02148D8-5BA1-48FA-9A2C-EFE9467DA43A}" destId="{B6ADEF16-26CF-4594-AE26-74F9E2164906}" srcOrd="3" destOrd="0" presId="urn:microsoft.com/office/officeart/2005/8/layout/vList2"/>
    <dgm:cxn modelId="{A402E1CC-127F-4CA1-96FA-555A35A9E76F}" type="presParOf" srcId="{E02148D8-5BA1-48FA-9A2C-EFE9467DA43A}" destId="{63CD212B-EFB4-42E3-86B2-212E60FDF12F}" srcOrd="4" destOrd="0" presId="urn:microsoft.com/office/officeart/2005/8/layout/vList2"/>
    <dgm:cxn modelId="{0CDD6DD0-B995-444D-B00A-2AF7B95DA620}" type="presParOf" srcId="{E02148D8-5BA1-48FA-9A2C-EFE9467DA43A}" destId="{4AF4851D-0E75-4A39-9E53-981E5FC09C68}" srcOrd="5" destOrd="0" presId="urn:microsoft.com/office/officeart/2005/8/layout/vList2"/>
    <dgm:cxn modelId="{06346B7C-1FCD-488B-981E-D327D90A398C}" type="presParOf" srcId="{E02148D8-5BA1-48FA-9A2C-EFE9467DA43A}" destId="{69A3ACF4-21CD-451C-BD3F-B2DDAD6C49D5}" srcOrd="6" destOrd="0" presId="urn:microsoft.com/office/officeart/2005/8/layout/vList2"/>
    <dgm:cxn modelId="{0B70F941-2F74-414D-85C4-9AD2AFB340D0}" type="presParOf" srcId="{E02148D8-5BA1-48FA-9A2C-EFE9467DA43A}" destId="{23393FC5-840A-425B-B8A9-F4582821B637}" srcOrd="7" destOrd="0" presId="urn:microsoft.com/office/officeart/2005/8/layout/vList2"/>
    <dgm:cxn modelId="{D72822DB-FDE7-4CCF-89EE-BD0F02EDC100}" type="presParOf" srcId="{E02148D8-5BA1-48FA-9A2C-EFE9467DA43A}" destId="{A75E54AB-57A1-4FD4-8702-B8343D5CCA4B}" srcOrd="8" destOrd="0" presId="urn:microsoft.com/office/officeart/2005/8/layout/vList2"/>
    <dgm:cxn modelId="{EC5F06AE-A441-41EE-9A4D-06764B37398F}" type="presParOf" srcId="{E02148D8-5BA1-48FA-9A2C-EFE9467DA43A}" destId="{1A4838F6-5EC8-40F4-8FCC-33B691F37B1F}" srcOrd="9" destOrd="0" presId="urn:microsoft.com/office/officeart/2005/8/layout/vList2"/>
    <dgm:cxn modelId="{8017B708-6C2B-4CD5-B452-CAFC8983AD6C}" type="presParOf" srcId="{E02148D8-5BA1-48FA-9A2C-EFE9467DA43A}" destId="{2A9F3D39-9259-4CFB-9E6B-DA3FA4D98892}" srcOrd="10" destOrd="0" presId="urn:microsoft.com/office/officeart/2005/8/layout/vList2"/>
    <dgm:cxn modelId="{BFB32B73-63A6-4DA6-B09E-7ADEE9692D5E}" type="presParOf" srcId="{E02148D8-5BA1-48FA-9A2C-EFE9467DA43A}" destId="{7EB256F7-1AD9-4E72-8E99-DAEB9691BF16}" srcOrd="11" destOrd="0" presId="urn:microsoft.com/office/officeart/2005/8/layout/vList2"/>
    <dgm:cxn modelId="{59DD67C7-765C-4F7D-8E66-C7D34CBDB52E}" type="presParOf" srcId="{E02148D8-5BA1-48FA-9A2C-EFE9467DA43A}" destId="{FA003B73-A3A3-48D7-8DE4-67A0F1C49A30}" srcOrd="12" destOrd="0" presId="urn:microsoft.com/office/officeart/2005/8/layout/vList2"/>
    <dgm:cxn modelId="{04D870DF-1FEF-45A0-A4C5-E78451FCDFC1}" type="presParOf" srcId="{E02148D8-5BA1-48FA-9A2C-EFE9467DA43A}" destId="{05BCA085-2F54-4D64-81E2-3C5A532F4FD5}" srcOrd="13" destOrd="0" presId="urn:microsoft.com/office/officeart/2005/8/layout/vList2"/>
    <dgm:cxn modelId="{780099BD-58BE-4C59-BBCA-E7E767B3D5C5}" type="presParOf" srcId="{E02148D8-5BA1-48FA-9A2C-EFE9467DA43A}" destId="{BAC4741F-F7D9-4D21-8AAC-3E9D5FA474AB}" srcOrd="14" destOrd="0" presId="urn:microsoft.com/office/officeart/2005/8/layout/vList2"/>
    <dgm:cxn modelId="{5F54F5B0-34C6-41FE-BF32-552C557FC90D}" type="presParOf" srcId="{E02148D8-5BA1-48FA-9A2C-EFE9467DA43A}" destId="{456D9F99-4D9B-4368-964E-AD988B29EC77}" srcOrd="15" destOrd="0" presId="urn:microsoft.com/office/officeart/2005/8/layout/vList2"/>
    <dgm:cxn modelId="{A3F6C007-351B-4CAF-B669-3DB2F8EFEA63}" type="presParOf" srcId="{E02148D8-5BA1-48FA-9A2C-EFE9467DA43A}" destId="{6D355B94-3151-4FAF-9B56-0C34F2B800BD}" srcOrd="16" destOrd="0" presId="urn:microsoft.com/office/officeart/2005/8/layout/vList2"/>
    <dgm:cxn modelId="{D4F648DA-D692-4236-8A4C-E287161A5946}" type="presParOf" srcId="{E02148D8-5BA1-48FA-9A2C-EFE9467DA43A}" destId="{D59EB9A9-D2A9-48A0-8514-3C4211DDC884}" srcOrd="17" destOrd="0" presId="urn:microsoft.com/office/officeart/2005/8/layout/vList2"/>
    <dgm:cxn modelId="{B708268E-8373-4F5A-8C36-148F3B291829}" type="presParOf" srcId="{E02148D8-5BA1-48FA-9A2C-EFE9467DA43A}" destId="{EAA714EB-01A0-4A9A-988D-B0AAB1EACA71}" srcOrd="18" destOrd="0" presId="urn:microsoft.com/office/officeart/2005/8/layout/vList2"/>
    <dgm:cxn modelId="{4A71CA88-2CC4-4DCC-B238-B86F937F818E}" type="presParOf" srcId="{E02148D8-5BA1-48FA-9A2C-EFE9467DA43A}" destId="{C7F3782C-6519-4426-BA41-8D33344CD527}" srcOrd="19" destOrd="0" presId="urn:microsoft.com/office/officeart/2005/8/layout/vList2"/>
    <dgm:cxn modelId="{B8C5348E-69F7-416D-BCCD-57478897E4B1}" type="presParOf" srcId="{E02148D8-5BA1-48FA-9A2C-EFE9467DA43A}" destId="{B725F89C-46E6-4DC2-BCC4-38D460386850}" srcOrd="20" destOrd="0" presId="urn:microsoft.com/office/officeart/2005/8/layout/vList2"/>
    <dgm:cxn modelId="{8B97BE08-B4C9-464F-A11A-42487F446872}" type="presParOf" srcId="{E02148D8-5BA1-48FA-9A2C-EFE9467DA43A}" destId="{5FEEF947-95BB-48D8-8F7B-ACDBF18C0A6A}" srcOrd="21" destOrd="0" presId="urn:microsoft.com/office/officeart/2005/8/layout/vList2"/>
    <dgm:cxn modelId="{FF6F200B-6FF0-4D84-A103-80CB43042089}" type="presParOf" srcId="{E02148D8-5BA1-48FA-9A2C-EFE9467DA43A}" destId="{0A436517-8924-4C95-8617-2EE60A3B7215}" srcOrd="22" destOrd="0" presId="urn:microsoft.com/office/officeart/2005/8/layout/vList2"/>
    <dgm:cxn modelId="{1BC09660-54C9-4FBA-8D13-E15418DB9882}" type="presParOf" srcId="{E02148D8-5BA1-48FA-9A2C-EFE9467DA43A}" destId="{9CD88AEC-857D-4D3D-AF05-23652B84EECD}" srcOrd="23" destOrd="0" presId="urn:microsoft.com/office/officeart/2005/8/layout/vList2"/>
    <dgm:cxn modelId="{CA558741-8A6A-49EF-868C-F0FC7C8A6E07}" type="presParOf" srcId="{E02148D8-5BA1-48FA-9A2C-EFE9467DA43A}" destId="{9DCD3273-7650-44CD-9317-5FA0F077767F}" srcOrd="2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C6195C-D6D4-4561-BC03-9485DD4EC51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AAE75F3-4D67-46E3-AA94-2C45E8569EDC}">
      <dgm:prSet/>
      <dgm:spPr/>
      <dgm:t>
        <a:bodyPr/>
        <a:lstStyle/>
        <a:p>
          <a:r>
            <a:rPr lang="en-US"/>
            <a:t>VENT modes</a:t>
          </a:r>
        </a:p>
      </dgm:t>
    </dgm:pt>
    <dgm:pt modelId="{AD52D911-BC44-42CC-BFED-4F16A489300E}" type="parTrans" cxnId="{7A6FA9C3-E2DC-4E79-A478-BC7F5DC325DE}">
      <dgm:prSet/>
      <dgm:spPr/>
      <dgm:t>
        <a:bodyPr/>
        <a:lstStyle/>
        <a:p>
          <a:endParaRPr lang="en-US"/>
        </a:p>
      </dgm:t>
    </dgm:pt>
    <dgm:pt modelId="{38B4826B-1F8B-4A90-A5A3-E8C6F4B1459B}" type="sibTrans" cxnId="{7A6FA9C3-E2DC-4E79-A478-BC7F5DC325DE}">
      <dgm:prSet/>
      <dgm:spPr/>
      <dgm:t>
        <a:bodyPr/>
        <a:lstStyle/>
        <a:p>
          <a:endParaRPr lang="en-US"/>
        </a:p>
      </dgm:t>
    </dgm:pt>
    <dgm:pt modelId="{9F779458-01CA-4456-ACA3-4FFF95B17177}">
      <dgm:prSet/>
      <dgm:spPr/>
      <dgm:t>
        <a:bodyPr/>
        <a:lstStyle/>
        <a:p>
          <a:r>
            <a:rPr lang="en-US"/>
            <a:t>RASS score</a:t>
          </a:r>
        </a:p>
      </dgm:t>
    </dgm:pt>
    <dgm:pt modelId="{5F98B633-F438-425C-AE54-F823CDA880FD}" type="parTrans" cxnId="{08B140EB-D924-4061-BEDF-D85B23030F45}">
      <dgm:prSet/>
      <dgm:spPr/>
      <dgm:t>
        <a:bodyPr/>
        <a:lstStyle/>
        <a:p>
          <a:endParaRPr lang="en-US"/>
        </a:p>
      </dgm:t>
    </dgm:pt>
    <dgm:pt modelId="{9153444D-423A-42C5-819B-7B5F649BF7ED}" type="sibTrans" cxnId="{08B140EB-D924-4061-BEDF-D85B23030F45}">
      <dgm:prSet/>
      <dgm:spPr/>
      <dgm:t>
        <a:bodyPr/>
        <a:lstStyle/>
        <a:p>
          <a:endParaRPr lang="en-US"/>
        </a:p>
      </dgm:t>
    </dgm:pt>
    <dgm:pt modelId="{659324DB-F276-41AC-84A9-93BA3C266C6D}">
      <dgm:prSet/>
      <dgm:spPr/>
      <dgm:t>
        <a:bodyPr/>
        <a:lstStyle/>
        <a:p>
          <a:r>
            <a:rPr lang="en-US"/>
            <a:t>Isolation</a:t>
          </a:r>
        </a:p>
      </dgm:t>
    </dgm:pt>
    <dgm:pt modelId="{E28531F0-20D1-4106-B6AB-A9F7D10B1BFE}" type="parTrans" cxnId="{96DECD37-B6BF-4321-9523-15175FC8AE17}">
      <dgm:prSet/>
      <dgm:spPr/>
      <dgm:t>
        <a:bodyPr/>
        <a:lstStyle/>
        <a:p>
          <a:endParaRPr lang="en-US"/>
        </a:p>
      </dgm:t>
    </dgm:pt>
    <dgm:pt modelId="{1342A6D9-CB9E-4003-83EE-0F9C50A6FB6A}" type="sibTrans" cxnId="{96DECD37-B6BF-4321-9523-15175FC8AE17}">
      <dgm:prSet/>
      <dgm:spPr/>
      <dgm:t>
        <a:bodyPr/>
        <a:lstStyle/>
        <a:p>
          <a:endParaRPr lang="en-US"/>
        </a:p>
      </dgm:t>
    </dgm:pt>
    <dgm:pt modelId="{A0B57F2C-065A-4A86-BC03-31C197BFA680}">
      <dgm:prSet/>
      <dgm:spPr/>
      <dgm:t>
        <a:bodyPr/>
        <a:lstStyle/>
        <a:p>
          <a:r>
            <a:rPr lang="en-US"/>
            <a:t>Opposite discipline items</a:t>
          </a:r>
        </a:p>
      </dgm:t>
    </dgm:pt>
    <dgm:pt modelId="{F029B7E2-6AF2-48B6-875D-70DEC6467106}" type="parTrans" cxnId="{27431A2C-AC76-490A-9580-E3DDB362F7B6}">
      <dgm:prSet/>
      <dgm:spPr/>
      <dgm:t>
        <a:bodyPr/>
        <a:lstStyle/>
        <a:p>
          <a:endParaRPr lang="en-US"/>
        </a:p>
      </dgm:t>
    </dgm:pt>
    <dgm:pt modelId="{7577086F-2DC3-45FC-983C-D03DC987178D}" type="sibTrans" cxnId="{27431A2C-AC76-490A-9580-E3DDB362F7B6}">
      <dgm:prSet/>
      <dgm:spPr/>
      <dgm:t>
        <a:bodyPr/>
        <a:lstStyle/>
        <a:p>
          <a:endParaRPr lang="en-US"/>
        </a:p>
      </dgm:t>
    </dgm:pt>
    <dgm:pt modelId="{6BC8597D-42AC-42B4-825C-83A33C4BC70E}" type="pres">
      <dgm:prSet presAssocID="{87C6195C-D6D4-4561-BC03-9485DD4EC515}" presName="vert0" presStyleCnt="0">
        <dgm:presLayoutVars>
          <dgm:dir/>
          <dgm:animOne val="branch"/>
          <dgm:animLvl val="lvl"/>
        </dgm:presLayoutVars>
      </dgm:prSet>
      <dgm:spPr/>
    </dgm:pt>
    <dgm:pt modelId="{16F814F6-75FB-4371-90C3-AEEEC9F2EDF5}" type="pres">
      <dgm:prSet presAssocID="{6AAE75F3-4D67-46E3-AA94-2C45E8569EDC}" presName="thickLine" presStyleLbl="alignNode1" presStyleIdx="0" presStyleCnt="4"/>
      <dgm:spPr/>
    </dgm:pt>
    <dgm:pt modelId="{581E534A-547D-4F99-AEE5-A6DF74D4B6CE}" type="pres">
      <dgm:prSet presAssocID="{6AAE75F3-4D67-46E3-AA94-2C45E8569EDC}" presName="horz1" presStyleCnt="0"/>
      <dgm:spPr/>
    </dgm:pt>
    <dgm:pt modelId="{9EA2371E-A3E8-4ECC-A618-F987938FAE85}" type="pres">
      <dgm:prSet presAssocID="{6AAE75F3-4D67-46E3-AA94-2C45E8569EDC}" presName="tx1" presStyleLbl="revTx" presStyleIdx="0" presStyleCnt="4"/>
      <dgm:spPr/>
    </dgm:pt>
    <dgm:pt modelId="{D67CA313-BAF1-4123-BEEB-44A678726E8D}" type="pres">
      <dgm:prSet presAssocID="{6AAE75F3-4D67-46E3-AA94-2C45E8569EDC}" presName="vert1" presStyleCnt="0"/>
      <dgm:spPr/>
    </dgm:pt>
    <dgm:pt modelId="{A138FB6D-A82E-4BB7-99E5-FA37C5C021D0}" type="pres">
      <dgm:prSet presAssocID="{9F779458-01CA-4456-ACA3-4FFF95B17177}" presName="thickLine" presStyleLbl="alignNode1" presStyleIdx="1" presStyleCnt="4"/>
      <dgm:spPr/>
    </dgm:pt>
    <dgm:pt modelId="{4F862D12-943D-49A3-BD93-1F24984D6D04}" type="pres">
      <dgm:prSet presAssocID="{9F779458-01CA-4456-ACA3-4FFF95B17177}" presName="horz1" presStyleCnt="0"/>
      <dgm:spPr/>
    </dgm:pt>
    <dgm:pt modelId="{0FF995D5-6E4E-4364-B504-15CC484A3FDB}" type="pres">
      <dgm:prSet presAssocID="{9F779458-01CA-4456-ACA3-4FFF95B17177}" presName="tx1" presStyleLbl="revTx" presStyleIdx="1" presStyleCnt="4"/>
      <dgm:spPr/>
    </dgm:pt>
    <dgm:pt modelId="{A247BB99-3546-4330-967B-FAD694867BEB}" type="pres">
      <dgm:prSet presAssocID="{9F779458-01CA-4456-ACA3-4FFF95B17177}" presName="vert1" presStyleCnt="0"/>
      <dgm:spPr/>
    </dgm:pt>
    <dgm:pt modelId="{CA4C2759-77E3-412C-B7C2-72629B4D39BE}" type="pres">
      <dgm:prSet presAssocID="{659324DB-F276-41AC-84A9-93BA3C266C6D}" presName="thickLine" presStyleLbl="alignNode1" presStyleIdx="2" presStyleCnt="4"/>
      <dgm:spPr/>
    </dgm:pt>
    <dgm:pt modelId="{6A4C3428-0C15-4BB7-83C4-AD6E7DFAB999}" type="pres">
      <dgm:prSet presAssocID="{659324DB-F276-41AC-84A9-93BA3C266C6D}" presName="horz1" presStyleCnt="0"/>
      <dgm:spPr/>
    </dgm:pt>
    <dgm:pt modelId="{BD4A13D0-306F-4BD3-B1B6-49E58EFF845C}" type="pres">
      <dgm:prSet presAssocID="{659324DB-F276-41AC-84A9-93BA3C266C6D}" presName="tx1" presStyleLbl="revTx" presStyleIdx="2" presStyleCnt="4"/>
      <dgm:spPr/>
    </dgm:pt>
    <dgm:pt modelId="{F0900182-2F7C-4A9D-BF33-C07B418942CA}" type="pres">
      <dgm:prSet presAssocID="{659324DB-F276-41AC-84A9-93BA3C266C6D}" presName="vert1" presStyleCnt="0"/>
      <dgm:spPr/>
    </dgm:pt>
    <dgm:pt modelId="{17C6707B-88DB-4891-9B24-18926C344643}" type="pres">
      <dgm:prSet presAssocID="{A0B57F2C-065A-4A86-BC03-31C197BFA680}" presName="thickLine" presStyleLbl="alignNode1" presStyleIdx="3" presStyleCnt="4"/>
      <dgm:spPr/>
    </dgm:pt>
    <dgm:pt modelId="{A6603DDD-7F95-427B-B6E5-9F4811876CD8}" type="pres">
      <dgm:prSet presAssocID="{A0B57F2C-065A-4A86-BC03-31C197BFA680}" presName="horz1" presStyleCnt="0"/>
      <dgm:spPr/>
    </dgm:pt>
    <dgm:pt modelId="{F114244E-C158-4DC2-BAF1-4397DE652181}" type="pres">
      <dgm:prSet presAssocID="{A0B57F2C-065A-4A86-BC03-31C197BFA680}" presName="tx1" presStyleLbl="revTx" presStyleIdx="3" presStyleCnt="4"/>
      <dgm:spPr/>
    </dgm:pt>
    <dgm:pt modelId="{72BA430A-5C7A-49BC-A52F-A2A4B3F6B4B6}" type="pres">
      <dgm:prSet presAssocID="{A0B57F2C-065A-4A86-BC03-31C197BFA680}" presName="vert1" presStyleCnt="0"/>
      <dgm:spPr/>
    </dgm:pt>
  </dgm:ptLst>
  <dgm:cxnLst>
    <dgm:cxn modelId="{00284D25-9525-4E36-AF67-3CF92A83FA83}" type="presOf" srcId="{87C6195C-D6D4-4561-BC03-9485DD4EC515}" destId="{6BC8597D-42AC-42B4-825C-83A33C4BC70E}" srcOrd="0" destOrd="0" presId="urn:microsoft.com/office/officeart/2008/layout/LinedList"/>
    <dgm:cxn modelId="{27431A2C-AC76-490A-9580-E3DDB362F7B6}" srcId="{87C6195C-D6D4-4561-BC03-9485DD4EC515}" destId="{A0B57F2C-065A-4A86-BC03-31C197BFA680}" srcOrd="3" destOrd="0" parTransId="{F029B7E2-6AF2-48B6-875D-70DEC6467106}" sibTransId="{7577086F-2DC3-45FC-983C-D03DC987178D}"/>
    <dgm:cxn modelId="{51FE942E-5A20-4AE1-BCFA-F95826CA8563}" type="presOf" srcId="{6AAE75F3-4D67-46E3-AA94-2C45E8569EDC}" destId="{9EA2371E-A3E8-4ECC-A618-F987938FAE85}" srcOrd="0" destOrd="0" presId="urn:microsoft.com/office/officeart/2008/layout/LinedList"/>
    <dgm:cxn modelId="{96DECD37-B6BF-4321-9523-15175FC8AE17}" srcId="{87C6195C-D6D4-4561-BC03-9485DD4EC515}" destId="{659324DB-F276-41AC-84A9-93BA3C266C6D}" srcOrd="2" destOrd="0" parTransId="{E28531F0-20D1-4106-B6AB-A9F7D10B1BFE}" sibTransId="{1342A6D9-CB9E-4003-83EE-0F9C50A6FB6A}"/>
    <dgm:cxn modelId="{84019D64-7F7D-41EF-8C7E-18F3B8429AC4}" type="presOf" srcId="{9F779458-01CA-4456-ACA3-4FFF95B17177}" destId="{0FF995D5-6E4E-4364-B504-15CC484A3FDB}" srcOrd="0" destOrd="0" presId="urn:microsoft.com/office/officeart/2008/layout/LinedList"/>
    <dgm:cxn modelId="{F845C299-6D03-4422-AD8F-79A6F1E57AB3}" type="presOf" srcId="{659324DB-F276-41AC-84A9-93BA3C266C6D}" destId="{BD4A13D0-306F-4BD3-B1B6-49E58EFF845C}" srcOrd="0" destOrd="0" presId="urn:microsoft.com/office/officeart/2008/layout/LinedList"/>
    <dgm:cxn modelId="{2A5478AC-59FF-4563-9E8E-C5F0568BA7FF}" type="presOf" srcId="{A0B57F2C-065A-4A86-BC03-31C197BFA680}" destId="{F114244E-C158-4DC2-BAF1-4397DE652181}" srcOrd="0" destOrd="0" presId="urn:microsoft.com/office/officeart/2008/layout/LinedList"/>
    <dgm:cxn modelId="{7A6FA9C3-E2DC-4E79-A478-BC7F5DC325DE}" srcId="{87C6195C-D6D4-4561-BC03-9485DD4EC515}" destId="{6AAE75F3-4D67-46E3-AA94-2C45E8569EDC}" srcOrd="0" destOrd="0" parTransId="{AD52D911-BC44-42CC-BFED-4F16A489300E}" sibTransId="{38B4826B-1F8B-4A90-A5A3-E8C6F4B1459B}"/>
    <dgm:cxn modelId="{08B140EB-D924-4061-BEDF-D85B23030F45}" srcId="{87C6195C-D6D4-4561-BC03-9485DD4EC515}" destId="{9F779458-01CA-4456-ACA3-4FFF95B17177}" srcOrd="1" destOrd="0" parTransId="{5F98B633-F438-425C-AE54-F823CDA880FD}" sibTransId="{9153444D-423A-42C5-819B-7B5F649BF7ED}"/>
    <dgm:cxn modelId="{75470116-0187-4F89-9718-B58B3D9CC464}" type="presParOf" srcId="{6BC8597D-42AC-42B4-825C-83A33C4BC70E}" destId="{16F814F6-75FB-4371-90C3-AEEEC9F2EDF5}" srcOrd="0" destOrd="0" presId="urn:microsoft.com/office/officeart/2008/layout/LinedList"/>
    <dgm:cxn modelId="{FB9B5F4B-612B-4171-8AF6-CF2FE1472781}" type="presParOf" srcId="{6BC8597D-42AC-42B4-825C-83A33C4BC70E}" destId="{581E534A-547D-4F99-AEE5-A6DF74D4B6CE}" srcOrd="1" destOrd="0" presId="urn:microsoft.com/office/officeart/2008/layout/LinedList"/>
    <dgm:cxn modelId="{97208404-8392-494B-BB40-2891A3663233}" type="presParOf" srcId="{581E534A-547D-4F99-AEE5-A6DF74D4B6CE}" destId="{9EA2371E-A3E8-4ECC-A618-F987938FAE85}" srcOrd="0" destOrd="0" presId="urn:microsoft.com/office/officeart/2008/layout/LinedList"/>
    <dgm:cxn modelId="{CEBF88A6-1CDA-4656-8420-855C7EDC77CC}" type="presParOf" srcId="{581E534A-547D-4F99-AEE5-A6DF74D4B6CE}" destId="{D67CA313-BAF1-4123-BEEB-44A678726E8D}" srcOrd="1" destOrd="0" presId="urn:microsoft.com/office/officeart/2008/layout/LinedList"/>
    <dgm:cxn modelId="{9C807700-A6A9-45EC-A0D5-7971746BF029}" type="presParOf" srcId="{6BC8597D-42AC-42B4-825C-83A33C4BC70E}" destId="{A138FB6D-A82E-4BB7-99E5-FA37C5C021D0}" srcOrd="2" destOrd="0" presId="urn:microsoft.com/office/officeart/2008/layout/LinedList"/>
    <dgm:cxn modelId="{A9D46570-69E7-4FC8-9B81-991A862B6F8A}" type="presParOf" srcId="{6BC8597D-42AC-42B4-825C-83A33C4BC70E}" destId="{4F862D12-943D-49A3-BD93-1F24984D6D04}" srcOrd="3" destOrd="0" presId="urn:microsoft.com/office/officeart/2008/layout/LinedList"/>
    <dgm:cxn modelId="{C9C9B57B-0D69-4F20-9DA2-FD75ED7142DF}" type="presParOf" srcId="{4F862D12-943D-49A3-BD93-1F24984D6D04}" destId="{0FF995D5-6E4E-4364-B504-15CC484A3FDB}" srcOrd="0" destOrd="0" presId="urn:microsoft.com/office/officeart/2008/layout/LinedList"/>
    <dgm:cxn modelId="{7E8E5A35-F448-4074-BB95-CEC0CA1A98C8}" type="presParOf" srcId="{4F862D12-943D-49A3-BD93-1F24984D6D04}" destId="{A247BB99-3546-4330-967B-FAD694867BEB}" srcOrd="1" destOrd="0" presId="urn:microsoft.com/office/officeart/2008/layout/LinedList"/>
    <dgm:cxn modelId="{4703173C-CC1F-45E3-A039-3BCD238DBC16}" type="presParOf" srcId="{6BC8597D-42AC-42B4-825C-83A33C4BC70E}" destId="{CA4C2759-77E3-412C-B7C2-72629B4D39BE}" srcOrd="4" destOrd="0" presId="urn:microsoft.com/office/officeart/2008/layout/LinedList"/>
    <dgm:cxn modelId="{FFB2B811-605D-447D-9232-A69D36A20A93}" type="presParOf" srcId="{6BC8597D-42AC-42B4-825C-83A33C4BC70E}" destId="{6A4C3428-0C15-4BB7-83C4-AD6E7DFAB999}" srcOrd="5" destOrd="0" presId="urn:microsoft.com/office/officeart/2008/layout/LinedList"/>
    <dgm:cxn modelId="{F49D18FF-44B6-4427-B53B-EA55F226D6EE}" type="presParOf" srcId="{6A4C3428-0C15-4BB7-83C4-AD6E7DFAB999}" destId="{BD4A13D0-306F-4BD3-B1B6-49E58EFF845C}" srcOrd="0" destOrd="0" presId="urn:microsoft.com/office/officeart/2008/layout/LinedList"/>
    <dgm:cxn modelId="{4268A472-09F8-4F2D-AE9D-39303BA8FA98}" type="presParOf" srcId="{6A4C3428-0C15-4BB7-83C4-AD6E7DFAB999}" destId="{F0900182-2F7C-4A9D-BF33-C07B418942CA}" srcOrd="1" destOrd="0" presId="urn:microsoft.com/office/officeart/2008/layout/LinedList"/>
    <dgm:cxn modelId="{03522FDD-09BE-43BB-9D5F-5804284F18BE}" type="presParOf" srcId="{6BC8597D-42AC-42B4-825C-83A33C4BC70E}" destId="{17C6707B-88DB-4891-9B24-18926C344643}" srcOrd="6" destOrd="0" presId="urn:microsoft.com/office/officeart/2008/layout/LinedList"/>
    <dgm:cxn modelId="{68AE3DF3-B193-4150-8196-BB2F4A1A4846}" type="presParOf" srcId="{6BC8597D-42AC-42B4-825C-83A33C4BC70E}" destId="{A6603DDD-7F95-427B-B6E5-9F4811876CD8}" srcOrd="7" destOrd="0" presId="urn:microsoft.com/office/officeart/2008/layout/LinedList"/>
    <dgm:cxn modelId="{20AF4ED4-631F-41A8-9AA8-FCEB3EDB7A6C}" type="presParOf" srcId="{A6603DDD-7F95-427B-B6E5-9F4811876CD8}" destId="{F114244E-C158-4DC2-BAF1-4397DE652181}" srcOrd="0" destOrd="0" presId="urn:microsoft.com/office/officeart/2008/layout/LinedList"/>
    <dgm:cxn modelId="{5786D2C7-5AF3-4334-8921-D552A03B6DB9}" type="presParOf" srcId="{A6603DDD-7F95-427B-B6E5-9F4811876CD8}" destId="{72BA430A-5C7A-49BC-A52F-A2A4B3F6B4B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7F199C-C4E4-4D5D-8446-D6A88B339E3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49D1563-5260-4D27-A1BD-544E0B77FC4E}">
      <dgm:prSet/>
      <dgm:spPr/>
      <dgm:t>
        <a:bodyPr/>
        <a:lstStyle/>
        <a:p>
          <a:r>
            <a:rPr lang="en-US"/>
            <a:t>Encounters Tab- lists events such as hospital admissions and office visits</a:t>
          </a:r>
        </a:p>
      </dgm:t>
    </dgm:pt>
    <dgm:pt modelId="{406930A1-F30A-4067-92E5-D512DDB03E40}" type="parTrans" cxnId="{A0946E4E-F37E-4DAA-A91B-DADE16D4E807}">
      <dgm:prSet/>
      <dgm:spPr/>
      <dgm:t>
        <a:bodyPr/>
        <a:lstStyle/>
        <a:p>
          <a:endParaRPr lang="en-US"/>
        </a:p>
      </dgm:t>
    </dgm:pt>
    <dgm:pt modelId="{198128CF-6154-4CAE-8565-7D7A6FB895C0}" type="sibTrans" cxnId="{A0946E4E-F37E-4DAA-A91B-DADE16D4E807}">
      <dgm:prSet/>
      <dgm:spPr/>
      <dgm:t>
        <a:bodyPr/>
        <a:lstStyle/>
        <a:p>
          <a:endParaRPr lang="en-US"/>
        </a:p>
      </dgm:t>
    </dgm:pt>
    <dgm:pt modelId="{38B4D30E-909D-402D-991C-E28022E48C70}">
      <dgm:prSet/>
      <dgm:spPr/>
      <dgm:t>
        <a:bodyPr/>
        <a:lstStyle/>
        <a:p>
          <a:r>
            <a:rPr lang="en-US"/>
            <a:t>Different ways to review:</a:t>
          </a:r>
          <a:br>
            <a:rPr lang="en-US"/>
          </a:br>
          <a:r>
            <a:rPr lang="en-US"/>
            <a:t>a) “Chart Review” – contains notes from any encounter</a:t>
          </a:r>
          <a:br>
            <a:rPr lang="en-US"/>
          </a:br>
          <a:r>
            <a:rPr lang="en-US"/>
            <a:t>b) “Notes” – only entries from current encounter</a:t>
          </a:r>
        </a:p>
      </dgm:t>
    </dgm:pt>
    <dgm:pt modelId="{2D1F6B3E-0211-49CF-A389-E6A33C96E24B}" type="parTrans" cxnId="{5098741F-17DE-4E2E-8448-8806660B5389}">
      <dgm:prSet/>
      <dgm:spPr/>
      <dgm:t>
        <a:bodyPr/>
        <a:lstStyle/>
        <a:p>
          <a:endParaRPr lang="en-US"/>
        </a:p>
      </dgm:t>
    </dgm:pt>
    <dgm:pt modelId="{7196F503-A2A1-4880-A504-0767239514F5}" type="sibTrans" cxnId="{5098741F-17DE-4E2E-8448-8806660B5389}">
      <dgm:prSet/>
      <dgm:spPr/>
      <dgm:t>
        <a:bodyPr/>
        <a:lstStyle/>
        <a:p>
          <a:endParaRPr lang="en-US"/>
        </a:p>
      </dgm:t>
    </dgm:pt>
    <dgm:pt modelId="{FEDFA97E-E300-4FE9-91B9-832AA6E99C99}">
      <dgm:prSet/>
      <dgm:spPr/>
      <dgm:t>
        <a:bodyPr/>
        <a:lstStyle/>
        <a:p>
          <a:r>
            <a:rPr lang="en-US"/>
            <a:t>Using the wrench icon to change the default chart review tab  and to edit the order</a:t>
          </a:r>
        </a:p>
      </dgm:t>
    </dgm:pt>
    <dgm:pt modelId="{E83368C9-5172-4261-B6E1-2B6771DD6FA3}" type="parTrans" cxnId="{B2A56189-86D7-473A-9D47-491B1F91E461}">
      <dgm:prSet/>
      <dgm:spPr/>
      <dgm:t>
        <a:bodyPr/>
        <a:lstStyle/>
        <a:p>
          <a:endParaRPr lang="en-US"/>
        </a:p>
      </dgm:t>
    </dgm:pt>
    <dgm:pt modelId="{DE21FBF0-5B62-4D30-89CE-4A119CF13418}" type="sibTrans" cxnId="{B2A56189-86D7-473A-9D47-491B1F91E461}">
      <dgm:prSet/>
      <dgm:spPr/>
      <dgm:t>
        <a:bodyPr/>
        <a:lstStyle/>
        <a:p>
          <a:endParaRPr lang="en-US"/>
        </a:p>
      </dgm:t>
    </dgm:pt>
    <dgm:pt modelId="{CF188822-8447-47C8-B73A-38EC01AD15A6}">
      <dgm:prSet/>
      <dgm:spPr/>
      <dgm:t>
        <a:bodyPr/>
        <a:lstStyle/>
        <a:p>
          <a:r>
            <a:rPr lang="en-US"/>
            <a:t>Set-up Chart Review filters</a:t>
          </a:r>
        </a:p>
      </dgm:t>
    </dgm:pt>
    <dgm:pt modelId="{F791CB74-1DEC-4123-9FE1-E6304528414E}" type="parTrans" cxnId="{490059EE-39C9-45E6-8B37-DBBEDCA442FB}">
      <dgm:prSet/>
      <dgm:spPr/>
      <dgm:t>
        <a:bodyPr/>
        <a:lstStyle/>
        <a:p>
          <a:endParaRPr lang="en-US"/>
        </a:p>
      </dgm:t>
    </dgm:pt>
    <dgm:pt modelId="{DA922642-FB6C-47FD-9819-882C58FD6AE6}" type="sibTrans" cxnId="{490059EE-39C9-45E6-8B37-DBBEDCA442FB}">
      <dgm:prSet/>
      <dgm:spPr/>
      <dgm:t>
        <a:bodyPr/>
        <a:lstStyle/>
        <a:p>
          <a:endParaRPr lang="en-US"/>
        </a:p>
      </dgm:t>
    </dgm:pt>
    <dgm:pt modelId="{87D19E74-6FDE-4121-BC2A-991D13539279}">
      <dgm:prSet/>
      <dgm:spPr/>
      <dgm:t>
        <a:bodyPr/>
        <a:lstStyle/>
        <a:p>
          <a:r>
            <a:rPr lang="en-US"/>
            <a:t>Wrenching in “Active Orders” into summary activity </a:t>
          </a:r>
        </a:p>
      </dgm:t>
    </dgm:pt>
    <dgm:pt modelId="{5CA2C299-A73E-4E3A-BA89-6B703A9AB2CE}" type="parTrans" cxnId="{A2924A34-DC36-4959-B68E-A222C2A8F75A}">
      <dgm:prSet/>
      <dgm:spPr/>
      <dgm:t>
        <a:bodyPr/>
        <a:lstStyle/>
        <a:p>
          <a:endParaRPr lang="en-US"/>
        </a:p>
      </dgm:t>
    </dgm:pt>
    <dgm:pt modelId="{80F3B48C-2DB2-45E7-96EB-06B817D96EB8}" type="sibTrans" cxnId="{A2924A34-DC36-4959-B68E-A222C2A8F75A}">
      <dgm:prSet/>
      <dgm:spPr/>
      <dgm:t>
        <a:bodyPr/>
        <a:lstStyle/>
        <a:p>
          <a:endParaRPr lang="en-US"/>
        </a:p>
      </dgm:t>
    </dgm:pt>
    <dgm:pt modelId="{053CF5A0-20C2-42C4-8ADE-45F0CAE06E65}">
      <dgm:prSet/>
      <dgm:spPr/>
      <dgm:t>
        <a:bodyPr/>
        <a:lstStyle/>
        <a:p>
          <a:r>
            <a:rPr lang="en-US"/>
            <a:t>Utilizing the pasteboard</a:t>
          </a:r>
        </a:p>
      </dgm:t>
    </dgm:pt>
    <dgm:pt modelId="{0C1DED4F-7AC6-402C-B3A1-3B09FE5C1AE6}" type="parTrans" cxnId="{51848DC4-1B2F-4CD0-BB6C-E941BC0E69FB}">
      <dgm:prSet/>
      <dgm:spPr/>
      <dgm:t>
        <a:bodyPr/>
        <a:lstStyle/>
        <a:p>
          <a:endParaRPr lang="en-US"/>
        </a:p>
      </dgm:t>
    </dgm:pt>
    <dgm:pt modelId="{F9AFF940-0F37-4BA5-A8C7-CC5F6A14A593}" type="sibTrans" cxnId="{51848DC4-1B2F-4CD0-BB6C-E941BC0E69FB}">
      <dgm:prSet/>
      <dgm:spPr/>
      <dgm:t>
        <a:bodyPr/>
        <a:lstStyle/>
        <a:p>
          <a:endParaRPr lang="en-US"/>
        </a:p>
      </dgm:t>
    </dgm:pt>
    <dgm:pt modelId="{D172976C-ED11-4580-9345-DA67BAC8D0C9}" type="pres">
      <dgm:prSet presAssocID="{CC7F199C-C4E4-4D5D-8446-D6A88B339E38}" presName="diagram" presStyleCnt="0">
        <dgm:presLayoutVars>
          <dgm:dir/>
          <dgm:resizeHandles val="exact"/>
        </dgm:presLayoutVars>
      </dgm:prSet>
      <dgm:spPr/>
    </dgm:pt>
    <dgm:pt modelId="{84CE7E90-CBF1-419F-B641-C3B367277C09}" type="pres">
      <dgm:prSet presAssocID="{449D1563-5260-4D27-A1BD-544E0B77FC4E}" presName="node" presStyleLbl="node1" presStyleIdx="0" presStyleCnt="6">
        <dgm:presLayoutVars>
          <dgm:bulletEnabled val="1"/>
        </dgm:presLayoutVars>
      </dgm:prSet>
      <dgm:spPr/>
    </dgm:pt>
    <dgm:pt modelId="{F7720BFC-9E7B-4CCE-9891-A2F25064B173}" type="pres">
      <dgm:prSet presAssocID="{198128CF-6154-4CAE-8565-7D7A6FB895C0}" presName="sibTrans" presStyleCnt="0"/>
      <dgm:spPr/>
    </dgm:pt>
    <dgm:pt modelId="{449805C9-04FA-4B6E-B299-E842EF83DBF7}" type="pres">
      <dgm:prSet presAssocID="{38B4D30E-909D-402D-991C-E28022E48C70}" presName="node" presStyleLbl="node1" presStyleIdx="1" presStyleCnt="6">
        <dgm:presLayoutVars>
          <dgm:bulletEnabled val="1"/>
        </dgm:presLayoutVars>
      </dgm:prSet>
      <dgm:spPr/>
    </dgm:pt>
    <dgm:pt modelId="{21CBFA09-1161-4BD7-8F27-E7A06C93EC24}" type="pres">
      <dgm:prSet presAssocID="{7196F503-A2A1-4880-A504-0767239514F5}" presName="sibTrans" presStyleCnt="0"/>
      <dgm:spPr/>
    </dgm:pt>
    <dgm:pt modelId="{4A918CC9-49FD-462F-BAAD-F3F1AFC8A93D}" type="pres">
      <dgm:prSet presAssocID="{FEDFA97E-E300-4FE9-91B9-832AA6E99C99}" presName="node" presStyleLbl="node1" presStyleIdx="2" presStyleCnt="6">
        <dgm:presLayoutVars>
          <dgm:bulletEnabled val="1"/>
        </dgm:presLayoutVars>
      </dgm:prSet>
      <dgm:spPr/>
    </dgm:pt>
    <dgm:pt modelId="{090BA200-BDD4-4AE4-B99B-A7725F853EC5}" type="pres">
      <dgm:prSet presAssocID="{DE21FBF0-5B62-4D30-89CE-4A119CF13418}" presName="sibTrans" presStyleCnt="0"/>
      <dgm:spPr/>
    </dgm:pt>
    <dgm:pt modelId="{9ADEC6F8-AE63-411E-AE4E-C304885C01A4}" type="pres">
      <dgm:prSet presAssocID="{CF188822-8447-47C8-B73A-38EC01AD15A6}" presName="node" presStyleLbl="node1" presStyleIdx="3" presStyleCnt="6">
        <dgm:presLayoutVars>
          <dgm:bulletEnabled val="1"/>
        </dgm:presLayoutVars>
      </dgm:prSet>
      <dgm:spPr/>
    </dgm:pt>
    <dgm:pt modelId="{60BB9C5A-7C51-47A7-863E-14EAF94F021D}" type="pres">
      <dgm:prSet presAssocID="{DA922642-FB6C-47FD-9819-882C58FD6AE6}" presName="sibTrans" presStyleCnt="0"/>
      <dgm:spPr/>
    </dgm:pt>
    <dgm:pt modelId="{EA575C22-F395-4037-9E04-0B915C1B285F}" type="pres">
      <dgm:prSet presAssocID="{87D19E74-6FDE-4121-BC2A-991D13539279}" presName="node" presStyleLbl="node1" presStyleIdx="4" presStyleCnt="6">
        <dgm:presLayoutVars>
          <dgm:bulletEnabled val="1"/>
        </dgm:presLayoutVars>
      </dgm:prSet>
      <dgm:spPr/>
    </dgm:pt>
    <dgm:pt modelId="{C4A7FE44-E228-40CF-9984-98ADE43AA5AE}" type="pres">
      <dgm:prSet presAssocID="{80F3B48C-2DB2-45E7-96EB-06B817D96EB8}" presName="sibTrans" presStyleCnt="0"/>
      <dgm:spPr/>
    </dgm:pt>
    <dgm:pt modelId="{14031B66-9A74-4D07-8F14-589BB7B55F21}" type="pres">
      <dgm:prSet presAssocID="{053CF5A0-20C2-42C4-8ADE-45F0CAE06E65}" presName="node" presStyleLbl="node1" presStyleIdx="5" presStyleCnt="6">
        <dgm:presLayoutVars>
          <dgm:bulletEnabled val="1"/>
        </dgm:presLayoutVars>
      </dgm:prSet>
      <dgm:spPr/>
    </dgm:pt>
  </dgm:ptLst>
  <dgm:cxnLst>
    <dgm:cxn modelId="{5098741F-17DE-4E2E-8448-8806660B5389}" srcId="{CC7F199C-C4E4-4D5D-8446-D6A88B339E38}" destId="{38B4D30E-909D-402D-991C-E28022E48C70}" srcOrd="1" destOrd="0" parTransId="{2D1F6B3E-0211-49CF-A389-E6A33C96E24B}" sibTransId="{7196F503-A2A1-4880-A504-0767239514F5}"/>
    <dgm:cxn modelId="{A2924A34-DC36-4959-B68E-A222C2A8F75A}" srcId="{CC7F199C-C4E4-4D5D-8446-D6A88B339E38}" destId="{87D19E74-6FDE-4121-BC2A-991D13539279}" srcOrd="4" destOrd="0" parTransId="{5CA2C299-A73E-4E3A-BA89-6B703A9AB2CE}" sibTransId="{80F3B48C-2DB2-45E7-96EB-06B817D96EB8}"/>
    <dgm:cxn modelId="{A0946E4E-F37E-4DAA-A91B-DADE16D4E807}" srcId="{CC7F199C-C4E4-4D5D-8446-D6A88B339E38}" destId="{449D1563-5260-4D27-A1BD-544E0B77FC4E}" srcOrd="0" destOrd="0" parTransId="{406930A1-F30A-4067-92E5-D512DDB03E40}" sibTransId="{198128CF-6154-4CAE-8565-7D7A6FB895C0}"/>
    <dgm:cxn modelId="{DA964776-FCA5-4E24-8A6C-F1AD2E802905}" type="presOf" srcId="{053CF5A0-20C2-42C4-8ADE-45F0CAE06E65}" destId="{14031B66-9A74-4D07-8F14-589BB7B55F21}" srcOrd="0" destOrd="0" presId="urn:microsoft.com/office/officeart/2005/8/layout/default"/>
    <dgm:cxn modelId="{8357BB7E-BB37-440B-B2C6-3F777F6E2403}" type="presOf" srcId="{87D19E74-6FDE-4121-BC2A-991D13539279}" destId="{EA575C22-F395-4037-9E04-0B915C1B285F}" srcOrd="0" destOrd="0" presId="urn:microsoft.com/office/officeart/2005/8/layout/default"/>
    <dgm:cxn modelId="{B2A56189-86D7-473A-9D47-491B1F91E461}" srcId="{CC7F199C-C4E4-4D5D-8446-D6A88B339E38}" destId="{FEDFA97E-E300-4FE9-91B9-832AA6E99C99}" srcOrd="2" destOrd="0" parTransId="{E83368C9-5172-4261-B6E1-2B6771DD6FA3}" sibTransId="{DE21FBF0-5B62-4D30-89CE-4A119CF13418}"/>
    <dgm:cxn modelId="{5123BBAD-E572-4BE3-9286-4F4F28C1B0D7}" type="presOf" srcId="{FEDFA97E-E300-4FE9-91B9-832AA6E99C99}" destId="{4A918CC9-49FD-462F-BAAD-F3F1AFC8A93D}" srcOrd="0" destOrd="0" presId="urn:microsoft.com/office/officeart/2005/8/layout/default"/>
    <dgm:cxn modelId="{1D2BC0BE-E68C-448E-A91F-BC44598176A0}" type="presOf" srcId="{38B4D30E-909D-402D-991C-E28022E48C70}" destId="{449805C9-04FA-4B6E-B299-E842EF83DBF7}" srcOrd="0" destOrd="0" presId="urn:microsoft.com/office/officeart/2005/8/layout/default"/>
    <dgm:cxn modelId="{51848DC4-1B2F-4CD0-BB6C-E941BC0E69FB}" srcId="{CC7F199C-C4E4-4D5D-8446-D6A88B339E38}" destId="{053CF5A0-20C2-42C4-8ADE-45F0CAE06E65}" srcOrd="5" destOrd="0" parTransId="{0C1DED4F-7AC6-402C-B3A1-3B09FE5C1AE6}" sibTransId="{F9AFF940-0F37-4BA5-A8C7-CC5F6A14A593}"/>
    <dgm:cxn modelId="{BDD33CDE-93AE-4B9F-8F1D-09E8371F6FBC}" type="presOf" srcId="{CF188822-8447-47C8-B73A-38EC01AD15A6}" destId="{9ADEC6F8-AE63-411E-AE4E-C304885C01A4}" srcOrd="0" destOrd="0" presId="urn:microsoft.com/office/officeart/2005/8/layout/default"/>
    <dgm:cxn modelId="{E699BAE0-2B22-4D59-8680-77C0E52CBE2D}" type="presOf" srcId="{CC7F199C-C4E4-4D5D-8446-D6A88B339E38}" destId="{D172976C-ED11-4580-9345-DA67BAC8D0C9}" srcOrd="0" destOrd="0" presId="urn:microsoft.com/office/officeart/2005/8/layout/default"/>
    <dgm:cxn modelId="{490059EE-39C9-45E6-8B37-DBBEDCA442FB}" srcId="{CC7F199C-C4E4-4D5D-8446-D6A88B339E38}" destId="{CF188822-8447-47C8-B73A-38EC01AD15A6}" srcOrd="3" destOrd="0" parTransId="{F791CB74-1DEC-4123-9FE1-E6304528414E}" sibTransId="{DA922642-FB6C-47FD-9819-882C58FD6AE6}"/>
    <dgm:cxn modelId="{055C48F3-DFDE-462C-948C-5BFEF0C7C5B9}" type="presOf" srcId="{449D1563-5260-4D27-A1BD-544E0B77FC4E}" destId="{84CE7E90-CBF1-419F-B641-C3B367277C09}" srcOrd="0" destOrd="0" presId="urn:microsoft.com/office/officeart/2005/8/layout/default"/>
    <dgm:cxn modelId="{44777F13-1546-4073-B08F-DE8D6E4BCD2B}" type="presParOf" srcId="{D172976C-ED11-4580-9345-DA67BAC8D0C9}" destId="{84CE7E90-CBF1-419F-B641-C3B367277C09}" srcOrd="0" destOrd="0" presId="urn:microsoft.com/office/officeart/2005/8/layout/default"/>
    <dgm:cxn modelId="{A3B5AF5D-3132-4A6A-9090-BE71CA445689}" type="presParOf" srcId="{D172976C-ED11-4580-9345-DA67BAC8D0C9}" destId="{F7720BFC-9E7B-4CCE-9891-A2F25064B173}" srcOrd="1" destOrd="0" presId="urn:microsoft.com/office/officeart/2005/8/layout/default"/>
    <dgm:cxn modelId="{129E83ED-2318-4A78-A90D-90944C30D785}" type="presParOf" srcId="{D172976C-ED11-4580-9345-DA67BAC8D0C9}" destId="{449805C9-04FA-4B6E-B299-E842EF83DBF7}" srcOrd="2" destOrd="0" presId="urn:microsoft.com/office/officeart/2005/8/layout/default"/>
    <dgm:cxn modelId="{3672CDEE-FB83-4D00-807F-316C776A436D}" type="presParOf" srcId="{D172976C-ED11-4580-9345-DA67BAC8D0C9}" destId="{21CBFA09-1161-4BD7-8F27-E7A06C93EC24}" srcOrd="3" destOrd="0" presId="urn:microsoft.com/office/officeart/2005/8/layout/default"/>
    <dgm:cxn modelId="{06019BDB-75D5-4D76-B825-5E52400E6B7A}" type="presParOf" srcId="{D172976C-ED11-4580-9345-DA67BAC8D0C9}" destId="{4A918CC9-49FD-462F-BAAD-F3F1AFC8A93D}" srcOrd="4" destOrd="0" presId="urn:microsoft.com/office/officeart/2005/8/layout/default"/>
    <dgm:cxn modelId="{B67E3A51-1681-4D95-A37A-428C2BFF2A27}" type="presParOf" srcId="{D172976C-ED11-4580-9345-DA67BAC8D0C9}" destId="{090BA200-BDD4-4AE4-B99B-A7725F853EC5}" srcOrd="5" destOrd="0" presId="urn:microsoft.com/office/officeart/2005/8/layout/default"/>
    <dgm:cxn modelId="{D006A5A1-FA9C-4C16-8226-D4F5BF3AC794}" type="presParOf" srcId="{D172976C-ED11-4580-9345-DA67BAC8D0C9}" destId="{9ADEC6F8-AE63-411E-AE4E-C304885C01A4}" srcOrd="6" destOrd="0" presId="urn:microsoft.com/office/officeart/2005/8/layout/default"/>
    <dgm:cxn modelId="{A284501E-296E-41E3-A3F9-B7463D8E673C}" type="presParOf" srcId="{D172976C-ED11-4580-9345-DA67BAC8D0C9}" destId="{60BB9C5A-7C51-47A7-863E-14EAF94F021D}" srcOrd="7" destOrd="0" presId="urn:microsoft.com/office/officeart/2005/8/layout/default"/>
    <dgm:cxn modelId="{576F172F-3F84-40A0-A1D7-A8995DE51843}" type="presParOf" srcId="{D172976C-ED11-4580-9345-DA67BAC8D0C9}" destId="{EA575C22-F395-4037-9E04-0B915C1B285F}" srcOrd="8" destOrd="0" presId="urn:microsoft.com/office/officeart/2005/8/layout/default"/>
    <dgm:cxn modelId="{F209F674-40CD-493D-BEC6-5D8AEAF39A21}" type="presParOf" srcId="{D172976C-ED11-4580-9345-DA67BAC8D0C9}" destId="{C4A7FE44-E228-40CF-9984-98ADE43AA5AE}" srcOrd="9" destOrd="0" presId="urn:microsoft.com/office/officeart/2005/8/layout/default"/>
    <dgm:cxn modelId="{DD5D43AA-9BD4-4AEF-BC48-8D4EA56C870D}" type="presParOf" srcId="{D172976C-ED11-4580-9345-DA67BAC8D0C9}" destId="{14031B66-9A74-4D07-8F14-589BB7B55F2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997BF-EBA5-4070-BD70-893839C98F9E}">
      <dsp:nvSpPr>
        <dsp:cNvPr id="0" name=""/>
        <dsp:cNvSpPr/>
      </dsp:nvSpPr>
      <dsp:spPr>
        <a:xfrm>
          <a:off x="0" y="0"/>
          <a:ext cx="8880652" cy="78842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To ensure the student’s Epic profile is properly built</a:t>
          </a:r>
        </a:p>
      </dsp:txBody>
      <dsp:txXfrm>
        <a:off x="23092" y="23092"/>
        <a:ext cx="7963254" cy="742244"/>
      </dsp:txXfrm>
    </dsp:sp>
    <dsp:sp modelId="{D108C87C-AB97-4B0E-A072-6CFC7361F0F8}">
      <dsp:nvSpPr>
        <dsp:cNvPr id="0" name=""/>
        <dsp:cNvSpPr/>
      </dsp:nvSpPr>
      <dsp:spPr>
        <a:xfrm>
          <a:off x="743754" y="931779"/>
          <a:ext cx="8880652" cy="788428"/>
        </a:xfrm>
        <a:prstGeom prst="roundRect">
          <a:avLst>
            <a:gd name="adj" fmla="val 10000"/>
          </a:avLst>
        </a:prstGeom>
        <a:solidFill>
          <a:schemeClr val="accent2">
            <a:hueOff val="-6070200"/>
            <a:satOff val="977"/>
            <a:lumOff val="26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To educate and simulate most common workflows within Epic</a:t>
          </a:r>
        </a:p>
      </dsp:txBody>
      <dsp:txXfrm>
        <a:off x="766846" y="954871"/>
        <a:ext cx="7578234" cy="742244"/>
      </dsp:txXfrm>
    </dsp:sp>
    <dsp:sp modelId="{F22DEBFD-B4BC-4350-ABB5-E087C35A5489}">
      <dsp:nvSpPr>
        <dsp:cNvPr id="0" name=""/>
        <dsp:cNvSpPr/>
      </dsp:nvSpPr>
      <dsp:spPr>
        <a:xfrm>
          <a:off x="1476408" y="1863558"/>
          <a:ext cx="8880652" cy="788428"/>
        </a:xfrm>
        <a:prstGeom prst="roundRect">
          <a:avLst>
            <a:gd name="adj" fmla="val 10000"/>
          </a:avLst>
        </a:prstGeom>
        <a:solidFill>
          <a:schemeClr val="accent2">
            <a:hueOff val="-12140401"/>
            <a:satOff val="1954"/>
            <a:lumOff val="53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To start conversation between student and CI regarding charting styles and preferences, and provide opportunity to troubleshoot questions/problems</a:t>
          </a:r>
        </a:p>
      </dsp:txBody>
      <dsp:txXfrm>
        <a:off x="1499500" y="1886650"/>
        <a:ext cx="7589335" cy="742244"/>
      </dsp:txXfrm>
    </dsp:sp>
    <dsp:sp modelId="{D5675CA2-4453-43BD-BF25-E3176E9132C1}">
      <dsp:nvSpPr>
        <dsp:cNvPr id="0" name=""/>
        <dsp:cNvSpPr/>
      </dsp:nvSpPr>
      <dsp:spPr>
        <a:xfrm>
          <a:off x="2220162" y="2795337"/>
          <a:ext cx="8880652" cy="788428"/>
        </a:xfrm>
        <a:prstGeom prst="roundRect">
          <a:avLst>
            <a:gd name="adj" fmla="val 10000"/>
          </a:avLst>
        </a:prstGeom>
        <a:solidFill>
          <a:schemeClr val="accent2">
            <a:hueOff val="-18210601"/>
            <a:satOff val="2931"/>
            <a:lumOff val="80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Not, necessarily, intended to teach the user how to document, but how to use some of the tools at their disposal</a:t>
          </a:r>
        </a:p>
      </dsp:txBody>
      <dsp:txXfrm>
        <a:off x="2243254" y="2818429"/>
        <a:ext cx="7578234" cy="742244"/>
      </dsp:txXfrm>
    </dsp:sp>
    <dsp:sp modelId="{2E49A104-5FE2-4FAE-9882-51201E5BA6F8}">
      <dsp:nvSpPr>
        <dsp:cNvPr id="0" name=""/>
        <dsp:cNvSpPr/>
      </dsp:nvSpPr>
      <dsp:spPr>
        <a:xfrm>
          <a:off x="8368173" y="603864"/>
          <a:ext cx="512478" cy="51247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483481" y="603864"/>
        <a:ext cx="281862" cy="385640"/>
      </dsp:txXfrm>
    </dsp:sp>
    <dsp:sp modelId="{E06E6C9D-FCCF-4D4F-8FBB-588724E0FE69}">
      <dsp:nvSpPr>
        <dsp:cNvPr id="0" name=""/>
        <dsp:cNvSpPr/>
      </dsp:nvSpPr>
      <dsp:spPr>
        <a:xfrm>
          <a:off x="9111928" y="1535643"/>
          <a:ext cx="512478" cy="512478"/>
        </a:xfrm>
        <a:prstGeom prst="downArrow">
          <a:avLst>
            <a:gd name="adj1" fmla="val 55000"/>
            <a:gd name="adj2" fmla="val 45000"/>
          </a:avLst>
        </a:prstGeom>
        <a:solidFill>
          <a:schemeClr val="accent2">
            <a:tint val="40000"/>
            <a:alpha val="90000"/>
            <a:hueOff val="-9863981"/>
            <a:satOff val="10495"/>
            <a:lumOff val="776"/>
            <a:alphaOff val="0"/>
          </a:schemeClr>
        </a:solidFill>
        <a:ln w="12700" cap="flat" cmpd="sng" algn="ctr">
          <a:solidFill>
            <a:schemeClr val="accent2">
              <a:tint val="40000"/>
              <a:alpha val="90000"/>
              <a:hueOff val="-9863981"/>
              <a:satOff val="10495"/>
              <a:lumOff val="7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227236" y="1535643"/>
        <a:ext cx="281862" cy="385640"/>
      </dsp:txXfrm>
    </dsp:sp>
    <dsp:sp modelId="{83D80905-9BE7-47FA-929A-2CC6EB5A7D01}">
      <dsp:nvSpPr>
        <dsp:cNvPr id="0" name=""/>
        <dsp:cNvSpPr/>
      </dsp:nvSpPr>
      <dsp:spPr>
        <a:xfrm>
          <a:off x="9844581" y="2467422"/>
          <a:ext cx="512478" cy="512478"/>
        </a:xfrm>
        <a:prstGeom prst="downArrow">
          <a:avLst>
            <a:gd name="adj1" fmla="val 55000"/>
            <a:gd name="adj2" fmla="val 45000"/>
          </a:avLst>
        </a:prstGeom>
        <a:solidFill>
          <a:schemeClr val="accent2">
            <a:tint val="40000"/>
            <a:alpha val="90000"/>
            <a:hueOff val="-19727963"/>
            <a:satOff val="20989"/>
            <a:lumOff val="1551"/>
            <a:alphaOff val="0"/>
          </a:schemeClr>
        </a:solidFill>
        <a:ln w="12700" cap="flat" cmpd="sng" algn="ctr">
          <a:solidFill>
            <a:schemeClr val="accent2">
              <a:tint val="40000"/>
              <a:alpha val="90000"/>
              <a:hueOff val="-19727963"/>
              <a:satOff val="20989"/>
              <a:lumOff val="15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959889" y="2467422"/>
        <a:ext cx="281862" cy="3856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A447E-B8C9-4339-98C1-64D231F169EE}">
      <dsp:nvSpPr>
        <dsp:cNvPr id="0" name=""/>
        <dsp:cNvSpPr/>
      </dsp:nvSpPr>
      <dsp:spPr>
        <a:xfrm>
          <a:off x="0" y="0"/>
          <a:ext cx="5569389" cy="58841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Date of the visit—Eval, treatment, or both</a:t>
          </a:r>
        </a:p>
      </dsp:txBody>
      <dsp:txXfrm>
        <a:off x="17234" y="17234"/>
        <a:ext cx="4865600" cy="553945"/>
      </dsp:txXfrm>
    </dsp:sp>
    <dsp:sp modelId="{C4613A8E-CA0B-4C62-92F9-582BC10E8D5E}">
      <dsp:nvSpPr>
        <dsp:cNvPr id="0" name=""/>
        <dsp:cNvSpPr/>
      </dsp:nvSpPr>
      <dsp:spPr>
        <a:xfrm>
          <a:off x="415895" y="670137"/>
          <a:ext cx="5569389" cy="588413"/>
        </a:xfrm>
        <a:prstGeom prst="roundRect">
          <a:avLst>
            <a:gd name="adj" fmla="val 10000"/>
          </a:avLst>
        </a:prstGeom>
        <a:solidFill>
          <a:schemeClr val="accent2">
            <a:hueOff val="-4552650"/>
            <a:satOff val="733"/>
            <a:lumOff val="20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Selections required for Visit type and Charting type</a:t>
          </a:r>
        </a:p>
      </dsp:txBody>
      <dsp:txXfrm>
        <a:off x="433129" y="687371"/>
        <a:ext cx="4736556" cy="553945"/>
      </dsp:txXfrm>
    </dsp:sp>
    <dsp:sp modelId="{9F6428BC-4BF0-4800-9DF0-2C924FE24C82}">
      <dsp:nvSpPr>
        <dsp:cNvPr id="0" name=""/>
        <dsp:cNvSpPr/>
      </dsp:nvSpPr>
      <dsp:spPr>
        <a:xfrm>
          <a:off x="831791" y="1340275"/>
          <a:ext cx="5569389" cy="588413"/>
        </a:xfrm>
        <a:prstGeom prst="roundRect">
          <a:avLst>
            <a:gd name="adj" fmla="val 10000"/>
          </a:avLst>
        </a:prstGeom>
        <a:solidFill>
          <a:schemeClr val="accent2">
            <a:hueOff val="-9105300"/>
            <a:satOff val="1465"/>
            <a:lumOff val="4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Selecting Discharge Recommendations </a:t>
          </a:r>
          <a:br>
            <a:rPr lang="en-US" sz="1500" kern="1200"/>
          </a:br>
          <a:r>
            <a:rPr lang="en-US" sz="1500" kern="1200"/>
            <a:t>(instantly seen in patient story report)</a:t>
          </a:r>
        </a:p>
      </dsp:txBody>
      <dsp:txXfrm>
        <a:off x="849025" y="1357509"/>
        <a:ext cx="4736556" cy="553945"/>
      </dsp:txXfrm>
    </dsp:sp>
    <dsp:sp modelId="{0909D447-50F7-46DD-8DB9-20D5E4C68DCA}">
      <dsp:nvSpPr>
        <dsp:cNvPr id="0" name=""/>
        <dsp:cNvSpPr/>
      </dsp:nvSpPr>
      <dsp:spPr>
        <a:xfrm>
          <a:off x="1247687" y="2010412"/>
          <a:ext cx="5569389" cy="588413"/>
        </a:xfrm>
        <a:prstGeom prst="roundRect">
          <a:avLst>
            <a:gd name="adj" fmla="val 10000"/>
          </a:avLst>
        </a:prstGeom>
        <a:solidFill>
          <a:schemeClr val="accent2">
            <a:hueOff val="-13657950"/>
            <a:satOff val="2198"/>
            <a:lumOff val="60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Equipment Recommendations </a:t>
          </a:r>
          <a:br>
            <a:rPr lang="en-US" sz="1500" kern="1200"/>
          </a:br>
          <a:r>
            <a:rPr lang="en-US" sz="1500" kern="1200"/>
            <a:t>(instantly seen in patient story report)</a:t>
          </a:r>
        </a:p>
      </dsp:txBody>
      <dsp:txXfrm>
        <a:off x="1264921" y="2027646"/>
        <a:ext cx="4736556" cy="553945"/>
      </dsp:txXfrm>
    </dsp:sp>
    <dsp:sp modelId="{7ACC0CD1-FE7B-4845-9107-A2B598E35315}">
      <dsp:nvSpPr>
        <dsp:cNvPr id="0" name=""/>
        <dsp:cNvSpPr/>
      </dsp:nvSpPr>
      <dsp:spPr>
        <a:xfrm>
          <a:off x="1661523" y="2680550"/>
          <a:ext cx="5569389" cy="588413"/>
        </a:xfrm>
        <a:prstGeom prst="roundRect">
          <a:avLst>
            <a:gd name="adj" fmla="val 10000"/>
          </a:avLst>
        </a:prstGeom>
        <a:solidFill>
          <a:schemeClr val="accent2">
            <a:hueOff val="-18210601"/>
            <a:satOff val="2931"/>
            <a:lumOff val="80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Score AMPAC 6 Clicks– Mobility for PT and ADLs for OT-  with every visit</a:t>
          </a:r>
        </a:p>
      </dsp:txBody>
      <dsp:txXfrm>
        <a:off x="1678757" y="2697784"/>
        <a:ext cx="4736556" cy="553945"/>
      </dsp:txXfrm>
    </dsp:sp>
    <dsp:sp modelId="{2D3C18FD-B9D5-41DE-BCE2-F5A032878507}">
      <dsp:nvSpPr>
        <dsp:cNvPr id="0" name=""/>
        <dsp:cNvSpPr/>
      </dsp:nvSpPr>
      <dsp:spPr>
        <a:xfrm>
          <a:off x="5186920" y="429868"/>
          <a:ext cx="382468" cy="38246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272975" y="429868"/>
        <a:ext cx="210358" cy="287807"/>
      </dsp:txXfrm>
    </dsp:sp>
    <dsp:sp modelId="{A7C92BA2-7164-4C70-9369-2FE330011289}">
      <dsp:nvSpPr>
        <dsp:cNvPr id="0" name=""/>
        <dsp:cNvSpPr/>
      </dsp:nvSpPr>
      <dsp:spPr>
        <a:xfrm>
          <a:off x="5602816" y="1100006"/>
          <a:ext cx="382468" cy="382468"/>
        </a:xfrm>
        <a:prstGeom prst="downArrow">
          <a:avLst>
            <a:gd name="adj1" fmla="val 55000"/>
            <a:gd name="adj2" fmla="val 45000"/>
          </a:avLst>
        </a:prstGeom>
        <a:solidFill>
          <a:schemeClr val="accent2">
            <a:tint val="40000"/>
            <a:alpha val="90000"/>
            <a:hueOff val="-6575988"/>
            <a:satOff val="6996"/>
            <a:lumOff val="517"/>
            <a:alphaOff val="0"/>
          </a:schemeClr>
        </a:solidFill>
        <a:ln w="12700" cap="flat" cmpd="sng" algn="ctr">
          <a:solidFill>
            <a:schemeClr val="accent2">
              <a:tint val="40000"/>
              <a:alpha val="90000"/>
              <a:hueOff val="-6575988"/>
              <a:satOff val="6996"/>
              <a:lumOff val="5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688871" y="1100006"/>
        <a:ext cx="210358" cy="287807"/>
      </dsp:txXfrm>
    </dsp:sp>
    <dsp:sp modelId="{C9192463-4DE2-4A77-B2A4-637D9C090E3A}">
      <dsp:nvSpPr>
        <dsp:cNvPr id="0" name=""/>
        <dsp:cNvSpPr/>
      </dsp:nvSpPr>
      <dsp:spPr>
        <a:xfrm>
          <a:off x="6018712" y="1760337"/>
          <a:ext cx="382468" cy="382468"/>
        </a:xfrm>
        <a:prstGeom prst="downArrow">
          <a:avLst>
            <a:gd name="adj1" fmla="val 55000"/>
            <a:gd name="adj2" fmla="val 45000"/>
          </a:avLst>
        </a:prstGeom>
        <a:solidFill>
          <a:schemeClr val="accent2">
            <a:tint val="40000"/>
            <a:alpha val="90000"/>
            <a:hueOff val="-13151975"/>
            <a:satOff val="13993"/>
            <a:lumOff val="1034"/>
            <a:alphaOff val="0"/>
          </a:schemeClr>
        </a:solidFill>
        <a:ln w="12700" cap="flat" cmpd="sng" algn="ctr">
          <a:solidFill>
            <a:schemeClr val="accent2">
              <a:tint val="40000"/>
              <a:alpha val="90000"/>
              <a:hueOff val="-13151975"/>
              <a:satOff val="13993"/>
              <a:lumOff val="10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6104767" y="1760337"/>
        <a:ext cx="210358" cy="287807"/>
      </dsp:txXfrm>
    </dsp:sp>
    <dsp:sp modelId="{8829E00F-3FF5-4957-99AE-23CB4D24AD57}">
      <dsp:nvSpPr>
        <dsp:cNvPr id="0" name=""/>
        <dsp:cNvSpPr/>
      </dsp:nvSpPr>
      <dsp:spPr>
        <a:xfrm>
          <a:off x="6434608" y="2437012"/>
          <a:ext cx="382468" cy="382468"/>
        </a:xfrm>
        <a:prstGeom prst="downArrow">
          <a:avLst>
            <a:gd name="adj1" fmla="val 55000"/>
            <a:gd name="adj2" fmla="val 45000"/>
          </a:avLst>
        </a:prstGeom>
        <a:solidFill>
          <a:schemeClr val="accent2">
            <a:tint val="40000"/>
            <a:alpha val="90000"/>
            <a:hueOff val="-19727963"/>
            <a:satOff val="20989"/>
            <a:lumOff val="1551"/>
            <a:alphaOff val="0"/>
          </a:schemeClr>
        </a:solidFill>
        <a:ln w="12700" cap="flat" cmpd="sng" algn="ctr">
          <a:solidFill>
            <a:schemeClr val="accent2">
              <a:tint val="40000"/>
              <a:alpha val="90000"/>
              <a:hueOff val="-19727963"/>
              <a:satOff val="20989"/>
              <a:lumOff val="15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6520663" y="2437012"/>
        <a:ext cx="210358" cy="2878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C38C4-89F7-4378-BAC5-8BDCD918E5EE}">
      <dsp:nvSpPr>
        <dsp:cNvPr id="0" name=""/>
        <dsp:cNvSpPr/>
      </dsp:nvSpPr>
      <dsp:spPr>
        <a:xfrm>
          <a:off x="0" y="1360668"/>
          <a:ext cx="8186550" cy="151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139FED-77A7-4581-B563-404B98438EED}">
      <dsp:nvSpPr>
        <dsp:cNvPr id="0" name=""/>
        <dsp:cNvSpPr/>
      </dsp:nvSpPr>
      <dsp:spPr>
        <a:xfrm>
          <a:off x="401732" y="44579"/>
          <a:ext cx="7783801" cy="140464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602" tIns="0" rIns="216602"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000" b="1" kern="1200"/>
            <a:t>Treatment Minutes – </a:t>
          </a:r>
        </a:p>
        <a:p>
          <a:pPr marL="0" lvl="0" algn="l" defTabSz="355600">
            <a:lnSpc>
              <a:spcPct val="90000"/>
            </a:lnSpc>
            <a:spcBef>
              <a:spcPct val="0"/>
            </a:spcBef>
            <a:spcAft>
              <a:spcPct val="35000"/>
            </a:spcAft>
            <a:buNone/>
          </a:pPr>
          <a:r>
            <a:rPr lang="en-US" sz="2000" kern="1200"/>
            <a:t>Record approximate times for each billing category</a:t>
          </a:r>
        </a:p>
        <a:p>
          <a:pPr marL="0" lvl="0" algn="l" defTabSz="355600">
            <a:lnSpc>
              <a:spcPct val="90000"/>
            </a:lnSpc>
            <a:spcBef>
              <a:spcPct val="0"/>
            </a:spcBef>
            <a:spcAft>
              <a:spcPct val="35000"/>
            </a:spcAft>
            <a:buNone/>
          </a:pPr>
          <a:r>
            <a:rPr lang="en-US" sz="2000" kern="1200"/>
            <a:t>Denote total billable time in Total Timed Code</a:t>
          </a:r>
        </a:p>
        <a:p>
          <a:pPr marL="0" lvl="0" algn="l" defTabSz="355600">
            <a:lnSpc>
              <a:spcPct val="90000"/>
            </a:lnSpc>
            <a:spcBef>
              <a:spcPct val="0"/>
            </a:spcBef>
            <a:spcAft>
              <a:spcPct val="35000"/>
            </a:spcAft>
            <a:buNone/>
          </a:pPr>
          <a:r>
            <a:rPr lang="en-US" sz="2000" kern="1200"/>
            <a:t>Remember the 8-minute rule</a:t>
          </a:r>
        </a:p>
      </dsp:txBody>
      <dsp:txXfrm>
        <a:off x="470301" y="113148"/>
        <a:ext cx="7646663" cy="1267510"/>
      </dsp:txXfrm>
    </dsp:sp>
    <dsp:sp modelId="{645BD05E-32EE-4148-A796-71E38719253C}">
      <dsp:nvSpPr>
        <dsp:cNvPr id="0" name=""/>
        <dsp:cNvSpPr/>
      </dsp:nvSpPr>
      <dsp:spPr>
        <a:xfrm>
          <a:off x="0" y="2114059"/>
          <a:ext cx="8186550" cy="151200"/>
        </a:xfrm>
        <a:prstGeom prst="rect">
          <a:avLst/>
        </a:prstGeom>
        <a:solidFill>
          <a:schemeClr val="lt1">
            <a:alpha val="90000"/>
            <a:hueOff val="0"/>
            <a:satOff val="0"/>
            <a:lumOff val="0"/>
            <a:alphaOff val="0"/>
          </a:schemeClr>
        </a:solidFill>
        <a:ln w="12700" cap="flat" cmpd="sng" algn="ctr">
          <a:solidFill>
            <a:schemeClr val="accent2">
              <a:hueOff val="-6070200"/>
              <a:satOff val="977"/>
              <a:lumOff val="268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7E403B-CA01-4076-BFE6-720D281F3FC4}">
      <dsp:nvSpPr>
        <dsp:cNvPr id="0" name=""/>
        <dsp:cNvSpPr/>
      </dsp:nvSpPr>
      <dsp:spPr>
        <a:xfrm>
          <a:off x="401732" y="1544268"/>
          <a:ext cx="7783801" cy="658351"/>
        </a:xfrm>
        <a:prstGeom prst="roundRect">
          <a:avLst/>
        </a:prstGeom>
        <a:solidFill>
          <a:schemeClr val="accent2">
            <a:hueOff val="-6070200"/>
            <a:satOff val="977"/>
            <a:lumOff val="26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602" tIns="0" rIns="216602" bIns="0" numCol="1" spcCol="1270" anchor="ctr" anchorCtr="0">
          <a:noAutofit/>
        </a:bodyPr>
        <a:lstStyle/>
        <a:p>
          <a:pPr marL="0" lvl="0" indent="0" algn="l" defTabSz="889000">
            <a:lnSpc>
              <a:spcPct val="90000"/>
            </a:lnSpc>
            <a:spcBef>
              <a:spcPct val="0"/>
            </a:spcBef>
            <a:spcAft>
              <a:spcPct val="35000"/>
            </a:spcAft>
            <a:buNone/>
          </a:pPr>
          <a:r>
            <a:rPr lang="en-US" sz="2000" b="1" kern="1200"/>
            <a:t>1:1 supervision (students only)– </a:t>
          </a:r>
          <a:r>
            <a:rPr lang="en-US" sz="2000" b="0" kern="1200"/>
            <a:t>should select the auto-populated response whenever applicable</a:t>
          </a:r>
          <a:endParaRPr lang="en-US" sz="2000" kern="1200"/>
        </a:p>
      </dsp:txBody>
      <dsp:txXfrm>
        <a:off x="433870" y="1576406"/>
        <a:ext cx="7719525" cy="594075"/>
      </dsp:txXfrm>
    </dsp:sp>
    <dsp:sp modelId="{838B03CE-EA86-40A7-B8F0-4B3BEB6F5360}">
      <dsp:nvSpPr>
        <dsp:cNvPr id="0" name=""/>
        <dsp:cNvSpPr/>
      </dsp:nvSpPr>
      <dsp:spPr>
        <a:xfrm>
          <a:off x="0" y="2507612"/>
          <a:ext cx="8186550" cy="151200"/>
        </a:xfrm>
        <a:prstGeom prst="rect">
          <a:avLst/>
        </a:prstGeom>
        <a:solidFill>
          <a:schemeClr val="lt1">
            <a:alpha val="90000"/>
            <a:hueOff val="0"/>
            <a:satOff val="0"/>
            <a:lumOff val="0"/>
            <a:alphaOff val="0"/>
          </a:schemeClr>
        </a:solidFill>
        <a:ln w="12700" cap="flat" cmpd="sng" algn="ctr">
          <a:solidFill>
            <a:schemeClr val="accent2">
              <a:hueOff val="-12140401"/>
              <a:satOff val="1954"/>
              <a:lumOff val="536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E10983-56EB-400B-8F00-6203CB8997BC}">
      <dsp:nvSpPr>
        <dsp:cNvPr id="0" name=""/>
        <dsp:cNvSpPr/>
      </dsp:nvSpPr>
      <dsp:spPr>
        <a:xfrm>
          <a:off x="401732" y="2297659"/>
          <a:ext cx="7783801" cy="298512"/>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602" tIns="0" rIns="216602" bIns="0" numCol="1" spcCol="1270" anchor="ctr" anchorCtr="0">
          <a:noAutofit/>
        </a:bodyPr>
        <a:lstStyle/>
        <a:p>
          <a:pPr marL="0" lvl="0" indent="0" algn="l" defTabSz="889000">
            <a:lnSpc>
              <a:spcPct val="90000"/>
            </a:lnSpc>
            <a:spcBef>
              <a:spcPct val="0"/>
            </a:spcBef>
            <a:spcAft>
              <a:spcPct val="35000"/>
            </a:spcAft>
            <a:buNone/>
          </a:pPr>
          <a:r>
            <a:rPr lang="en-US" sz="2000" b="1" kern="1200"/>
            <a:t>Therapist Communication (assistants only</a:t>
          </a:r>
          <a:r>
            <a:rPr lang="en-US" sz="1100" b="1" kern="1200"/>
            <a:t>) </a:t>
          </a:r>
          <a:endParaRPr lang="en-US" sz="800" b="1" kern="1200"/>
        </a:p>
      </dsp:txBody>
      <dsp:txXfrm>
        <a:off x="416304" y="2312231"/>
        <a:ext cx="7754657" cy="269368"/>
      </dsp:txXfrm>
    </dsp:sp>
    <dsp:sp modelId="{E77BFA03-DDCC-45B6-B822-3837E5C85C80}">
      <dsp:nvSpPr>
        <dsp:cNvPr id="0" name=""/>
        <dsp:cNvSpPr/>
      </dsp:nvSpPr>
      <dsp:spPr>
        <a:xfrm>
          <a:off x="0" y="2901165"/>
          <a:ext cx="8186550" cy="1701000"/>
        </a:xfrm>
        <a:prstGeom prst="rect">
          <a:avLst/>
        </a:prstGeom>
        <a:solidFill>
          <a:schemeClr val="lt1">
            <a:alpha val="90000"/>
            <a:hueOff val="0"/>
            <a:satOff val="0"/>
            <a:lumOff val="0"/>
            <a:alphaOff val="0"/>
          </a:schemeClr>
        </a:solidFill>
        <a:ln w="12700" cap="flat" cmpd="sng" algn="ctr">
          <a:solidFill>
            <a:schemeClr val="accent2">
              <a:hueOff val="-18210601"/>
              <a:satOff val="2931"/>
              <a:lumOff val="80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367" tIns="124968" rIns="635367" bIns="78232" numCol="1" spcCol="1270" anchor="t" anchorCtr="0">
          <a:noAutofit/>
        </a:bodyPr>
        <a:lstStyle/>
        <a:p>
          <a:pPr marL="57150" lvl="1" indent="-57150" algn="l" defTabSz="466725">
            <a:lnSpc>
              <a:spcPct val="90000"/>
            </a:lnSpc>
            <a:spcBef>
              <a:spcPct val="0"/>
            </a:spcBef>
            <a:spcAft>
              <a:spcPct val="15000"/>
            </a:spcAft>
            <a:buChar char="•"/>
          </a:pPr>
          <a:r>
            <a:rPr lang="en-US" sz="1050" b="0" kern="1200"/>
            <a:t> </a:t>
          </a:r>
          <a:r>
            <a:rPr lang="en-US" sz="2000" b="0" kern="1200"/>
            <a:t>Select when patient is Observation Status, and</a:t>
          </a:r>
          <a:endParaRPr lang="en-US" sz="2000" kern="1200"/>
        </a:p>
        <a:p>
          <a:pPr marL="228600" lvl="1" indent="-228600" algn="l" defTabSz="889000">
            <a:lnSpc>
              <a:spcPct val="90000"/>
            </a:lnSpc>
            <a:spcBef>
              <a:spcPct val="0"/>
            </a:spcBef>
            <a:spcAft>
              <a:spcPct val="15000"/>
            </a:spcAft>
            <a:buChar char="•"/>
          </a:pPr>
          <a:r>
            <a:rPr lang="en-US" sz="2000" b="0" kern="1200"/>
            <a:t>“Total Timed Code Treatment Minutes” does not match the total time spent with patient</a:t>
          </a:r>
          <a:endParaRPr lang="en-US" sz="2000" kern="1200"/>
        </a:p>
        <a:p>
          <a:pPr marL="228600" lvl="1" indent="-228600" algn="l" defTabSz="889000">
            <a:lnSpc>
              <a:spcPct val="90000"/>
            </a:lnSpc>
            <a:spcBef>
              <a:spcPct val="0"/>
            </a:spcBef>
            <a:spcAft>
              <a:spcPct val="15000"/>
            </a:spcAft>
            <a:buChar char="•"/>
          </a:pPr>
          <a:r>
            <a:rPr lang="en-US" sz="2000" b="0" kern="1200"/>
            <a:t>Explain via the comment box for any discrepancy due to splitting between clinicians </a:t>
          </a:r>
          <a:endParaRPr lang="en-US" sz="2000" kern="1200"/>
        </a:p>
      </dsp:txBody>
      <dsp:txXfrm>
        <a:off x="0" y="2901165"/>
        <a:ext cx="8186550" cy="1701000"/>
      </dsp:txXfrm>
    </dsp:sp>
    <dsp:sp modelId="{5E480255-A713-4D3F-828D-7E3C8B9A9FE1}">
      <dsp:nvSpPr>
        <dsp:cNvPr id="0" name=""/>
        <dsp:cNvSpPr/>
      </dsp:nvSpPr>
      <dsp:spPr>
        <a:xfrm>
          <a:off x="401732" y="2691212"/>
          <a:ext cx="7783801" cy="298512"/>
        </a:xfrm>
        <a:prstGeom prst="roundRect">
          <a:avLst/>
        </a:prstGeom>
        <a:solidFill>
          <a:schemeClr val="accent2">
            <a:hueOff val="-18210601"/>
            <a:satOff val="2931"/>
            <a:lumOff val="80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602" tIns="0" rIns="216602" bIns="0" numCol="1" spcCol="1270" anchor="ctr" anchorCtr="0">
          <a:noAutofit/>
        </a:bodyPr>
        <a:lstStyle/>
        <a:p>
          <a:pPr marL="0" lvl="0" indent="0" algn="l" defTabSz="889000">
            <a:lnSpc>
              <a:spcPct val="90000"/>
            </a:lnSpc>
            <a:spcBef>
              <a:spcPct val="0"/>
            </a:spcBef>
            <a:spcAft>
              <a:spcPct val="35000"/>
            </a:spcAft>
            <a:buNone/>
          </a:pPr>
          <a:r>
            <a:rPr lang="en-US" sz="2000" b="1" kern="1200"/>
            <a:t>Co-treatment </a:t>
          </a:r>
          <a:endParaRPr lang="en-US" sz="2000" b="0" kern="1200"/>
        </a:p>
      </dsp:txBody>
      <dsp:txXfrm>
        <a:off x="416304" y="2705784"/>
        <a:ext cx="7754657" cy="26936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74A85-E08B-4522-A341-2D5F203F66F3}">
      <dsp:nvSpPr>
        <dsp:cNvPr id="0" name=""/>
        <dsp:cNvSpPr/>
      </dsp:nvSpPr>
      <dsp:spPr>
        <a:xfrm>
          <a:off x="684" y="823585"/>
          <a:ext cx="2670409" cy="16022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Contact Note </a:t>
          </a:r>
          <a:r>
            <a:rPr lang="en-US" sz="1200" kern="1200"/>
            <a:t>– </a:t>
          </a:r>
        </a:p>
        <a:p>
          <a:pPr marL="0" lvl="0" indent="0" algn="l" defTabSz="533400">
            <a:lnSpc>
              <a:spcPct val="90000"/>
            </a:lnSpc>
            <a:spcBef>
              <a:spcPct val="0"/>
            </a:spcBef>
            <a:spcAft>
              <a:spcPct val="35000"/>
            </a:spcAft>
            <a:buNone/>
          </a:pPr>
          <a:r>
            <a:rPr lang="en-US" sz="1200" kern="1200"/>
            <a:t>A. Describes an instance where no attempt was made (i.e. due to medical status, off the unit, </a:t>
          </a:r>
          <a:r>
            <a:rPr lang="en-US" sz="1200" kern="1200" err="1"/>
            <a:t>etc</a:t>
          </a:r>
          <a:r>
            <a:rPr lang="en-US" sz="1200" kern="1200"/>
            <a:t>), or </a:t>
          </a:r>
        </a:p>
        <a:p>
          <a:pPr marL="0" lvl="0" indent="0" algn="l" defTabSz="533400">
            <a:lnSpc>
              <a:spcPct val="90000"/>
            </a:lnSpc>
            <a:spcBef>
              <a:spcPct val="0"/>
            </a:spcBef>
            <a:spcAft>
              <a:spcPct val="35000"/>
            </a:spcAft>
            <a:buNone/>
          </a:pPr>
          <a:r>
            <a:rPr lang="en-US" sz="1200" b="0" i="0" u="none" kern="1200"/>
            <a:t>B. Denotes successful contact/interaction with patient/caregiver but not billable time</a:t>
          </a:r>
          <a:endParaRPr lang="en-US" sz="1200" kern="1200"/>
        </a:p>
      </dsp:txBody>
      <dsp:txXfrm>
        <a:off x="684" y="823585"/>
        <a:ext cx="2670409" cy="1602245"/>
      </dsp:txXfrm>
    </dsp:sp>
    <dsp:sp modelId="{F8CB6D42-1D19-4CD9-BC90-A143E6CF406A}">
      <dsp:nvSpPr>
        <dsp:cNvPr id="0" name=""/>
        <dsp:cNvSpPr/>
      </dsp:nvSpPr>
      <dsp:spPr>
        <a:xfrm>
          <a:off x="2938135" y="823585"/>
          <a:ext cx="2670409" cy="1602245"/>
        </a:xfrm>
        <a:prstGeom prst="rect">
          <a:avLst/>
        </a:prstGeom>
        <a:solidFill>
          <a:schemeClr val="accent2">
            <a:hueOff val="-9105300"/>
            <a:satOff val="1465"/>
            <a:lumOff val="4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Failed Attempt </a:t>
          </a:r>
          <a:r>
            <a:rPr lang="en-US" sz="1200" kern="1200"/>
            <a:t>– describes </a:t>
          </a:r>
          <a:r>
            <a:rPr lang="en-US" sz="1200" b="0" i="0" u="none" kern="1200"/>
            <a:t>a planned visit was unsuccessful</a:t>
          </a:r>
          <a:endParaRPr lang="en-US" sz="1200" kern="1200"/>
        </a:p>
      </dsp:txBody>
      <dsp:txXfrm>
        <a:off x="2938135" y="823585"/>
        <a:ext cx="2670409" cy="1602245"/>
      </dsp:txXfrm>
    </dsp:sp>
    <dsp:sp modelId="{5E8CE07D-7C01-450C-9C1E-6E5BBBBC2074}">
      <dsp:nvSpPr>
        <dsp:cNvPr id="0" name=""/>
        <dsp:cNvSpPr/>
      </dsp:nvSpPr>
      <dsp:spPr>
        <a:xfrm>
          <a:off x="1469410" y="2692871"/>
          <a:ext cx="2670409" cy="1602245"/>
        </a:xfrm>
        <a:prstGeom prst="rect">
          <a:avLst/>
        </a:prstGeom>
        <a:solidFill>
          <a:schemeClr val="accent2">
            <a:hueOff val="-18210601"/>
            <a:satOff val="2931"/>
            <a:lumOff val="80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IMPORTANT: If discharging a patient from therapy services as part of either option above, also select for “Treatment Frequency” as </a:t>
          </a:r>
          <a:r>
            <a:rPr lang="en-US" sz="1200" b="1" kern="1200"/>
            <a:t>Discharged from Therapy </a:t>
          </a:r>
          <a:r>
            <a:rPr lang="en-US" sz="1200" kern="1200"/>
            <a:t>in treatment plan</a:t>
          </a:r>
        </a:p>
      </dsp:txBody>
      <dsp:txXfrm>
        <a:off x="1469410" y="2692871"/>
        <a:ext cx="2670409" cy="160224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D0556-BFB1-4356-84EA-A99FC6FC2F33}">
      <dsp:nvSpPr>
        <dsp:cNvPr id="0" name=""/>
        <dsp:cNvSpPr/>
      </dsp:nvSpPr>
      <dsp:spPr>
        <a:xfrm>
          <a:off x="0" y="107673"/>
          <a:ext cx="3521597" cy="13337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Student enters the name of supervising CI/FE as cosigner at the very top of </a:t>
          </a:r>
          <a:r>
            <a:rPr lang="en-US" sz="1900" kern="1200" err="1"/>
            <a:t>Notewriter</a:t>
          </a:r>
          <a:r>
            <a:rPr lang="en-US" sz="1900" kern="1200"/>
            <a:t> </a:t>
          </a:r>
          <a:r>
            <a:rPr lang="en-US" sz="1900" kern="1200" err="1"/>
            <a:t>sidbar</a:t>
          </a:r>
          <a:r>
            <a:rPr lang="en-US" sz="1900" kern="1200"/>
            <a:t> </a:t>
          </a:r>
        </a:p>
      </dsp:txBody>
      <dsp:txXfrm>
        <a:off x="65111" y="172784"/>
        <a:ext cx="3391375" cy="1203577"/>
      </dsp:txXfrm>
    </dsp:sp>
    <dsp:sp modelId="{CF721D5E-D0F2-426A-985F-16ACE55D5047}">
      <dsp:nvSpPr>
        <dsp:cNvPr id="0" name=""/>
        <dsp:cNvSpPr/>
      </dsp:nvSpPr>
      <dsp:spPr>
        <a:xfrm>
          <a:off x="0" y="1496193"/>
          <a:ext cx="3521597" cy="1333799"/>
        </a:xfrm>
        <a:prstGeom prst="roundRect">
          <a:avLst/>
        </a:prstGeom>
        <a:solidFill>
          <a:schemeClr val="accent2">
            <a:hueOff val="-6070200"/>
            <a:satOff val="977"/>
            <a:lumOff val="26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Make edits per preferences of supervisor– flowsheets vs in note writer, </a:t>
          </a:r>
          <a:r>
            <a:rPr lang="en-US" sz="1900" kern="1200" err="1"/>
            <a:t>etc</a:t>
          </a:r>
          <a:endParaRPr lang="en-US" sz="1900" kern="1200"/>
        </a:p>
      </dsp:txBody>
      <dsp:txXfrm>
        <a:off x="65111" y="1561304"/>
        <a:ext cx="3391375" cy="1203577"/>
      </dsp:txXfrm>
    </dsp:sp>
    <dsp:sp modelId="{8037F120-1BAA-4064-B3FF-43C6F13BA0CA}">
      <dsp:nvSpPr>
        <dsp:cNvPr id="0" name=""/>
        <dsp:cNvSpPr/>
      </dsp:nvSpPr>
      <dsp:spPr>
        <a:xfrm>
          <a:off x="0" y="2884713"/>
          <a:ext cx="3521597" cy="1333799"/>
        </a:xfrm>
        <a:prstGeom prst="roundRect">
          <a:avLst/>
        </a:prstGeom>
        <a:solidFill>
          <a:schemeClr val="accent2">
            <a:hueOff val="-12140401"/>
            <a:satOff val="1954"/>
            <a:lumOff val="53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Cosigning ultimately happens from within the “In Basket” tab</a:t>
          </a:r>
        </a:p>
      </dsp:txBody>
      <dsp:txXfrm>
        <a:off x="65111" y="2949824"/>
        <a:ext cx="3391375" cy="1203577"/>
      </dsp:txXfrm>
    </dsp:sp>
    <dsp:sp modelId="{45B9F75D-453F-4E52-A9F7-0DE89B4941E5}">
      <dsp:nvSpPr>
        <dsp:cNvPr id="0" name=""/>
        <dsp:cNvSpPr/>
      </dsp:nvSpPr>
      <dsp:spPr>
        <a:xfrm>
          <a:off x="0" y="4273233"/>
          <a:ext cx="3521597" cy="1333799"/>
        </a:xfrm>
        <a:prstGeom prst="roundRect">
          <a:avLst/>
        </a:prstGeom>
        <a:solidFill>
          <a:schemeClr val="accent2">
            <a:hueOff val="-18210601"/>
            <a:satOff val="2931"/>
            <a:lumOff val="80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Remind your CI/FE to drop charges</a:t>
          </a:r>
        </a:p>
      </dsp:txBody>
      <dsp:txXfrm>
        <a:off x="65111" y="4338344"/>
        <a:ext cx="3391375" cy="120357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68A70-EF1C-4D74-95D4-4217955BA3D1}">
      <dsp:nvSpPr>
        <dsp:cNvPr id="0" name=""/>
        <dsp:cNvSpPr/>
      </dsp:nvSpPr>
      <dsp:spPr>
        <a:xfrm>
          <a:off x="0" y="547587"/>
          <a:ext cx="4806950" cy="1238720"/>
        </a:xfrm>
        <a:prstGeom prst="rightArrow">
          <a:avLst>
            <a:gd name="adj1" fmla="val 50000"/>
            <a:gd name="adj2" fmla="val 5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11137" numCol="1" spcCol="1270" anchor="ctr" anchorCtr="0">
          <a:noAutofit/>
        </a:bodyPr>
        <a:lstStyle/>
        <a:p>
          <a:pPr marL="0" lvl="0" indent="0" algn="l" defTabSz="711200">
            <a:lnSpc>
              <a:spcPct val="90000"/>
            </a:lnSpc>
            <a:spcBef>
              <a:spcPct val="0"/>
            </a:spcBef>
            <a:spcAft>
              <a:spcPct val="35000"/>
            </a:spcAft>
            <a:buNone/>
          </a:pPr>
          <a:r>
            <a:rPr lang="en-US" sz="1600" kern="1200"/>
            <a:t>Review and Cosign Notes</a:t>
          </a:r>
        </a:p>
      </dsp:txBody>
      <dsp:txXfrm>
        <a:off x="0" y="857267"/>
        <a:ext cx="4497270" cy="619360"/>
      </dsp:txXfrm>
    </dsp:sp>
    <dsp:sp modelId="{F6F6D26A-004B-4531-B2BE-FCE80AB94C08}">
      <dsp:nvSpPr>
        <dsp:cNvPr id="0" name=""/>
        <dsp:cNvSpPr/>
      </dsp:nvSpPr>
      <dsp:spPr>
        <a:xfrm>
          <a:off x="208281" y="1863027"/>
          <a:ext cx="4602819" cy="1397840"/>
        </a:xfrm>
        <a:prstGeom prst="rightArrow">
          <a:avLst>
            <a:gd name="adj1" fmla="val 50000"/>
            <a:gd name="adj2" fmla="val 50000"/>
          </a:avLst>
        </a:prstGeom>
        <a:solidFill>
          <a:schemeClr val="accent5">
            <a:hueOff val="4068545"/>
            <a:satOff val="27599"/>
            <a:lumOff val="-3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254000" bIns="111137" numCol="1" spcCol="1270" anchor="ctr" anchorCtr="0">
          <a:noAutofit/>
        </a:bodyPr>
        <a:lstStyle/>
        <a:p>
          <a:pPr marL="0" lvl="0" indent="0" algn="l" defTabSz="666750">
            <a:lnSpc>
              <a:spcPct val="90000"/>
            </a:lnSpc>
            <a:spcBef>
              <a:spcPct val="0"/>
            </a:spcBef>
            <a:spcAft>
              <a:spcPct val="35000"/>
            </a:spcAft>
            <a:buNone/>
          </a:pPr>
          <a:r>
            <a:rPr lang="en-US" sz="1500" kern="1200"/>
            <a:t>Verify Today’s Charges (charges are added by CI/FE) </a:t>
          </a:r>
        </a:p>
      </dsp:txBody>
      <dsp:txXfrm>
        <a:off x="208281" y="2212487"/>
        <a:ext cx="4253359" cy="698920"/>
      </dsp:txXfrm>
    </dsp:sp>
    <dsp:sp modelId="{67A725A0-AC8F-4C2C-BDC2-29E1617E361B}">
      <dsp:nvSpPr>
        <dsp:cNvPr id="0" name=""/>
        <dsp:cNvSpPr/>
      </dsp:nvSpPr>
      <dsp:spPr>
        <a:xfrm>
          <a:off x="931017" y="3239051"/>
          <a:ext cx="3854118" cy="1354568"/>
        </a:xfrm>
        <a:prstGeom prst="rightArrow">
          <a:avLst>
            <a:gd name="adj1" fmla="val 50000"/>
            <a:gd name="adj2" fmla="val 50000"/>
          </a:avLst>
        </a:prstGeom>
        <a:solidFill>
          <a:schemeClr val="accent5">
            <a:hueOff val="8137091"/>
            <a:satOff val="55197"/>
            <a:lumOff val="-7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254000" bIns="111137" numCol="1" spcCol="1270" anchor="ctr" anchorCtr="0">
          <a:noAutofit/>
        </a:bodyPr>
        <a:lstStyle/>
        <a:p>
          <a:pPr marL="0" lvl="0" indent="0" algn="l" defTabSz="666750">
            <a:lnSpc>
              <a:spcPct val="90000"/>
            </a:lnSpc>
            <a:spcBef>
              <a:spcPct val="0"/>
            </a:spcBef>
            <a:spcAft>
              <a:spcPct val="35000"/>
            </a:spcAft>
            <a:buNone/>
          </a:pPr>
          <a:r>
            <a:rPr lang="en-US" sz="1500" kern="1200"/>
            <a:t>Indicate Priorities for Tomorrow</a:t>
          </a:r>
        </a:p>
      </dsp:txBody>
      <dsp:txXfrm>
        <a:off x="931017" y="3577693"/>
        <a:ext cx="3515476" cy="67728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2C214-B32D-4CB8-8938-02C4636D921A}">
      <dsp:nvSpPr>
        <dsp:cNvPr id="0" name=""/>
        <dsp:cNvSpPr/>
      </dsp:nvSpPr>
      <dsp:spPr>
        <a:xfrm>
          <a:off x="2614256" y="2143124"/>
          <a:ext cx="2619375" cy="2619375"/>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Subsequent providers (therapists or assistants) should </a:t>
          </a:r>
          <a:r>
            <a:rPr lang="en-US" sz="1200" i="1" kern="1200"/>
            <a:t>remove</a:t>
          </a:r>
          <a:r>
            <a:rPr lang="en-US" sz="1200" kern="1200"/>
            <a:t> the number after treatment (titles, such as CVA, total joint, etc. may remain)</a:t>
          </a:r>
        </a:p>
      </dsp:txBody>
      <dsp:txXfrm>
        <a:off x="3140867" y="2756700"/>
        <a:ext cx="1566153" cy="1346413"/>
      </dsp:txXfrm>
    </dsp:sp>
    <dsp:sp modelId="{7008AF3A-805B-4EE4-B3DA-146D372D501E}">
      <dsp:nvSpPr>
        <dsp:cNvPr id="0" name=""/>
        <dsp:cNvSpPr/>
      </dsp:nvSpPr>
      <dsp:spPr>
        <a:xfrm>
          <a:off x="1090256" y="1523999"/>
          <a:ext cx="1905000" cy="1905000"/>
        </a:xfrm>
        <a:prstGeom prst="gear6">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Select the number and/or applicable title</a:t>
          </a:r>
        </a:p>
      </dsp:txBody>
      <dsp:txXfrm>
        <a:off x="1569845" y="2006487"/>
        <a:ext cx="945822" cy="940024"/>
      </dsp:txXfrm>
    </dsp:sp>
    <dsp:sp modelId="{64A06C48-E90E-48B5-8093-327FB2B599B5}">
      <dsp:nvSpPr>
        <dsp:cNvPr id="0" name=""/>
        <dsp:cNvSpPr/>
      </dsp:nvSpPr>
      <dsp:spPr>
        <a:xfrm rot="20700000">
          <a:off x="2157251" y="209744"/>
          <a:ext cx="1866511" cy="1866511"/>
        </a:xfrm>
        <a:prstGeom prst="gear6">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Double-click the dash (-) in priority column to open pop-up</a:t>
          </a:r>
        </a:p>
      </dsp:txBody>
      <dsp:txXfrm rot="-20700000">
        <a:off x="2566632" y="619124"/>
        <a:ext cx="1047750" cy="1047750"/>
      </dsp:txXfrm>
    </dsp:sp>
    <dsp:sp modelId="{8D2A09A8-82AD-4107-87BE-60FD382DDE98}">
      <dsp:nvSpPr>
        <dsp:cNvPr id="0" name=""/>
        <dsp:cNvSpPr/>
      </dsp:nvSpPr>
      <dsp:spPr>
        <a:xfrm>
          <a:off x="2419129" y="1744282"/>
          <a:ext cx="3352800" cy="3352800"/>
        </a:xfrm>
        <a:prstGeom prst="circularArrow">
          <a:avLst>
            <a:gd name="adj1" fmla="val 4687"/>
            <a:gd name="adj2" fmla="val 299029"/>
            <a:gd name="adj3" fmla="val 2528246"/>
            <a:gd name="adj4" fmla="val 15835494"/>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12A18C-2BF7-47C9-A468-6AE4F1A6F8D6}">
      <dsp:nvSpPr>
        <dsp:cNvPr id="0" name=""/>
        <dsp:cNvSpPr/>
      </dsp:nvSpPr>
      <dsp:spPr>
        <a:xfrm>
          <a:off x="752885" y="1100057"/>
          <a:ext cx="2436018" cy="2436018"/>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7C4805-2C2E-4531-A058-42227DD194A1}">
      <dsp:nvSpPr>
        <dsp:cNvPr id="0" name=""/>
        <dsp:cNvSpPr/>
      </dsp:nvSpPr>
      <dsp:spPr>
        <a:xfrm>
          <a:off x="1725508" y="-201530"/>
          <a:ext cx="2626518" cy="2626518"/>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D7283-602F-44E3-AD4A-B3CE39ADAE88}">
      <dsp:nvSpPr>
        <dsp:cNvPr id="0" name=""/>
        <dsp:cNvSpPr/>
      </dsp:nvSpPr>
      <dsp:spPr>
        <a:xfrm>
          <a:off x="0" y="0"/>
          <a:ext cx="4721822" cy="90629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Build Check</a:t>
          </a:r>
        </a:p>
      </dsp:txBody>
      <dsp:txXfrm>
        <a:off x="26544" y="26544"/>
        <a:ext cx="3637825" cy="853205"/>
      </dsp:txXfrm>
    </dsp:sp>
    <dsp:sp modelId="{9F505A61-9056-4C2F-BD07-4094C2A221A8}">
      <dsp:nvSpPr>
        <dsp:cNvPr id="0" name=""/>
        <dsp:cNvSpPr/>
      </dsp:nvSpPr>
      <dsp:spPr>
        <a:xfrm>
          <a:off x="352603" y="1032168"/>
          <a:ext cx="4721822" cy="90629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Patient lists &amp; List Columns</a:t>
          </a:r>
        </a:p>
      </dsp:txBody>
      <dsp:txXfrm>
        <a:off x="379147" y="1058712"/>
        <a:ext cx="3727039" cy="853205"/>
      </dsp:txXfrm>
    </dsp:sp>
    <dsp:sp modelId="{727176B1-53E7-456A-B395-910D2340C5DD}">
      <dsp:nvSpPr>
        <dsp:cNvPr id="0" name=""/>
        <dsp:cNvSpPr/>
      </dsp:nvSpPr>
      <dsp:spPr>
        <a:xfrm>
          <a:off x="705207" y="2064336"/>
          <a:ext cx="4721822" cy="90629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Chart Review &amp; Associated Tools</a:t>
          </a:r>
        </a:p>
      </dsp:txBody>
      <dsp:txXfrm>
        <a:off x="731751" y="2090880"/>
        <a:ext cx="3727039" cy="853205"/>
      </dsp:txXfrm>
    </dsp:sp>
    <dsp:sp modelId="{8BBF00D0-85A0-4DDB-9476-08B204553076}">
      <dsp:nvSpPr>
        <dsp:cNvPr id="0" name=""/>
        <dsp:cNvSpPr/>
      </dsp:nvSpPr>
      <dsp:spPr>
        <a:xfrm>
          <a:off x="1057810" y="3096504"/>
          <a:ext cx="4721822" cy="90629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Flowsheets &amp; Data Input</a:t>
          </a:r>
        </a:p>
      </dsp:txBody>
      <dsp:txXfrm>
        <a:off x="1084354" y="3123048"/>
        <a:ext cx="3727039" cy="853205"/>
      </dsp:txXfrm>
    </dsp:sp>
    <dsp:sp modelId="{ABB60D61-2DFA-4258-B73A-ECB9D39229DB}">
      <dsp:nvSpPr>
        <dsp:cNvPr id="0" name=""/>
        <dsp:cNvSpPr/>
      </dsp:nvSpPr>
      <dsp:spPr>
        <a:xfrm>
          <a:off x="1410414" y="4128672"/>
          <a:ext cx="4721822" cy="90629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End of Day Duties</a:t>
          </a:r>
        </a:p>
      </dsp:txBody>
      <dsp:txXfrm>
        <a:off x="1436958" y="4155216"/>
        <a:ext cx="3727039" cy="853205"/>
      </dsp:txXfrm>
    </dsp:sp>
    <dsp:sp modelId="{BD992F8E-E333-4280-AA1C-9B6D8052EC0F}">
      <dsp:nvSpPr>
        <dsp:cNvPr id="0" name=""/>
        <dsp:cNvSpPr/>
      </dsp:nvSpPr>
      <dsp:spPr>
        <a:xfrm>
          <a:off x="4132731" y="662098"/>
          <a:ext cx="589091" cy="58909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4265276" y="662098"/>
        <a:ext cx="324001" cy="443291"/>
      </dsp:txXfrm>
    </dsp:sp>
    <dsp:sp modelId="{59C3E97E-657C-4C49-8A97-725652074ECE}">
      <dsp:nvSpPr>
        <dsp:cNvPr id="0" name=""/>
        <dsp:cNvSpPr/>
      </dsp:nvSpPr>
      <dsp:spPr>
        <a:xfrm>
          <a:off x="4485335" y="1694266"/>
          <a:ext cx="589091" cy="589091"/>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4617880" y="1694266"/>
        <a:ext cx="324001" cy="443291"/>
      </dsp:txXfrm>
    </dsp:sp>
    <dsp:sp modelId="{26BC572F-7E61-4D3A-AD7D-D51B1D9FCCF6}">
      <dsp:nvSpPr>
        <dsp:cNvPr id="0" name=""/>
        <dsp:cNvSpPr/>
      </dsp:nvSpPr>
      <dsp:spPr>
        <a:xfrm>
          <a:off x="4837938" y="2711329"/>
          <a:ext cx="589091" cy="589091"/>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4970483" y="2711329"/>
        <a:ext cx="324001" cy="443291"/>
      </dsp:txXfrm>
    </dsp:sp>
    <dsp:sp modelId="{36845365-5955-478A-AFE0-0487C068D2A6}">
      <dsp:nvSpPr>
        <dsp:cNvPr id="0" name=""/>
        <dsp:cNvSpPr/>
      </dsp:nvSpPr>
      <dsp:spPr>
        <a:xfrm>
          <a:off x="5190542" y="3753567"/>
          <a:ext cx="589091" cy="589091"/>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323087" y="3753567"/>
        <a:ext cx="324001" cy="4432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4B3E-B675-49FC-A0AB-472AC4103A54}">
      <dsp:nvSpPr>
        <dsp:cNvPr id="0" name=""/>
        <dsp:cNvSpPr/>
      </dsp:nvSpPr>
      <dsp:spPr>
        <a:xfrm>
          <a:off x="0" y="2458315"/>
          <a:ext cx="10677144" cy="80687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If not, please contact Taylor or Bobby to enter Help Desk ticket to modify account build</a:t>
          </a:r>
        </a:p>
      </dsp:txBody>
      <dsp:txXfrm>
        <a:off x="0" y="2458315"/>
        <a:ext cx="10677144" cy="806874"/>
      </dsp:txXfrm>
    </dsp:sp>
    <dsp:sp modelId="{8722ADE5-6B42-4DCE-8A6E-8E30F0393370}">
      <dsp:nvSpPr>
        <dsp:cNvPr id="0" name=""/>
        <dsp:cNvSpPr/>
      </dsp:nvSpPr>
      <dsp:spPr>
        <a:xfrm rot="10800000">
          <a:off x="0" y="1229446"/>
          <a:ext cx="10677144" cy="1240972"/>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Tabs across the top should contain</a:t>
          </a:r>
        </a:p>
      </dsp:txBody>
      <dsp:txXfrm rot="-10800000">
        <a:off x="0" y="1229446"/>
        <a:ext cx="10677144" cy="435581"/>
      </dsp:txXfrm>
    </dsp:sp>
    <dsp:sp modelId="{498165FA-E824-49CF-83E8-6557580C9468}">
      <dsp:nvSpPr>
        <dsp:cNvPr id="0" name=""/>
        <dsp:cNvSpPr/>
      </dsp:nvSpPr>
      <dsp:spPr>
        <a:xfrm>
          <a:off x="5213" y="1665027"/>
          <a:ext cx="1777786" cy="37105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Eval/Treat Navigator</a:t>
          </a:r>
        </a:p>
      </dsp:txBody>
      <dsp:txXfrm>
        <a:off x="5213" y="1665027"/>
        <a:ext cx="1777786" cy="371050"/>
      </dsp:txXfrm>
    </dsp:sp>
    <dsp:sp modelId="{56BF1F3B-9561-4056-A00F-3E4274FE04A3}">
      <dsp:nvSpPr>
        <dsp:cNvPr id="0" name=""/>
        <dsp:cNvSpPr/>
      </dsp:nvSpPr>
      <dsp:spPr>
        <a:xfrm>
          <a:off x="1782999" y="1665027"/>
          <a:ext cx="1777786" cy="37105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Flowsheets</a:t>
          </a:r>
        </a:p>
      </dsp:txBody>
      <dsp:txXfrm>
        <a:off x="1782999" y="1665027"/>
        <a:ext cx="1777786" cy="371050"/>
      </dsp:txXfrm>
    </dsp:sp>
    <dsp:sp modelId="{948A0071-7CD4-4875-B6BB-F1ABBBEB08A1}">
      <dsp:nvSpPr>
        <dsp:cNvPr id="0" name=""/>
        <dsp:cNvSpPr/>
      </dsp:nvSpPr>
      <dsp:spPr>
        <a:xfrm>
          <a:off x="3560785" y="1665027"/>
          <a:ext cx="1777786" cy="37105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Chart Review</a:t>
          </a:r>
        </a:p>
      </dsp:txBody>
      <dsp:txXfrm>
        <a:off x="3560785" y="1665027"/>
        <a:ext cx="1777786" cy="371050"/>
      </dsp:txXfrm>
    </dsp:sp>
    <dsp:sp modelId="{6B225A99-8EDC-4033-902C-AB76D4A2B01E}">
      <dsp:nvSpPr>
        <dsp:cNvPr id="0" name=""/>
        <dsp:cNvSpPr/>
      </dsp:nvSpPr>
      <dsp:spPr>
        <a:xfrm>
          <a:off x="5338572" y="1665027"/>
          <a:ext cx="1777786" cy="37105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Summary</a:t>
          </a:r>
        </a:p>
      </dsp:txBody>
      <dsp:txXfrm>
        <a:off x="5338572" y="1665027"/>
        <a:ext cx="1777786" cy="371050"/>
      </dsp:txXfrm>
    </dsp:sp>
    <dsp:sp modelId="{325D2322-6095-4481-B61E-3C65315A7589}">
      <dsp:nvSpPr>
        <dsp:cNvPr id="0" name=""/>
        <dsp:cNvSpPr/>
      </dsp:nvSpPr>
      <dsp:spPr>
        <a:xfrm>
          <a:off x="7116358" y="1665027"/>
          <a:ext cx="1777786" cy="37105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Notes</a:t>
          </a:r>
        </a:p>
      </dsp:txBody>
      <dsp:txXfrm>
        <a:off x="7116358" y="1665027"/>
        <a:ext cx="1777786" cy="371050"/>
      </dsp:txXfrm>
    </dsp:sp>
    <dsp:sp modelId="{02C35333-26E9-4D2D-AA3B-E663CD82390B}">
      <dsp:nvSpPr>
        <dsp:cNvPr id="0" name=""/>
        <dsp:cNvSpPr/>
      </dsp:nvSpPr>
      <dsp:spPr>
        <a:xfrm>
          <a:off x="8894144" y="1665027"/>
          <a:ext cx="1777786" cy="37105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Demographics</a:t>
          </a:r>
        </a:p>
      </dsp:txBody>
      <dsp:txXfrm>
        <a:off x="8894144" y="1665027"/>
        <a:ext cx="1777786" cy="371050"/>
      </dsp:txXfrm>
    </dsp:sp>
    <dsp:sp modelId="{2CA92F45-FD0F-4A95-B643-D6466A411B2D}">
      <dsp:nvSpPr>
        <dsp:cNvPr id="0" name=""/>
        <dsp:cNvSpPr/>
      </dsp:nvSpPr>
      <dsp:spPr>
        <a:xfrm rot="10800000">
          <a:off x="0" y="577"/>
          <a:ext cx="10677144" cy="1240972"/>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Log in department should be</a:t>
          </a:r>
        </a:p>
      </dsp:txBody>
      <dsp:txXfrm rot="-10800000">
        <a:off x="0" y="577"/>
        <a:ext cx="10677144" cy="435581"/>
      </dsp:txXfrm>
    </dsp:sp>
    <dsp:sp modelId="{23AB16F4-02B3-4CD3-8728-BA9AA2BC96DA}">
      <dsp:nvSpPr>
        <dsp:cNvPr id="0" name=""/>
        <dsp:cNvSpPr/>
      </dsp:nvSpPr>
      <dsp:spPr>
        <a:xfrm>
          <a:off x="0" y="436158"/>
          <a:ext cx="5338572" cy="37105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VUH Physical Therapy </a:t>
          </a:r>
        </a:p>
      </dsp:txBody>
      <dsp:txXfrm>
        <a:off x="0" y="436158"/>
        <a:ext cx="5338572" cy="371050"/>
      </dsp:txXfrm>
    </dsp:sp>
    <dsp:sp modelId="{00E83E23-0056-4136-97C6-9873FA5A8542}">
      <dsp:nvSpPr>
        <dsp:cNvPr id="0" name=""/>
        <dsp:cNvSpPr/>
      </dsp:nvSpPr>
      <dsp:spPr>
        <a:xfrm>
          <a:off x="5338572" y="436158"/>
          <a:ext cx="5338572" cy="37105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VUH Occupational Therapy</a:t>
          </a:r>
        </a:p>
      </dsp:txBody>
      <dsp:txXfrm>
        <a:off x="5338572" y="436158"/>
        <a:ext cx="5338572" cy="371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D9CDC-D26E-4F9C-84B8-D2FCAC8E81A0}">
      <dsp:nvSpPr>
        <dsp:cNvPr id="0" name=""/>
        <dsp:cNvSpPr/>
      </dsp:nvSpPr>
      <dsp:spPr>
        <a:xfrm>
          <a:off x="3496" y="0"/>
          <a:ext cx="2439108" cy="2071006"/>
        </a:xfrm>
        <a:prstGeom prst="roundRect">
          <a:avLst>
            <a:gd name="adj" fmla="val 10000"/>
          </a:avLst>
        </a:prstGeom>
        <a:blipFill rotWithShape="1">
          <a:blip xmlns:r="http://schemas.openxmlformats.org/officeDocument/2006/relationships" r:embed="rId1"/>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6176F5-0FD3-42C4-B146-809C45906D99}">
      <dsp:nvSpPr>
        <dsp:cNvPr id="0" name=""/>
        <dsp:cNvSpPr/>
      </dsp:nvSpPr>
      <dsp:spPr>
        <a:xfrm>
          <a:off x="338339" y="724935"/>
          <a:ext cx="2439108" cy="207100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u="sng" kern="1200"/>
            <a:t>CI/FE must </a:t>
          </a:r>
          <a:r>
            <a:rPr lang="en-US" sz="1700" i="1" u="sng" kern="1200"/>
            <a:t>share</a:t>
          </a:r>
          <a:r>
            <a:rPr lang="en-US" sz="1700" u="sng" kern="1200"/>
            <a:t> their list with the student:</a:t>
          </a:r>
        </a:p>
        <a:p>
          <a:pPr marL="0" lvl="0" indent="0" algn="l" defTabSz="755650">
            <a:lnSpc>
              <a:spcPct val="90000"/>
            </a:lnSpc>
            <a:spcBef>
              <a:spcPct val="0"/>
            </a:spcBef>
            <a:spcAft>
              <a:spcPct val="35000"/>
            </a:spcAft>
            <a:buNone/>
          </a:pPr>
          <a:r>
            <a:rPr lang="en-US" sz="1700" kern="1200"/>
            <a:t>1. From the far-left sidebar, right-click the list to share. </a:t>
          </a:r>
        </a:p>
      </dsp:txBody>
      <dsp:txXfrm>
        <a:off x="398997" y="785593"/>
        <a:ext cx="2317792" cy="1949690"/>
      </dsp:txXfrm>
    </dsp:sp>
    <dsp:sp modelId="{ECDB7527-3441-49D8-88A6-DCCA678B5A2A}">
      <dsp:nvSpPr>
        <dsp:cNvPr id="0" name=""/>
        <dsp:cNvSpPr/>
      </dsp:nvSpPr>
      <dsp:spPr>
        <a:xfrm rot="21276782">
          <a:off x="2586479" y="245089"/>
          <a:ext cx="434042" cy="434540"/>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b="0" kern="1200" cap="none" spc="0">
            <a:ln w="0"/>
            <a:solidFill>
              <a:schemeClr val="tx1"/>
            </a:solidFill>
            <a:effectLst>
              <a:outerShdw blurRad="38100" dist="19050" dir="2700000" algn="tl" rotWithShape="0">
                <a:schemeClr val="dk1">
                  <a:alpha val="40000"/>
                </a:schemeClr>
              </a:outerShdw>
            </a:effectLst>
          </a:endParaRPr>
        </a:p>
      </dsp:txBody>
      <dsp:txXfrm>
        <a:off x="2586767" y="338109"/>
        <a:ext cx="303829" cy="260724"/>
      </dsp:txXfrm>
    </dsp:sp>
    <dsp:sp modelId="{0D9BDDC4-6432-452F-85D1-06A768DED797}">
      <dsp:nvSpPr>
        <dsp:cNvPr id="0" name=""/>
        <dsp:cNvSpPr/>
      </dsp:nvSpPr>
      <dsp:spPr>
        <a:xfrm>
          <a:off x="3091830" y="0"/>
          <a:ext cx="1923871" cy="1537142"/>
        </a:xfrm>
        <a:prstGeom prst="roundRect">
          <a:avLst>
            <a:gd name="adj" fmla="val 10000"/>
          </a:avLst>
        </a:prstGeom>
        <a:blipFill rotWithShape="1">
          <a:blip xmlns:r="http://schemas.openxmlformats.org/officeDocument/2006/relationships" r:embed="rId2"/>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CF649C-3D26-417F-B076-09AA4B650000}">
      <dsp:nvSpPr>
        <dsp:cNvPr id="0" name=""/>
        <dsp:cNvSpPr/>
      </dsp:nvSpPr>
      <dsp:spPr>
        <a:xfrm>
          <a:off x="4010095" y="678617"/>
          <a:ext cx="3909280" cy="2071006"/>
        </a:xfrm>
        <a:prstGeom prst="roundRect">
          <a:avLst>
            <a:gd name="adj" fmla="val 10000"/>
          </a:avLst>
        </a:prstGeom>
        <a:solidFill>
          <a:schemeClr val="accent2">
            <a:hueOff val="-9105300"/>
            <a:satOff val="1465"/>
            <a:lumOff val="4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2. Select </a:t>
          </a:r>
          <a:r>
            <a:rPr lang="en-US" sz="1700" b="1" kern="1200"/>
            <a:t>Properties</a:t>
          </a:r>
          <a:r>
            <a:rPr lang="en-US" sz="1700" kern="1200"/>
            <a:t> and go to the </a:t>
          </a:r>
          <a:r>
            <a:rPr lang="en-US" sz="1700" b="1" kern="1200"/>
            <a:t>Advanced</a:t>
          </a:r>
          <a:r>
            <a:rPr lang="en-US" sz="1700" kern="1200"/>
            <a:t> tab within the pop-up window. </a:t>
          </a:r>
        </a:p>
        <a:p>
          <a:pPr marL="0" lvl="0" indent="0" algn="l" defTabSz="755650">
            <a:lnSpc>
              <a:spcPct val="90000"/>
            </a:lnSpc>
            <a:spcBef>
              <a:spcPct val="0"/>
            </a:spcBef>
            <a:spcAft>
              <a:spcPct val="35000"/>
            </a:spcAft>
            <a:buNone/>
          </a:pPr>
          <a:r>
            <a:rPr lang="en-US" sz="1700" kern="1200"/>
            <a:t>3. Add student to “User” line</a:t>
          </a:r>
        </a:p>
        <a:p>
          <a:pPr marL="0" lvl="0" indent="0" algn="l" defTabSz="755650">
            <a:lnSpc>
              <a:spcPct val="90000"/>
            </a:lnSpc>
            <a:spcBef>
              <a:spcPct val="0"/>
            </a:spcBef>
            <a:spcAft>
              <a:spcPct val="35000"/>
            </a:spcAft>
            <a:buNone/>
          </a:pPr>
          <a:r>
            <a:rPr lang="en-US" sz="1700" kern="1200"/>
            <a:t>4. Select level 3, or “add/remove” patients.</a:t>
          </a:r>
        </a:p>
      </dsp:txBody>
      <dsp:txXfrm>
        <a:off x="4070753" y="739275"/>
        <a:ext cx="3787964" cy="1949690"/>
      </dsp:txXfrm>
    </dsp:sp>
    <dsp:sp modelId="{FDBBC626-FB5C-4821-A451-098262F5A8F9}">
      <dsp:nvSpPr>
        <dsp:cNvPr id="0" name=""/>
        <dsp:cNvSpPr/>
      </dsp:nvSpPr>
      <dsp:spPr>
        <a:xfrm rot="157958">
          <a:off x="7469572" y="2612207"/>
          <a:ext cx="808116" cy="351954"/>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469628" y="2680173"/>
        <a:ext cx="702530" cy="211172"/>
      </dsp:txXfrm>
    </dsp:sp>
    <dsp:sp modelId="{8BCF0138-0E81-4245-A59E-1FEF7A771D31}">
      <dsp:nvSpPr>
        <dsp:cNvPr id="0" name=""/>
        <dsp:cNvSpPr/>
      </dsp:nvSpPr>
      <dsp:spPr>
        <a:xfrm>
          <a:off x="8639542" y="0"/>
          <a:ext cx="2439108" cy="2071006"/>
        </a:xfrm>
        <a:prstGeom prst="roundRect">
          <a:avLst>
            <a:gd name="adj" fmla="val 10000"/>
          </a:avLst>
        </a:prstGeom>
        <a:solidFill>
          <a:schemeClr val="accent2">
            <a:tint val="50000"/>
            <a:hueOff val="-19763906"/>
            <a:satOff val="18939"/>
            <a:lumOff val="109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30DF0C-A5CF-447E-BA43-AA7471615876}">
      <dsp:nvSpPr>
        <dsp:cNvPr id="0" name=""/>
        <dsp:cNvSpPr/>
      </dsp:nvSpPr>
      <dsp:spPr>
        <a:xfrm>
          <a:off x="8811038" y="724935"/>
          <a:ext cx="2439108" cy="2071006"/>
        </a:xfrm>
        <a:prstGeom prst="roundRect">
          <a:avLst>
            <a:gd name="adj" fmla="val 10000"/>
          </a:avLst>
        </a:prstGeom>
        <a:solidFill>
          <a:schemeClr val="accent2">
            <a:hueOff val="-18210601"/>
            <a:satOff val="2931"/>
            <a:lumOff val="80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Student can now view the list under the </a:t>
          </a:r>
          <a:r>
            <a:rPr lang="en-US" sz="1700" b="1" kern="1200"/>
            <a:t>Shared Lists </a:t>
          </a:r>
          <a:r>
            <a:rPr lang="en-US" sz="1700" kern="1200"/>
            <a:t>heading of their patient list side bar</a:t>
          </a:r>
        </a:p>
      </dsp:txBody>
      <dsp:txXfrm>
        <a:off x="8871696" y="785593"/>
        <a:ext cx="2317792" cy="19496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2C214-B32D-4CB8-8938-02C4636D921A}">
      <dsp:nvSpPr>
        <dsp:cNvPr id="0" name=""/>
        <dsp:cNvSpPr/>
      </dsp:nvSpPr>
      <dsp:spPr>
        <a:xfrm>
          <a:off x="2614256" y="2143124"/>
          <a:ext cx="2619375" cy="2619375"/>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Subsequent providers (therapists or assistants) should </a:t>
          </a:r>
          <a:r>
            <a:rPr lang="en-US" sz="1200" i="1" kern="1200"/>
            <a:t>remove</a:t>
          </a:r>
          <a:r>
            <a:rPr lang="en-US" sz="1200" kern="1200"/>
            <a:t> the number after treatment (titles, such as CVA, total joint, etc. may remain)</a:t>
          </a:r>
        </a:p>
      </dsp:txBody>
      <dsp:txXfrm>
        <a:off x="3140867" y="2756700"/>
        <a:ext cx="1566153" cy="1346413"/>
      </dsp:txXfrm>
    </dsp:sp>
    <dsp:sp modelId="{7008AF3A-805B-4EE4-B3DA-146D372D501E}">
      <dsp:nvSpPr>
        <dsp:cNvPr id="0" name=""/>
        <dsp:cNvSpPr/>
      </dsp:nvSpPr>
      <dsp:spPr>
        <a:xfrm>
          <a:off x="1090256" y="1523999"/>
          <a:ext cx="1905000" cy="1905000"/>
        </a:xfrm>
        <a:prstGeom prst="gear6">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Select the number and/or applicable title</a:t>
          </a:r>
        </a:p>
      </dsp:txBody>
      <dsp:txXfrm>
        <a:off x="1569845" y="2006487"/>
        <a:ext cx="945822" cy="940024"/>
      </dsp:txXfrm>
    </dsp:sp>
    <dsp:sp modelId="{64A06C48-E90E-48B5-8093-327FB2B599B5}">
      <dsp:nvSpPr>
        <dsp:cNvPr id="0" name=""/>
        <dsp:cNvSpPr/>
      </dsp:nvSpPr>
      <dsp:spPr>
        <a:xfrm rot="20700000">
          <a:off x="2157251" y="209744"/>
          <a:ext cx="1866511" cy="1866511"/>
        </a:xfrm>
        <a:prstGeom prst="gear6">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Double-click the dash (-) in priority column to open pop-up</a:t>
          </a:r>
        </a:p>
      </dsp:txBody>
      <dsp:txXfrm rot="-20700000">
        <a:off x="2566632" y="619124"/>
        <a:ext cx="1047750" cy="1047750"/>
      </dsp:txXfrm>
    </dsp:sp>
    <dsp:sp modelId="{8D2A09A8-82AD-4107-87BE-60FD382DDE98}">
      <dsp:nvSpPr>
        <dsp:cNvPr id="0" name=""/>
        <dsp:cNvSpPr/>
      </dsp:nvSpPr>
      <dsp:spPr>
        <a:xfrm>
          <a:off x="2419129" y="1744282"/>
          <a:ext cx="3352800" cy="3352800"/>
        </a:xfrm>
        <a:prstGeom prst="circularArrow">
          <a:avLst>
            <a:gd name="adj1" fmla="val 4687"/>
            <a:gd name="adj2" fmla="val 299029"/>
            <a:gd name="adj3" fmla="val 2528246"/>
            <a:gd name="adj4" fmla="val 15835494"/>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12A18C-2BF7-47C9-A468-6AE4F1A6F8D6}">
      <dsp:nvSpPr>
        <dsp:cNvPr id="0" name=""/>
        <dsp:cNvSpPr/>
      </dsp:nvSpPr>
      <dsp:spPr>
        <a:xfrm>
          <a:off x="752885" y="1100057"/>
          <a:ext cx="2436018" cy="2436018"/>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7C4805-2C2E-4531-A058-42227DD194A1}">
      <dsp:nvSpPr>
        <dsp:cNvPr id="0" name=""/>
        <dsp:cNvSpPr/>
      </dsp:nvSpPr>
      <dsp:spPr>
        <a:xfrm>
          <a:off x="1725508" y="-201530"/>
          <a:ext cx="2626518" cy="2626518"/>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95515-2526-4A4E-8E7D-E0A40A59DBDC}">
      <dsp:nvSpPr>
        <dsp:cNvPr id="0" name=""/>
        <dsp:cNvSpPr/>
      </dsp:nvSpPr>
      <dsp:spPr>
        <a:xfrm>
          <a:off x="0" y="2325"/>
          <a:ext cx="570476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FC583D-7A67-4D51-B793-9769A82EF009}">
      <dsp:nvSpPr>
        <dsp:cNvPr id="0" name=""/>
        <dsp:cNvSpPr/>
      </dsp:nvSpPr>
      <dsp:spPr>
        <a:xfrm>
          <a:off x="0" y="2325"/>
          <a:ext cx="5704764" cy="1585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b="1" kern="1200">
              <a:latin typeface="+mn-lt"/>
            </a:rPr>
            <a:t>Insurance Note </a:t>
          </a:r>
          <a:r>
            <a:rPr lang="en-US" sz="2000" kern="1200">
              <a:latin typeface="+mn-lt"/>
            </a:rPr>
            <a:t>– Facility or Insurance is requiring renewed confirmation of need. These are high priority and should be scheduled to be seen and charted on by 11 AM the following day.</a:t>
          </a:r>
        </a:p>
      </dsp:txBody>
      <dsp:txXfrm>
        <a:off x="0" y="2325"/>
        <a:ext cx="5704764" cy="1585949"/>
      </dsp:txXfrm>
    </dsp:sp>
    <dsp:sp modelId="{4EBEA584-8411-4052-A98F-79F30EDB65B3}">
      <dsp:nvSpPr>
        <dsp:cNvPr id="0" name=""/>
        <dsp:cNvSpPr/>
      </dsp:nvSpPr>
      <dsp:spPr>
        <a:xfrm>
          <a:off x="0" y="1588275"/>
          <a:ext cx="5704764" cy="0"/>
        </a:xfrm>
        <a:prstGeom prst="line">
          <a:avLst/>
        </a:prstGeom>
        <a:solidFill>
          <a:schemeClr val="accent2">
            <a:hueOff val="-9105300"/>
            <a:satOff val="1465"/>
            <a:lumOff val="4020"/>
            <a:alphaOff val="0"/>
          </a:schemeClr>
        </a:solidFill>
        <a:ln w="12700" cap="flat" cmpd="sng" algn="ctr">
          <a:solidFill>
            <a:schemeClr val="accent2">
              <a:hueOff val="-9105300"/>
              <a:satOff val="1465"/>
              <a:lumOff val="40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599364-7DB2-4A2C-8B60-FAE23B954B4A}">
      <dsp:nvSpPr>
        <dsp:cNvPr id="0" name=""/>
        <dsp:cNvSpPr/>
      </dsp:nvSpPr>
      <dsp:spPr>
        <a:xfrm>
          <a:off x="0" y="1588275"/>
          <a:ext cx="5704764" cy="1585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a:latin typeface="+mn-lt"/>
            </a:rPr>
            <a:t>Treatment Note </a:t>
          </a:r>
          <a:r>
            <a:rPr lang="en-US" sz="2000" kern="1200">
              <a:latin typeface="+mn-lt"/>
            </a:rPr>
            <a:t>– Request made by member of medical team for patient to be treated. </a:t>
          </a:r>
        </a:p>
      </dsp:txBody>
      <dsp:txXfrm>
        <a:off x="0" y="1588275"/>
        <a:ext cx="5704764" cy="1585949"/>
      </dsp:txXfrm>
    </dsp:sp>
    <dsp:sp modelId="{6C6C4690-A7F5-43C2-9907-C7F53A14FD1E}">
      <dsp:nvSpPr>
        <dsp:cNvPr id="0" name=""/>
        <dsp:cNvSpPr/>
      </dsp:nvSpPr>
      <dsp:spPr>
        <a:xfrm>
          <a:off x="0" y="3174224"/>
          <a:ext cx="5704764" cy="0"/>
        </a:xfrm>
        <a:prstGeom prst="line">
          <a:avLst/>
        </a:prstGeom>
        <a:solidFill>
          <a:schemeClr val="accent2">
            <a:hueOff val="-18210601"/>
            <a:satOff val="2931"/>
            <a:lumOff val="8040"/>
            <a:alphaOff val="0"/>
          </a:schemeClr>
        </a:solidFill>
        <a:ln w="12700" cap="flat" cmpd="sng" algn="ctr">
          <a:solidFill>
            <a:schemeClr val="accent2">
              <a:hueOff val="-18210601"/>
              <a:satOff val="2931"/>
              <a:lumOff val="80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7DA787-C0B0-4C66-B110-1B93A1F57162}">
      <dsp:nvSpPr>
        <dsp:cNvPr id="0" name=""/>
        <dsp:cNvSpPr/>
      </dsp:nvSpPr>
      <dsp:spPr>
        <a:xfrm>
          <a:off x="0" y="3174224"/>
          <a:ext cx="5704764" cy="1585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latin typeface="+mn-lt"/>
            </a:rPr>
            <a:t>Updated Note Complete – </a:t>
          </a:r>
          <a:r>
            <a:rPr lang="en-US" sz="2000" kern="1200">
              <a:latin typeface="+mn-lt"/>
            </a:rPr>
            <a:t>After note is finished, clinician clicks “Complete” in the huddle dashboard to signal request has been satisfied (Icon refreshes after 48 hours). </a:t>
          </a:r>
        </a:p>
      </dsp:txBody>
      <dsp:txXfrm>
        <a:off x="0" y="3174224"/>
        <a:ext cx="5704764" cy="15859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F1544-2DCE-4EF1-815E-0ADB56C40E65}">
      <dsp:nvSpPr>
        <dsp:cNvPr id="0" name=""/>
        <dsp:cNvSpPr/>
      </dsp:nvSpPr>
      <dsp:spPr>
        <a:xfrm>
          <a:off x="0" y="65291"/>
          <a:ext cx="5664038" cy="3357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Demographics</a:t>
          </a:r>
        </a:p>
      </dsp:txBody>
      <dsp:txXfrm>
        <a:off x="16392" y="81683"/>
        <a:ext cx="5631254" cy="303006"/>
      </dsp:txXfrm>
    </dsp:sp>
    <dsp:sp modelId="{74C65867-D8AE-452A-A5E8-43B878B66B95}">
      <dsp:nvSpPr>
        <dsp:cNvPr id="0" name=""/>
        <dsp:cNvSpPr/>
      </dsp:nvSpPr>
      <dsp:spPr>
        <a:xfrm>
          <a:off x="0" y="441401"/>
          <a:ext cx="5664038" cy="335790"/>
        </a:xfrm>
        <a:prstGeom prst="roundRect">
          <a:avLst/>
        </a:prstGeom>
        <a:solidFill>
          <a:schemeClr val="accent5">
            <a:hueOff val="678091"/>
            <a:satOff val="4600"/>
            <a:lumOff val="-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Room/patient location</a:t>
          </a:r>
        </a:p>
      </dsp:txBody>
      <dsp:txXfrm>
        <a:off x="16392" y="457793"/>
        <a:ext cx="5631254" cy="303006"/>
      </dsp:txXfrm>
    </dsp:sp>
    <dsp:sp modelId="{63CD212B-EFB4-42E3-86B2-212E60FDF12F}">
      <dsp:nvSpPr>
        <dsp:cNvPr id="0" name=""/>
        <dsp:cNvSpPr/>
      </dsp:nvSpPr>
      <dsp:spPr>
        <a:xfrm>
          <a:off x="0" y="817512"/>
          <a:ext cx="5664038" cy="335790"/>
        </a:xfrm>
        <a:prstGeom prst="roundRect">
          <a:avLst/>
        </a:prstGeom>
        <a:solidFill>
          <a:schemeClr val="accent5">
            <a:hueOff val="1356182"/>
            <a:satOff val="9200"/>
            <a:lumOff val="-1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Team with pager number</a:t>
          </a:r>
        </a:p>
      </dsp:txBody>
      <dsp:txXfrm>
        <a:off x="16392" y="833904"/>
        <a:ext cx="5631254" cy="303006"/>
      </dsp:txXfrm>
    </dsp:sp>
    <dsp:sp modelId="{69A3ACF4-21CD-451C-BD3F-B2DDAD6C49D5}">
      <dsp:nvSpPr>
        <dsp:cNvPr id="0" name=""/>
        <dsp:cNvSpPr/>
      </dsp:nvSpPr>
      <dsp:spPr>
        <a:xfrm>
          <a:off x="0" y="1193621"/>
          <a:ext cx="5664038" cy="335790"/>
        </a:xfrm>
        <a:prstGeom prst="roundRect">
          <a:avLst/>
        </a:prstGeom>
        <a:solidFill>
          <a:schemeClr val="accent5">
            <a:hueOff val="2034273"/>
            <a:satOff val="13799"/>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Assist Level</a:t>
          </a:r>
        </a:p>
      </dsp:txBody>
      <dsp:txXfrm>
        <a:off x="16392" y="1210013"/>
        <a:ext cx="5631254" cy="303006"/>
      </dsp:txXfrm>
    </dsp:sp>
    <dsp:sp modelId="{A75E54AB-57A1-4FD4-8702-B8343D5CCA4B}">
      <dsp:nvSpPr>
        <dsp:cNvPr id="0" name=""/>
        <dsp:cNvSpPr/>
      </dsp:nvSpPr>
      <dsp:spPr>
        <a:xfrm>
          <a:off x="0" y="1569731"/>
          <a:ext cx="5664038" cy="335790"/>
        </a:xfrm>
        <a:prstGeom prst="roundRect">
          <a:avLst/>
        </a:prstGeom>
        <a:solidFill>
          <a:schemeClr val="accent5">
            <a:hueOff val="2712364"/>
            <a:satOff val="18399"/>
            <a:lumOff val="-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Most Recent Procedure (Last 3 Days)</a:t>
          </a:r>
        </a:p>
      </dsp:txBody>
      <dsp:txXfrm>
        <a:off x="16392" y="1586123"/>
        <a:ext cx="5631254" cy="303006"/>
      </dsp:txXfrm>
    </dsp:sp>
    <dsp:sp modelId="{2A9F3D39-9259-4CFB-9E6B-DA3FA4D98892}">
      <dsp:nvSpPr>
        <dsp:cNvPr id="0" name=""/>
        <dsp:cNvSpPr/>
      </dsp:nvSpPr>
      <dsp:spPr>
        <a:xfrm>
          <a:off x="0" y="1945841"/>
          <a:ext cx="5664038" cy="335790"/>
        </a:xfrm>
        <a:prstGeom prst="roundRect">
          <a:avLst/>
        </a:prstGeom>
        <a:solidFill>
          <a:schemeClr val="accent5">
            <a:hueOff val="3390454"/>
            <a:satOff val="22999"/>
            <a:lumOff val="-3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OT/PT and COTA/PTA</a:t>
          </a:r>
        </a:p>
      </dsp:txBody>
      <dsp:txXfrm>
        <a:off x="16392" y="1962233"/>
        <a:ext cx="5631254" cy="303006"/>
      </dsp:txXfrm>
    </dsp:sp>
    <dsp:sp modelId="{FA003B73-A3A3-48D7-8DE4-67A0F1C49A30}">
      <dsp:nvSpPr>
        <dsp:cNvPr id="0" name=""/>
        <dsp:cNvSpPr/>
      </dsp:nvSpPr>
      <dsp:spPr>
        <a:xfrm>
          <a:off x="0" y="2321951"/>
          <a:ext cx="5664038" cy="335790"/>
        </a:xfrm>
        <a:prstGeom prst="roundRect">
          <a:avLst/>
        </a:prstGeom>
        <a:solidFill>
          <a:schemeClr val="accent5">
            <a:hueOff val="4068545"/>
            <a:satOff val="27599"/>
            <a:lumOff val="-3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Discharge recommendations</a:t>
          </a:r>
        </a:p>
      </dsp:txBody>
      <dsp:txXfrm>
        <a:off x="16392" y="2338343"/>
        <a:ext cx="5631254" cy="303006"/>
      </dsp:txXfrm>
    </dsp:sp>
    <dsp:sp modelId="{BAC4741F-F7D9-4D21-8AAC-3E9D5FA474AB}">
      <dsp:nvSpPr>
        <dsp:cNvPr id="0" name=""/>
        <dsp:cNvSpPr/>
      </dsp:nvSpPr>
      <dsp:spPr>
        <a:xfrm>
          <a:off x="0" y="2698061"/>
          <a:ext cx="5664038" cy="335790"/>
        </a:xfrm>
        <a:prstGeom prst="roundRect">
          <a:avLst/>
        </a:prstGeom>
        <a:solidFill>
          <a:schemeClr val="accent5">
            <a:hueOff val="4746636"/>
            <a:satOff val="32198"/>
            <a:lumOff val="-4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Last 3 visits </a:t>
          </a:r>
        </a:p>
      </dsp:txBody>
      <dsp:txXfrm>
        <a:off x="16392" y="2714453"/>
        <a:ext cx="5631254" cy="303006"/>
      </dsp:txXfrm>
    </dsp:sp>
    <dsp:sp modelId="{6D355B94-3151-4FAF-9B56-0C34F2B800BD}">
      <dsp:nvSpPr>
        <dsp:cNvPr id="0" name=""/>
        <dsp:cNvSpPr/>
      </dsp:nvSpPr>
      <dsp:spPr>
        <a:xfrm>
          <a:off x="0" y="3074171"/>
          <a:ext cx="5664038" cy="335790"/>
        </a:xfrm>
        <a:prstGeom prst="roundRect">
          <a:avLst/>
        </a:prstGeom>
        <a:solidFill>
          <a:schemeClr val="accent5">
            <a:hueOff val="5424727"/>
            <a:satOff val="36798"/>
            <a:lumOff val="-5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Frequency</a:t>
          </a:r>
        </a:p>
      </dsp:txBody>
      <dsp:txXfrm>
        <a:off x="16392" y="3090563"/>
        <a:ext cx="5631254" cy="303006"/>
      </dsp:txXfrm>
    </dsp:sp>
    <dsp:sp modelId="{EAA714EB-01A0-4A9A-988D-B0AAB1EACA71}">
      <dsp:nvSpPr>
        <dsp:cNvPr id="0" name=""/>
        <dsp:cNvSpPr/>
      </dsp:nvSpPr>
      <dsp:spPr>
        <a:xfrm>
          <a:off x="0" y="3450282"/>
          <a:ext cx="5664038" cy="335790"/>
        </a:xfrm>
        <a:prstGeom prst="roundRect">
          <a:avLst/>
        </a:prstGeom>
        <a:solidFill>
          <a:schemeClr val="accent5">
            <a:hueOff val="6102818"/>
            <a:satOff val="41398"/>
            <a:lumOff val="-5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PT/OT Sticky Note</a:t>
          </a:r>
        </a:p>
      </dsp:txBody>
      <dsp:txXfrm>
        <a:off x="16392" y="3466674"/>
        <a:ext cx="5631254" cy="303006"/>
      </dsp:txXfrm>
    </dsp:sp>
    <dsp:sp modelId="{B725F89C-46E6-4DC2-BCC4-38D460386850}">
      <dsp:nvSpPr>
        <dsp:cNvPr id="0" name=""/>
        <dsp:cNvSpPr/>
      </dsp:nvSpPr>
      <dsp:spPr>
        <a:xfrm>
          <a:off x="0" y="3826392"/>
          <a:ext cx="5664038" cy="335790"/>
        </a:xfrm>
        <a:prstGeom prst="roundRect">
          <a:avLst/>
        </a:prstGeom>
        <a:solidFill>
          <a:schemeClr val="accent5">
            <a:hueOff val="6780909"/>
            <a:satOff val="45998"/>
            <a:lumOff val="-6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Nurse</a:t>
          </a:r>
        </a:p>
      </dsp:txBody>
      <dsp:txXfrm>
        <a:off x="16392" y="3842784"/>
        <a:ext cx="5631254" cy="303006"/>
      </dsp:txXfrm>
    </dsp:sp>
    <dsp:sp modelId="{0A436517-8924-4C95-8617-2EE60A3B7215}">
      <dsp:nvSpPr>
        <dsp:cNvPr id="0" name=""/>
        <dsp:cNvSpPr/>
      </dsp:nvSpPr>
      <dsp:spPr>
        <a:xfrm>
          <a:off x="0" y="4202502"/>
          <a:ext cx="5664038" cy="335790"/>
        </a:xfrm>
        <a:prstGeom prst="roundRect">
          <a:avLst/>
        </a:prstGeom>
        <a:solidFill>
          <a:schemeClr val="accent5">
            <a:hueOff val="7459000"/>
            <a:satOff val="50597"/>
            <a:lumOff val="-7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Patient class</a:t>
          </a:r>
        </a:p>
      </dsp:txBody>
      <dsp:txXfrm>
        <a:off x="16392" y="4218894"/>
        <a:ext cx="5631254" cy="303006"/>
      </dsp:txXfrm>
    </dsp:sp>
    <dsp:sp modelId="{9DCD3273-7650-44CD-9317-5FA0F077767F}">
      <dsp:nvSpPr>
        <dsp:cNvPr id="0" name=""/>
        <dsp:cNvSpPr/>
      </dsp:nvSpPr>
      <dsp:spPr>
        <a:xfrm>
          <a:off x="0" y="4578612"/>
          <a:ext cx="5664038" cy="335790"/>
        </a:xfrm>
        <a:prstGeom prst="roundRect">
          <a:avLst/>
        </a:prstGeom>
        <a:solidFill>
          <a:schemeClr val="accent5">
            <a:hueOff val="8137091"/>
            <a:satOff val="55197"/>
            <a:lumOff val="-7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Primary Diagnosis</a:t>
          </a:r>
        </a:p>
      </dsp:txBody>
      <dsp:txXfrm>
        <a:off x="16392" y="4595004"/>
        <a:ext cx="5631254" cy="3030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814F6-75FB-4371-90C3-AEEEC9F2EDF5}">
      <dsp:nvSpPr>
        <dsp:cNvPr id="0" name=""/>
        <dsp:cNvSpPr/>
      </dsp:nvSpPr>
      <dsp:spPr>
        <a:xfrm>
          <a:off x="0" y="0"/>
          <a:ext cx="566403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A2371E-A3E8-4ECC-A618-F987938FAE85}">
      <dsp:nvSpPr>
        <dsp:cNvPr id="0" name=""/>
        <dsp:cNvSpPr/>
      </dsp:nvSpPr>
      <dsp:spPr>
        <a:xfrm>
          <a:off x="0" y="0"/>
          <a:ext cx="5664038" cy="1244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VENT modes</a:t>
          </a:r>
        </a:p>
      </dsp:txBody>
      <dsp:txXfrm>
        <a:off x="0" y="0"/>
        <a:ext cx="5664038" cy="1244923"/>
      </dsp:txXfrm>
    </dsp:sp>
    <dsp:sp modelId="{A138FB6D-A82E-4BB7-99E5-FA37C5C021D0}">
      <dsp:nvSpPr>
        <dsp:cNvPr id="0" name=""/>
        <dsp:cNvSpPr/>
      </dsp:nvSpPr>
      <dsp:spPr>
        <a:xfrm>
          <a:off x="0" y="1244923"/>
          <a:ext cx="5664038" cy="0"/>
        </a:xfrm>
        <a:prstGeom prst="line">
          <a:avLst/>
        </a:prstGeom>
        <a:solidFill>
          <a:schemeClr val="accent2">
            <a:hueOff val="-6070200"/>
            <a:satOff val="977"/>
            <a:lumOff val="2680"/>
            <a:alphaOff val="0"/>
          </a:schemeClr>
        </a:solidFill>
        <a:ln w="12700" cap="flat" cmpd="sng" algn="ctr">
          <a:solidFill>
            <a:schemeClr val="accent2">
              <a:hueOff val="-6070200"/>
              <a:satOff val="977"/>
              <a:lumOff val="26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F995D5-6E4E-4364-B504-15CC484A3FDB}">
      <dsp:nvSpPr>
        <dsp:cNvPr id="0" name=""/>
        <dsp:cNvSpPr/>
      </dsp:nvSpPr>
      <dsp:spPr>
        <a:xfrm>
          <a:off x="0" y="1244923"/>
          <a:ext cx="5664038" cy="1244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RASS score</a:t>
          </a:r>
        </a:p>
      </dsp:txBody>
      <dsp:txXfrm>
        <a:off x="0" y="1244923"/>
        <a:ext cx="5664038" cy="1244923"/>
      </dsp:txXfrm>
    </dsp:sp>
    <dsp:sp modelId="{CA4C2759-77E3-412C-B7C2-72629B4D39BE}">
      <dsp:nvSpPr>
        <dsp:cNvPr id="0" name=""/>
        <dsp:cNvSpPr/>
      </dsp:nvSpPr>
      <dsp:spPr>
        <a:xfrm>
          <a:off x="0" y="2489847"/>
          <a:ext cx="5664038" cy="0"/>
        </a:xfrm>
        <a:prstGeom prst="line">
          <a:avLst/>
        </a:prstGeom>
        <a:solidFill>
          <a:schemeClr val="accent2">
            <a:hueOff val="-12140401"/>
            <a:satOff val="1954"/>
            <a:lumOff val="5360"/>
            <a:alphaOff val="0"/>
          </a:schemeClr>
        </a:solidFill>
        <a:ln w="12700" cap="flat" cmpd="sng" algn="ctr">
          <a:solidFill>
            <a:schemeClr val="accent2">
              <a:hueOff val="-12140401"/>
              <a:satOff val="1954"/>
              <a:lumOff val="53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4A13D0-306F-4BD3-B1B6-49E58EFF845C}">
      <dsp:nvSpPr>
        <dsp:cNvPr id="0" name=""/>
        <dsp:cNvSpPr/>
      </dsp:nvSpPr>
      <dsp:spPr>
        <a:xfrm>
          <a:off x="0" y="2489847"/>
          <a:ext cx="5664038" cy="1244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Isolation</a:t>
          </a:r>
        </a:p>
      </dsp:txBody>
      <dsp:txXfrm>
        <a:off x="0" y="2489847"/>
        <a:ext cx="5664038" cy="1244923"/>
      </dsp:txXfrm>
    </dsp:sp>
    <dsp:sp modelId="{17C6707B-88DB-4891-9B24-18926C344643}">
      <dsp:nvSpPr>
        <dsp:cNvPr id="0" name=""/>
        <dsp:cNvSpPr/>
      </dsp:nvSpPr>
      <dsp:spPr>
        <a:xfrm>
          <a:off x="0" y="3734770"/>
          <a:ext cx="5664038" cy="0"/>
        </a:xfrm>
        <a:prstGeom prst="line">
          <a:avLst/>
        </a:prstGeom>
        <a:solidFill>
          <a:schemeClr val="accent2">
            <a:hueOff val="-18210601"/>
            <a:satOff val="2931"/>
            <a:lumOff val="8040"/>
            <a:alphaOff val="0"/>
          </a:schemeClr>
        </a:solidFill>
        <a:ln w="12700" cap="flat" cmpd="sng" algn="ctr">
          <a:solidFill>
            <a:schemeClr val="accent2">
              <a:hueOff val="-18210601"/>
              <a:satOff val="2931"/>
              <a:lumOff val="80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14244E-C158-4DC2-BAF1-4397DE652181}">
      <dsp:nvSpPr>
        <dsp:cNvPr id="0" name=""/>
        <dsp:cNvSpPr/>
      </dsp:nvSpPr>
      <dsp:spPr>
        <a:xfrm>
          <a:off x="0" y="3734770"/>
          <a:ext cx="5664038" cy="1244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Opposite discipline items</a:t>
          </a:r>
        </a:p>
      </dsp:txBody>
      <dsp:txXfrm>
        <a:off x="0" y="3734770"/>
        <a:ext cx="5664038" cy="12449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E7E90-CBF1-419F-B641-C3B367277C09}">
      <dsp:nvSpPr>
        <dsp:cNvPr id="0" name=""/>
        <dsp:cNvSpPr/>
      </dsp:nvSpPr>
      <dsp:spPr>
        <a:xfrm>
          <a:off x="81543" y="8"/>
          <a:ext cx="2443711" cy="146622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Encounters Tab- lists events such as hospital admissions and office visits</a:t>
          </a:r>
        </a:p>
      </dsp:txBody>
      <dsp:txXfrm>
        <a:off x="81543" y="8"/>
        <a:ext cx="2443711" cy="1466227"/>
      </dsp:txXfrm>
    </dsp:sp>
    <dsp:sp modelId="{449805C9-04FA-4B6E-B299-E842EF83DBF7}">
      <dsp:nvSpPr>
        <dsp:cNvPr id="0" name=""/>
        <dsp:cNvSpPr/>
      </dsp:nvSpPr>
      <dsp:spPr>
        <a:xfrm>
          <a:off x="2769626" y="8"/>
          <a:ext cx="2443711" cy="146622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Different ways to review:</a:t>
          </a:r>
          <a:br>
            <a:rPr lang="en-US" sz="1600" kern="1200"/>
          </a:br>
          <a:r>
            <a:rPr lang="en-US" sz="1600" kern="1200"/>
            <a:t>a) “Chart Review” – contains notes from any encounter</a:t>
          </a:r>
          <a:br>
            <a:rPr lang="en-US" sz="1600" kern="1200"/>
          </a:br>
          <a:r>
            <a:rPr lang="en-US" sz="1600" kern="1200"/>
            <a:t>b) “Notes” – only entries from current encounter</a:t>
          </a:r>
        </a:p>
      </dsp:txBody>
      <dsp:txXfrm>
        <a:off x="2769626" y="8"/>
        <a:ext cx="2443711" cy="1466227"/>
      </dsp:txXfrm>
    </dsp:sp>
    <dsp:sp modelId="{4A918CC9-49FD-462F-BAAD-F3F1AFC8A93D}">
      <dsp:nvSpPr>
        <dsp:cNvPr id="0" name=""/>
        <dsp:cNvSpPr/>
      </dsp:nvSpPr>
      <dsp:spPr>
        <a:xfrm>
          <a:off x="5457709" y="8"/>
          <a:ext cx="2443711" cy="14662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Using the wrench icon to change the default chart review tab  and to edit the order</a:t>
          </a:r>
        </a:p>
      </dsp:txBody>
      <dsp:txXfrm>
        <a:off x="5457709" y="8"/>
        <a:ext cx="2443711" cy="1466227"/>
      </dsp:txXfrm>
    </dsp:sp>
    <dsp:sp modelId="{9ADEC6F8-AE63-411E-AE4E-C304885C01A4}">
      <dsp:nvSpPr>
        <dsp:cNvPr id="0" name=""/>
        <dsp:cNvSpPr/>
      </dsp:nvSpPr>
      <dsp:spPr>
        <a:xfrm>
          <a:off x="8145792" y="8"/>
          <a:ext cx="2443711" cy="146622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Set-up Chart Review filters</a:t>
          </a:r>
        </a:p>
      </dsp:txBody>
      <dsp:txXfrm>
        <a:off x="8145792" y="8"/>
        <a:ext cx="2443711" cy="1466227"/>
      </dsp:txXfrm>
    </dsp:sp>
    <dsp:sp modelId="{EA575C22-F395-4037-9E04-0B915C1B285F}">
      <dsp:nvSpPr>
        <dsp:cNvPr id="0" name=""/>
        <dsp:cNvSpPr/>
      </dsp:nvSpPr>
      <dsp:spPr>
        <a:xfrm>
          <a:off x="2769626" y="1710606"/>
          <a:ext cx="2443711" cy="146622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Wrenching in “Active Orders” into summary activity </a:t>
          </a:r>
        </a:p>
      </dsp:txBody>
      <dsp:txXfrm>
        <a:off x="2769626" y="1710606"/>
        <a:ext cx="2443711" cy="1466227"/>
      </dsp:txXfrm>
    </dsp:sp>
    <dsp:sp modelId="{14031B66-9A74-4D07-8F14-589BB7B55F21}">
      <dsp:nvSpPr>
        <dsp:cNvPr id="0" name=""/>
        <dsp:cNvSpPr/>
      </dsp:nvSpPr>
      <dsp:spPr>
        <a:xfrm>
          <a:off x="5457709" y="1710606"/>
          <a:ext cx="2443711" cy="146622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Utilizing the pasteboard</a:t>
          </a:r>
        </a:p>
      </dsp:txBody>
      <dsp:txXfrm>
        <a:off x="5457709" y="1710606"/>
        <a:ext cx="2443711" cy="146622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929B8A-1055-4E3D-AFC6-29F1751EB8A5}" type="datetimeFigureOut">
              <a:rPr lang="en-US" smtClean="0"/>
              <a:t>1/27/2025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86E50-40D6-44A4-8353-AD7669F80AC0}" type="slidenum">
              <a:rPr lang="en-US" smtClean="0"/>
              <a:t>‹#›</a:t>
            </a:fld>
            <a:endParaRPr lang="en-US"/>
          </a:p>
        </p:txBody>
      </p:sp>
    </p:spTree>
    <p:extLst>
      <p:ext uri="{BB962C8B-B14F-4D97-AF65-F5344CB8AC3E}">
        <p14:creationId xmlns:p14="http://schemas.microsoft.com/office/powerpoint/2010/main" val="193711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247812-3409-784D-BAE7-ABE53735D59F}" type="slidenum">
              <a:rPr lang="en-US" smtClean="0"/>
              <a:t>5</a:t>
            </a:fld>
            <a:endParaRPr lang="en-US"/>
          </a:p>
        </p:txBody>
      </p:sp>
    </p:spTree>
    <p:extLst>
      <p:ext uri="{BB962C8B-B14F-4D97-AF65-F5344CB8AC3E}">
        <p14:creationId xmlns:p14="http://schemas.microsoft.com/office/powerpoint/2010/main" val="2295017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E286C-FB7E-318B-280C-B771023370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976ABA-8B90-15CC-B753-81F8F3DFBF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A704B6-E5EA-13AC-8B6B-FA7A6B6258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E45E02D-2832-119F-9408-75D352497CED}"/>
              </a:ext>
            </a:extLst>
          </p:cNvPr>
          <p:cNvSpPr>
            <a:spLocks noGrp="1"/>
          </p:cNvSpPr>
          <p:nvPr>
            <p:ph type="sldNum" sz="quarter" idx="5"/>
          </p:nvPr>
        </p:nvSpPr>
        <p:spPr/>
        <p:txBody>
          <a:bodyPr/>
          <a:lstStyle/>
          <a:p>
            <a:fld id="{55247812-3409-784D-BAE7-ABE53735D59F}" type="slidenum">
              <a:rPr lang="en-US" smtClean="0"/>
              <a:t>22</a:t>
            </a:fld>
            <a:endParaRPr lang="en-US"/>
          </a:p>
        </p:txBody>
      </p:sp>
    </p:spTree>
    <p:extLst>
      <p:ext uri="{BB962C8B-B14F-4D97-AF65-F5344CB8AC3E}">
        <p14:creationId xmlns:p14="http://schemas.microsoft.com/office/powerpoint/2010/main" val="1510095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link to video</a:t>
            </a:r>
          </a:p>
        </p:txBody>
      </p:sp>
      <p:sp>
        <p:nvSpPr>
          <p:cNvPr id="4" name="Slide Number Placeholder 3"/>
          <p:cNvSpPr>
            <a:spLocks noGrp="1"/>
          </p:cNvSpPr>
          <p:nvPr>
            <p:ph type="sldNum" sz="quarter" idx="5"/>
          </p:nvPr>
        </p:nvSpPr>
        <p:spPr/>
        <p:txBody>
          <a:bodyPr/>
          <a:lstStyle/>
          <a:p>
            <a:fld id="{EAC86E50-40D6-44A4-8353-AD7669F80AC0}" type="slidenum">
              <a:rPr lang="en-US" smtClean="0"/>
              <a:t>24</a:t>
            </a:fld>
            <a:endParaRPr lang="en-US"/>
          </a:p>
        </p:txBody>
      </p:sp>
    </p:spTree>
    <p:extLst>
      <p:ext uri="{BB962C8B-B14F-4D97-AF65-F5344CB8AC3E}">
        <p14:creationId xmlns:p14="http://schemas.microsoft.com/office/powerpoint/2010/main" val="1354278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AA7BD-65B2-3579-6AEA-36BE4933B4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1BD6D4-EB99-4807-22D1-70D3ADEA0A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60D14D-2AD8-735B-64AB-A8C6B0D6AE4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FA78355-CE82-7A95-7F04-16F887F562A4}"/>
              </a:ext>
            </a:extLst>
          </p:cNvPr>
          <p:cNvSpPr>
            <a:spLocks noGrp="1"/>
          </p:cNvSpPr>
          <p:nvPr>
            <p:ph type="sldNum" sz="quarter" idx="5"/>
          </p:nvPr>
        </p:nvSpPr>
        <p:spPr/>
        <p:txBody>
          <a:bodyPr/>
          <a:lstStyle/>
          <a:p>
            <a:fld id="{55247812-3409-784D-BAE7-ABE53735D59F}" type="slidenum">
              <a:rPr lang="en-US" smtClean="0"/>
              <a:t>25</a:t>
            </a:fld>
            <a:endParaRPr lang="en-US"/>
          </a:p>
        </p:txBody>
      </p:sp>
    </p:spTree>
    <p:extLst>
      <p:ext uri="{BB962C8B-B14F-4D97-AF65-F5344CB8AC3E}">
        <p14:creationId xmlns:p14="http://schemas.microsoft.com/office/powerpoint/2010/main" val="4070170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C86E50-40D6-44A4-8353-AD7669F80AC0}" type="slidenum">
              <a:rPr lang="en-US" smtClean="0"/>
              <a:t>28</a:t>
            </a:fld>
            <a:endParaRPr lang="en-US"/>
          </a:p>
        </p:txBody>
      </p:sp>
    </p:spTree>
    <p:extLst>
      <p:ext uri="{BB962C8B-B14F-4D97-AF65-F5344CB8AC3E}">
        <p14:creationId xmlns:p14="http://schemas.microsoft.com/office/powerpoint/2010/main" val="536549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links to videos</a:t>
            </a:r>
          </a:p>
        </p:txBody>
      </p:sp>
      <p:sp>
        <p:nvSpPr>
          <p:cNvPr id="4" name="Slide Number Placeholder 3"/>
          <p:cNvSpPr>
            <a:spLocks noGrp="1"/>
          </p:cNvSpPr>
          <p:nvPr>
            <p:ph type="sldNum" sz="quarter" idx="5"/>
          </p:nvPr>
        </p:nvSpPr>
        <p:spPr/>
        <p:txBody>
          <a:bodyPr/>
          <a:lstStyle/>
          <a:p>
            <a:fld id="{EAC86E50-40D6-44A4-8353-AD7669F80AC0}" type="slidenum">
              <a:rPr lang="en-US" smtClean="0"/>
              <a:t>31</a:t>
            </a:fld>
            <a:endParaRPr lang="en-US"/>
          </a:p>
        </p:txBody>
      </p:sp>
    </p:spTree>
    <p:extLst>
      <p:ext uri="{BB962C8B-B14F-4D97-AF65-F5344CB8AC3E}">
        <p14:creationId xmlns:p14="http://schemas.microsoft.com/office/powerpoint/2010/main" val="756197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D8A39-921C-7974-5061-E1A69CF2AC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14E624-3314-1A12-C12E-714FE0E0CE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3579C7-4788-7A1A-2CDF-61A46135AC6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A69BA9-8903-C525-4618-549A4D852E6D}"/>
              </a:ext>
            </a:extLst>
          </p:cNvPr>
          <p:cNvSpPr>
            <a:spLocks noGrp="1"/>
          </p:cNvSpPr>
          <p:nvPr>
            <p:ph type="sldNum" sz="quarter" idx="5"/>
          </p:nvPr>
        </p:nvSpPr>
        <p:spPr/>
        <p:txBody>
          <a:bodyPr/>
          <a:lstStyle/>
          <a:p>
            <a:fld id="{55247812-3409-784D-BAE7-ABE53735D59F}" type="slidenum">
              <a:rPr lang="en-US" smtClean="0"/>
              <a:t>33</a:t>
            </a:fld>
            <a:endParaRPr lang="en-US"/>
          </a:p>
        </p:txBody>
      </p:sp>
    </p:spTree>
    <p:extLst>
      <p:ext uri="{BB962C8B-B14F-4D97-AF65-F5344CB8AC3E}">
        <p14:creationId xmlns:p14="http://schemas.microsoft.com/office/powerpoint/2010/main" val="3570069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653A9-8D44-8CCD-BDBD-63E3866043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995F8-BA1F-9BFE-18E9-5C2F0D89E8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483756-D80B-7338-C80B-CD4988E13DB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Internal communication to designate or prioritize patients for treatment or tracking</a:t>
            </a:r>
          </a:p>
          <a:p>
            <a:endParaRPr lang="en-US"/>
          </a:p>
        </p:txBody>
      </p:sp>
      <p:sp>
        <p:nvSpPr>
          <p:cNvPr id="4" name="Slide Number Placeholder 3">
            <a:extLst>
              <a:ext uri="{FF2B5EF4-FFF2-40B4-BE49-F238E27FC236}">
                <a16:creationId xmlns:a16="http://schemas.microsoft.com/office/drawing/2014/main" id="{4BB41904-49EF-B8B2-45DD-E2A2957ADD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C86E50-40D6-44A4-8353-AD7669F80A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608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247812-3409-784D-BAE7-ABE53735D59F}" type="slidenum">
              <a:rPr lang="en-US" smtClean="0"/>
              <a:t>6</a:t>
            </a:fld>
            <a:endParaRPr lang="en-US"/>
          </a:p>
        </p:txBody>
      </p:sp>
    </p:spTree>
    <p:extLst>
      <p:ext uri="{BB962C8B-B14F-4D97-AF65-F5344CB8AC3E}">
        <p14:creationId xmlns:p14="http://schemas.microsoft.com/office/powerpoint/2010/main" val="854501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135EC-406A-DEA9-65CC-7797D74E22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9D79C4-5D3A-34DC-CD0F-A3BAF4B2E0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EC1775-70E3-CF6F-7A51-3C9A268A47C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E5EE20-F975-260E-E367-CD1E18895CDC}"/>
              </a:ext>
            </a:extLst>
          </p:cNvPr>
          <p:cNvSpPr>
            <a:spLocks noGrp="1"/>
          </p:cNvSpPr>
          <p:nvPr>
            <p:ph type="sldNum" sz="quarter" idx="5"/>
          </p:nvPr>
        </p:nvSpPr>
        <p:spPr/>
        <p:txBody>
          <a:bodyPr/>
          <a:lstStyle/>
          <a:p>
            <a:fld id="{55247812-3409-784D-BAE7-ABE53735D59F}" type="slidenum">
              <a:rPr lang="en-US" smtClean="0"/>
              <a:t>7</a:t>
            </a:fld>
            <a:endParaRPr lang="en-US"/>
          </a:p>
        </p:txBody>
      </p:sp>
    </p:spTree>
    <p:extLst>
      <p:ext uri="{BB962C8B-B14F-4D97-AF65-F5344CB8AC3E}">
        <p14:creationId xmlns:p14="http://schemas.microsoft.com/office/powerpoint/2010/main" val="2972006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Found under available lists</a:t>
            </a:r>
          </a:p>
        </p:txBody>
      </p:sp>
      <p:sp>
        <p:nvSpPr>
          <p:cNvPr id="4" name="Slide Number Placeholder 3"/>
          <p:cNvSpPr>
            <a:spLocks noGrp="1"/>
          </p:cNvSpPr>
          <p:nvPr>
            <p:ph type="sldNum" sz="quarter" idx="5"/>
          </p:nvPr>
        </p:nvSpPr>
        <p:spPr/>
        <p:txBody>
          <a:bodyPr/>
          <a:lstStyle/>
          <a:p>
            <a:fld id="{55247812-3409-784D-BAE7-ABE53735D59F}" type="slidenum">
              <a:rPr lang="en-US" smtClean="0"/>
              <a:t>8</a:t>
            </a:fld>
            <a:endParaRPr lang="en-US"/>
          </a:p>
        </p:txBody>
      </p:sp>
    </p:spTree>
    <p:extLst>
      <p:ext uri="{BB962C8B-B14F-4D97-AF65-F5344CB8AC3E}">
        <p14:creationId xmlns:p14="http://schemas.microsoft.com/office/powerpoint/2010/main" val="838339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link to video</a:t>
            </a:r>
          </a:p>
        </p:txBody>
      </p:sp>
      <p:sp>
        <p:nvSpPr>
          <p:cNvPr id="4" name="Slide Number Placeholder 3"/>
          <p:cNvSpPr>
            <a:spLocks noGrp="1"/>
          </p:cNvSpPr>
          <p:nvPr>
            <p:ph type="sldNum" sz="quarter" idx="5"/>
          </p:nvPr>
        </p:nvSpPr>
        <p:spPr/>
        <p:txBody>
          <a:bodyPr/>
          <a:lstStyle/>
          <a:p>
            <a:fld id="{EAC86E50-40D6-44A4-8353-AD7669F80AC0}" type="slidenum">
              <a:rPr lang="en-US" smtClean="0"/>
              <a:t>9</a:t>
            </a:fld>
            <a:endParaRPr lang="en-US"/>
          </a:p>
        </p:txBody>
      </p:sp>
    </p:spTree>
    <p:extLst>
      <p:ext uri="{BB962C8B-B14F-4D97-AF65-F5344CB8AC3E}">
        <p14:creationId xmlns:p14="http://schemas.microsoft.com/office/powerpoint/2010/main" val="1330543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99C42-EE38-44A4-62FF-35DF4ECE23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830E0D-2139-3EB8-3484-CE6F50BF5C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008AFC-33CD-100C-95CD-04A763C5E0C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05CB2C8-CAAA-7B8D-F452-C26EDDBC7C3F}"/>
              </a:ext>
            </a:extLst>
          </p:cNvPr>
          <p:cNvSpPr>
            <a:spLocks noGrp="1"/>
          </p:cNvSpPr>
          <p:nvPr>
            <p:ph type="sldNum" sz="quarter" idx="5"/>
          </p:nvPr>
        </p:nvSpPr>
        <p:spPr/>
        <p:txBody>
          <a:bodyPr/>
          <a:lstStyle/>
          <a:p>
            <a:fld id="{55247812-3409-784D-BAE7-ABE53735D59F}" type="slidenum">
              <a:rPr lang="en-US" smtClean="0"/>
              <a:t>11</a:t>
            </a:fld>
            <a:endParaRPr lang="en-US"/>
          </a:p>
        </p:txBody>
      </p:sp>
    </p:spTree>
    <p:extLst>
      <p:ext uri="{BB962C8B-B14F-4D97-AF65-F5344CB8AC3E}">
        <p14:creationId xmlns:p14="http://schemas.microsoft.com/office/powerpoint/2010/main" val="3840719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Internal communication to designate or prioritize patients for treatment or tracking</a:t>
            </a:r>
          </a:p>
          <a:p>
            <a:endParaRPr lang="en-US"/>
          </a:p>
        </p:txBody>
      </p:sp>
      <p:sp>
        <p:nvSpPr>
          <p:cNvPr id="4" name="Slide Number Placeholder 3"/>
          <p:cNvSpPr>
            <a:spLocks noGrp="1"/>
          </p:cNvSpPr>
          <p:nvPr>
            <p:ph type="sldNum" sz="quarter" idx="5"/>
          </p:nvPr>
        </p:nvSpPr>
        <p:spPr/>
        <p:txBody>
          <a:bodyPr/>
          <a:lstStyle/>
          <a:p>
            <a:fld id="{EAC86E50-40D6-44A4-8353-AD7669F80AC0}" type="slidenum">
              <a:rPr lang="en-US" smtClean="0"/>
              <a:t>13</a:t>
            </a:fld>
            <a:endParaRPr lang="en-US"/>
          </a:p>
        </p:txBody>
      </p:sp>
    </p:spTree>
    <p:extLst>
      <p:ext uri="{BB962C8B-B14F-4D97-AF65-F5344CB8AC3E}">
        <p14:creationId xmlns:p14="http://schemas.microsoft.com/office/powerpoint/2010/main" val="2977192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Times New Roman" panose="02020603050405020304" pitchFamily="18" charset="0"/>
              </a:rPr>
              <a:t>Unable to complete request” is selected (insert symbol” will appear.  The symbol appears based upon the selection as opposed to choosing they symbol.  Same for When “None Needed” is selected, (insert symbol) appears. </a:t>
            </a:r>
            <a:endParaRPr lang="en-US"/>
          </a:p>
        </p:txBody>
      </p:sp>
      <p:sp>
        <p:nvSpPr>
          <p:cNvPr id="4" name="Slide Number Placeholder 3"/>
          <p:cNvSpPr>
            <a:spLocks noGrp="1"/>
          </p:cNvSpPr>
          <p:nvPr>
            <p:ph type="sldNum" sz="quarter" idx="5"/>
          </p:nvPr>
        </p:nvSpPr>
        <p:spPr/>
        <p:txBody>
          <a:bodyPr/>
          <a:lstStyle/>
          <a:p>
            <a:fld id="{D708A964-C220-4E5D-A813-426FD46C9975}" type="slidenum">
              <a:rPr lang="en-US" smtClean="0"/>
              <a:t>14</a:t>
            </a:fld>
            <a:endParaRPr lang="en-US"/>
          </a:p>
        </p:txBody>
      </p:sp>
    </p:spTree>
    <p:extLst>
      <p:ext uri="{BB962C8B-B14F-4D97-AF65-F5344CB8AC3E}">
        <p14:creationId xmlns:p14="http://schemas.microsoft.com/office/powerpoint/2010/main" val="3359259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26BB1-29AD-A0D4-16A8-4A90019483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FB7042-D0C4-7989-EB36-9901D65951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429F60-D68B-CCEE-15DC-9C143C7AC57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Insert video link</a:t>
            </a:r>
          </a:p>
        </p:txBody>
      </p:sp>
      <p:sp>
        <p:nvSpPr>
          <p:cNvPr id="4" name="Slide Number Placeholder 3">
            <a:extLst>
              <a:ext uri="{FF2B5EF4-FFF2-40B4-BE49-F238E27FC236}">
                <a16:creationId xmlns:a16="http://schemas.microsoft.com/office/drawing/2014/main" id="{8C57E3FC-096E-48D2-6691-3FDADCF28A05}"/>
              </a:ext>
            </a:extLst>
          </p:cNvPr>
          <p:cNvSpPr>
            <a:spLocks noGrp="1"/>
          </p:cNvSpPr>
          <p:nvPr>
            <p:ph type="sldNum" sz="quarter" idx="5"/>
          </p:nvPr>
        </p:nvSpPr>
        <p:spPr/>
        <p:txBody>
          <a:bodyPr/>
          <a:lstStyle/>
          <a:p>
            <a:fld id="{D708A964-C220-4E5D-A813-426FD46C9975}" type="slidenum">
              <a:rPr lang="en-US" smtClean="0"/>
              <a:t>16</a:t>
            </a:fld>
            <a:endParaRPr lang="en-US"/>
          </a:p>
        </p:txBody>
      </p:sp>
    </p:spTree>
    <p:extLst>
      <p:ext uri="{BB962C8B-B14F-4D97-AF65-F5344CB8AC3E}">
        <p14:creationId xmlns:p14="http://schemas.microsoft.com/office/powerpoint/2010/main" val="268855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1/27/2025</a:t>
            </a:fld>
            <a:endParaRPr lang="en-US"/>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a:p>
        </p:txBody>
      </p:sp>
    </p:spTree>
    <p:extLst>
      <p:ext uri="{BB962C8B-B14F-4D97-AF65-F5344CB8AC3E}">
        <p14:creationId xmlns:p14="http://schemas.microsoft.com/office/powerpoint/2010/main" val="6451129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1/27/2025</a:t>
            </a:fld>
            <a:endParaRPr lang="en-US"/>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a:p>
        </p:txBody>
      </p:sp>
    </p:spTree>
    <p:extLst>
      <p:ext uri="{BB962C8B-B14F-4D97-AF65-F5344CB8AC3E}">
        <p14:creationId xmlns:p14="http://schemas.microsoft.com/office/powerpoint/2010/main" val="221138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1/27/2025</a:t>
            </a:fld>
            <a:endParaRPr lang="en-US"/>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a:p>
        </p:txBody>
      </p:sp>
    </p:spTree>
    <p:extLst>
      <p:ext uri="{BB962C8B-B14F-4D97-AF65-F5344CB8AC3E}">
        <p14:creationId xmlns:p14="http://schemas.microsoft.com/office/powerpoint/2010/main" val="433553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A7F58C7-D277-8F14-F024-4B41D20D054F}"/>
              </a:ext>
            </a:extLst>
          </p:cNvPr>
          <p:cNvSpPr>
            <a:spLocks noGrp="1"/>
          </p:cNvSpPr>
          <p:nvPr>
            <p:ph type="pic" sz="quarter" idx="10"/>
          </p:nvPr>
        </p:nvSpPr>
        <p:spPr>
          <a:xfrm>
            <a:off x="0" y="0"/>
            <a:ext cx="12192000" cy="6858000"/>
          </a:xfrm>
        </p:spPr>
        <p:txBody>
          <a:bodyPr>
            <a:normAutofit/>
          </a:bodyPr>
          <a:lstStyle>
            <a:lvl1pPr marL="0" indent="0" algn="ctr">
              <a:buNone/>
              <a:defRPr sz="2000">
                <a:solidFill>
                  <a:schemeClr val="bg1"/>
                </a:solidFill>
              </a:defRPr>
            </a:lvl1pPr>
          </a:lstStyle>
          <a:p>
            <a:r>
              <a:rPr lang="en-US"/>
              <a:t>Click icon to add picture</a:t>
            </a:r>
          </a:p>
        </p:txBody>
      </p: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1524000" y="2286000"/>
            <a:ext cx="9144000" cy="2286000"/>
          </a:xfrm>
        </p:spPr>
        <p:txBody>
          <a:bodyPr anchor="ctr" anchorCtr="0">
            <a:noAutofit/>
          </a:bodyPr>
          <a:lstStyle>
            <a:lvl1pPr algn="ctr">
              <a:defRPr sz="4800">
                <a:solidFill>
                  <a:schemeClr val="bg1"/>
                </a:solidFill>
              </a:defRPr>
            </a:lvl1pPr>
          </a:lstStyle>
          <a:p>
            <a:r>
              <a:rPr lang="en-US"/>
              <a:t>Click to add title</a:t>
            </a:r>
          </a:p>
        </p:txBody>
      </p:sp>
    </p:spTree>
    <p:extLst>
      <p:ext uri="{BB962C8B-B14F-4D97-AF65-F5344CB8AC3E}">
        <p14:creationId xmlns:p14="http://schemas.microsoft.com/office/powerpoint/2010/main" val="1624571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577E27-B60E-C6DD-BAAF-5CCC3D59E5D5}"/>
              </a:ext>
              <a:ext uri="{C183D7F6-B498-43B3-948B-1728B52AA6E4}">
                <adec:decorative xmlns:adec="http://schemas.microsoft.com/office/drawing/2017/decorative" val="1"/>
              </a:ext>
            </a:extLst>
          </p:cNvPr>
          <p:cNvSpPr/>
          <p:nvPr userDrawn="1"/>
        </p:nvSpPr>
        <p:spPr>
          <a:xfrm>
            <a:off x="0" y="6303963"/>
            <a:ext cx="1219200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838200" y="365760"/>
            <a:ext cx="10515600" cy="1325880"/>
          </a:xfrm>
        </p:spPr>
        <p:txBody>
          <a:bodyPr anchor="ctr" anchorCtr="0">
            <a:noAutofit/>
          </a:bodyPr>
          <a:lstStyle>
            <a:lvl1pPr algn="ctr">
              <a:defRPr sz="3200"/>
            </a:lvl1pPr>
          </a:lstStyle>
          <a:p>
            <a:r>
              <a:rPr lang="en-US"/>
              <a:t>Click to add title</a:t>
            </a:r>
          </a:p>
        </p:txBody>
      </p:sp>
      <p:sp>
        <p:nvSpPr>
          <p:cNvPr id="9" name="Content Placeholder 10">
            <a:extLst>
              <a:ext uri="{FF2B5EF4-FFF2-40B4-BE49-F238E27FC236}">
                <a16:creationId xmlns:a16="http://schemas.microsoft.com/office/drawing/2014/main" id="{964CA031-27E0-D0AA-1451-A904CCF234FE}"/>
              </a:ext>
            </a:extLst>
          </p:cNvPr>
          <p:cNvSpPr>
            <a:spLocks noGrp="1"/>
          </p:cNvSpPr>
          <p:nvPr>
            <p:ph sz="quarter" idx="13" hasCustomPrompt="1"/>
          </p:nvPr>
        </p:nvSpPr>
        <p:spPr>
          <a:xfrm>
            <a:off x="838199" y="2024781"/>
            <a:ext cx="5212079" cy="4137189"/>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0">
            <a:extLst>
              <a:ext uri="{FF2B5EF4-FFF2-40B4-BE49-F238E27FC236}">
                <a16:creationId xmlns:a16="http://schemas.microsoft.com/office/drawing/2014/main" id="{81FE0D7D-86B7-CCD2-A7A1-70E95846B542}"/>
              </a:ext>
            </a:extLst>
          </p:cNvPr>
          <p:cNvSpPr>
            <a:spLocks noGrp="1"/>
          </p:cNvSpPr>
          <p:nvPr>
            <p:ph sz="quarter" idx="14" hasCustomPrompt="1"/>
          </p:nvPr>
        </p:nvSpPr>
        <p:spPr>
          <a:xfrm>
            <a:off x="6459795" y="2024780"/>
            <a:ext cx="4894006" cy="4137189"/>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1/27/2025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44397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5242425" y="466344"/>
            <a:ext cx="6241651" cy="1710354"/>
          </a:xfrm>
        </p:spPr>
        <p:txBody>
          <a:bodyPr bIns="0" anchor="ctr" anchorCtr="0">
            <a:noAutofit/>
          </a:bodyPr>
          <a:lstStyle>
            <a:lvl1pPr>
              <a:defRPr sz="3200"/>
            </a:lvl1pPr>
          </a:lstStyle>
          <a:p>
            <a:r>
              <a:rPr lang="en-US"/>
              <a:t>Click to add title</a:t>
            </a:r>
          </a:p>
        </p:txBody>
      </p:sp>
      <p:sp>
        <p:nvSpPr>
          <p:cNvPr id="10" name="Picture Placeholder 9">
            <a:extLst>
              <a:ext uri="{FF2B5EF4-FFF2-40B4-BE49-F238E27FC236}">
                <a16:creationId xmlns:a16="http://schemas.microsoft.com/office/drawing/2014/main" id="{511A5385-FB23-93A8-2B8F-9887244244DF}"/>
              </a:ext>
            </a:extLst>
          </p:cNvPr>
          <p:cNvSpPr>
            <a:spLocks noGrp="1"/>
          </p:cNvSpPr>
          <p:nvPr>
            <p:ph type="pic" sz="quarter" idx="10"/>
          </p:nvPr>
        </p:nvSpPr>
        <p:spPr>
          <a:xfrm>
            <a:off x="0" y="0"/>
            <a:ext cx="4287838" cy="6858000"/>
          </a:xfrm>
        </p:spPr>
        <p:txBody>
          <a:bodyPr>
            <a:normAutofit/>
          </a:bodyPr>
          <a:lstStyle>
            <a:lvl1pPr marL="0" indent="0" algn="ctr">
              <a:buNone/>
              <a:defRPr sz="2000"/>
            </a:lvl1pPr>
          </a:lstStyle>
          <a:p>
            <a:r>
              <a:rPr lang="en-US"/>
              <a:t>Click icon to add picture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5242426" y="2286000"/>
            <a:ext cx="6241650" cy="3474720"/>
          </a:xfrm>
        </p:spPr>
        <p:txBody>
          <a:bodyPr>
            <a:normAutofit/>
          </a:bodyPr>
          <a:lstStyle>
            <a:lvl1pPr marL="228600" indent="-228600">
              <a:spcBef>
                <a:spcPts val="1000"/>
              </a:spcBef>
              <a:spcAft>
                <a:spcPts val="1000"/>
              </a:spcAft>
              <a:buClr>
                <a:schemeClr val="accent2"/>
              </a:buClr>
              <a:buFont typeface="Wingdings" panose="05000000000000000000" pitchFamily="2" charset="2"/>
              <a:buChar char="§"/>
              <a:defRPr sz="1800"/>
            </a:lvl1pPr>
            <a:lvl2pPr marL="228600" indent="-228600">
              <a:spcBef>
                <a:spcPts val="1000"/>
              </a:spcBef>
              <a:spcAft>
                <a:spcPts val="1000"/>
              </a:spcAft>
              <a:buClr>
                <a:schemeClr val="accent2"/>
              </a:buClr>
              <a:buFont typeface="Wingdings" panose="05000000000000000000" pitchFamily="2" charset="2"/>
              <a:buChar char="§"/>
              <a:defRPr sz="1800"/>
            </a:lvl2pPr>
            <a:lvl3pPr marL="228600" indent="-228600">
              <a:spcBef>
                <a:spcPts val="1000"/>
              </a:spcBef>
              <a:spcAft>
                <a:spcPts val="1000"/>
              </a:spcAft>
              <a:buClr>
                <a:schemeClr val="accent2"/>
              </a:buClr>
              <a:buFont typeface="Wingdings" panose="05000000000000000000" pitchFamily="2" charset="2"/>
              <a:buChar char="§"/>
              <a:defRPr sz="1800"/>
            </a:lvl3pPr>
            <a:lvl4pPr marL="228600" indent="-228600">
              <a:spcBef>
                <a:spcPts val="1000"/>
              </a:spcBef>
              <a:spcAft>
                <a:spcPts val="1000"/>
              </a:spcAft>
              <a:buClr>
                <a:schemeClr val="accent2"/>
              </a:buClr>
              <a:buFont typeface="Wingdings" panose="05000000000000000000" pitchFamily="2" charset="2"/>
              <a:buChar char="§"/>
              <a:defRPr sz="1800"/>
            </a:lvl4pPr>
            <a:lvl5pPr marL="228600" indent="-228600">
              <a:spcBef>
                <a:spcPts val="1000"/>
              </a:spcBef>
              <a:spcAft>
                <a:spcPts val="1000"/>
              </a:spcAft>
              <a:buClr>
                <a:schemeClr val="accent2"/>
              </a:buClr>
              <a:buFont typeface="Wingdings" panose="05000000000000000000" pitchFamily="2" charset="2"/>
              <a:buChar char="§"/>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0E25A87-9155-9E07-878F-CEC0B137C2D7}"/>
              </a:ext>
              <a:ext uri="{C183D7F6-B498-43B3-948B-1728B52AA6E4}">
                <adec:decorative xmlns:adec="http://schemas.microsoft.com/office/drawing/2017/decorative" val="1"/>
              </a:ext>
            </a:extLst>
          </p:cNvPr>
          <p:cNvSpPr/>
          <p:nvPr userDrawn="1"/>
        </p:nvSpPr>
        <p:spPr>
          <a:xfrm>
            <a:off x="5291586" y="6303963"/>
            <a:ext cx="4287186"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070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1/27/2025</a:t>
            </a:fld>
            <a:endParaRPr lang="en-US"/>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a:p>
        </p:txBody>
      </p:sp>
    </p:spTree>
    <p:extLst>
      <p:ext uri="{BB962C8B-B14F-4D97-AF65-F5344CB8AC3E}">
        <p14:creationId xmlns:p14="http://schemas.microsoft.com/office/powerpoint/2010/main" val="3405776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1/27/2025</a:t>
            </a:fld>
            <a:endParaRPr lang="en-US"/>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a:p>
        </p:txBody>
      </p:sp>
    </p:spTree>
    <p:extLst>
      <p:ext uri="{BB962C8B-B14F-4D97-AF65-F5344CB8AC3E}">
        <p14:creationId xmlns:p14="http://schemas.microsoft.com/office/powerpoint/2010/main" val="374396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1/27/2025</a:t>
            </a:fld>
            <a:endParaRPr lang="en-US"/>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0087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1/27/2025</a:t>
            </a:fld>
            <a:endParaRPr lang="en-US"/>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a:p>
        </p:txBody>
      </p:sp>
    </p:spTree>
    <p:extLst>
      <p:ext uri="{BB962C8B-B14F-4D97-AF65-F5344CB8AC3E}">
        <p14:creationId xmlns:p14="http://schemas.microsoft.com/office/powerpoint/2010/main" val="1202230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1/27/2025</a:t>
            </a:fld>
            <a:endParaRPr lang="en-US"/>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a:p>
        </p:txBody>
      </p:sp>
    </p:spTree>
    <p:extLst>
      <p:ext uri="{BB962C8B-B14F-4D97-AF65-F5344CB8AC3E}">
        <p14:creationId xmlns:p14="http://schemas.microsoft.com/office/powerpoint/2010/main" val="2208195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1/27/2025</a:t>
            </a:fld>
            <a:endParaRPr lang="en-US"/>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a:p>
        </p:txBody>
      </p:sp>
    </p:spTree>
    <p:extLst>
      <p:ext uri="{BB962C8B-B14F-4D97-AF65-F5344CB8AC3E}">
        <p14:creationId xmlns:p14="http://schemas.microsoft.com/office/powerpoint/2010/main" val="2783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1/27/2025</a:t>
            </a:fld>
            <a:endParaRPr lang="en-US"/>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p>
        </p:txBody>
      </p:sp>
    </p:spTree>
    <p:extLst>
      <p:ext uri="{BB962C8B-B14F-4D97-AF65-F5344CB8AC3E}">
        <p14:creationId xmlns:p14="http://schemas.microsoft.com/office/powerpoint/2010/main" val="3758560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1/27/2025</a:t>
            </a:fld>
            <a:endParaRPr lang="en-US"/>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p>
        </p:txBody>
      </p:sp>
    </p:spTree>
    <p:extLst>
      <p:ext uri="{BB962C8B-B14F-4D97-AF65-F5344CB8AC3E}">
        <p14:creationId xmlns:p14="http://schemas.microsoft.com/office/powerpoint/2010/main" val="364748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1/27/2025</a:t>
            </a:fld>
            <a:endParaRPr lang="en-US"/>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a:p>
        </p:txBody>
      </p:sp>
    </p:spTree>
    <p:extLst>
      <p:ext uri="{BB962C8B-B14F-4D97-AF65-F5344CB8AC3E}">
        <p14:creationId xmlns:p14="http://schemas.microsoft.com/office/powerpoint/2010/main" val="138399751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07" r:id="rId6"/>
    <p:sldLayoutId id="2147483803" r:id="rId7"/>
    <p:sldLayoutId id="2147483804" r:id="rId8"/>
    <p:sldLayoutId id="2147483805" r:id="rId9"/>
    <p:sldLayoutId id="2147483806" r:id="rId10"/>
    <p:sldLayoutId id="2147483808" r:id="rId11"/>
    <p:sldLayoutId id="2147483815" r:id="rId12"/>
    <p:sldLayoutId id="2147483816" r:id="rId13"/>
    <p:sldLayoutId id="2147483817" r:id="rId14"/>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11.svg"/><Relationship Id="rId4" Type="http://schemas.openxmlformats.org/officeDocument/2006/relationships/diagramQuickStyle" Target="../diagrams/quickStyle4.xml"/><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6.xml"/><Relationship Id="rId7" Type="http://schemas.openxmlformats.org/officeDocument/2006/relationships/image" Target="../media/image1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vumc365.sharepoint.com/:v:/s/AcuteCareRehab/Ed1AZ9Fm82lLvWlNaWbREF8Bk6lK5mI0oCySeBY7fkIekA?e=jg0dsE" TargetMode="Externa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hyperlink" Target="https://vumc365.sharepoint.com/:v:/s/AcuteCareRehab/ERFzMF6rseRBgez9QFaN8TgBfjKcMJKFgP27nTnDiW6V1w?e=P71KLZ"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vumc365.sharepoint.com/:v:/s/AcuteCareRehab/EdL8gM3cAH5MiNi6ffBcgGABlW9uKXlett7y1WCAz7mRQg?e=HQ0cVw" TargetMode="External"/><Relationship Id="rId4" Type="http://schemas.openxmlformats.org/officeDocument/2006/relationships/hyperlink" Target="https://vumc365.sharepoint.com/:v:/s/AcuteCareRehab/EU4Lwa1g4OxFoxgkcnrFLU4BM48TgSLp3TcefvCwYpvhOw?e=JuKYdC"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10.xml"/><Relationship Id="rId7" Type="http://schemas.openxmlformats.org/officeDocument/2006/relationships/image" Target="../media/image27.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10" Type="http://schemas.openxmlformats.org/officeDocument/2006/relationships/image" Target="../media/image30.png"/><Relationship Id="rId4" Type="http://schemas.openxmlformats.org/officeDocument/2006/relationships/diagramQuickStyle" Target="../diagrams/quickStyle10.xml"/><Relationship Id="rId9" Type="http://schemas.openxmlformats.org/officeDocument/2006/relationships/image" Target="../media/image29.png"/></Relationships>
</file>

<file path=ppt/slides/_rels/slide2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1.png"/><Relationship Id="rId7" Type="http://schemas.openxmlformats.org/officeDocument/2006/relationships/diagramColors" Target="../diagrams/colors1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vumc365.sharepoint.com/:v:/s/AcuteCareRehab/EeZspui9uR1Fo-zJj3SKK6IBZu6JGPV7E8-RG4oXONz4Ww?e=JirX1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vumc365.sharepoint.com/:v:/s/AcuteCareRehab/EXzD5vBrHLJGknyJkihLZoYBJT7IerfM-w0oKakchejfug?e=wwFvXg" TargetMode="External"/><Relationship Id="rId5" Type="http://schemas.openxmlformats.org/officeDocument/2006/relationships/hyperlink" Target="https://vumc365.sharepoint.com/:v:/s/AcuteCareRehab/EWCnbLhoDKVNmVW-ZdIttPkBNMqY3HdvebMW3FBbBLB6wQ?e=FpaR5T" TargetMode="External"/><Relationship Id="rId4" Type="http://schemas.openxmlformats.org/officeDocument/2006/relationships/hyperlink" Target="https://vumc365.sharepoint.com/:v:/s/AcuteCareRehab/EYEuQfA8l1ZNqoJdIj74bCwBgNUsprOeIjNJGV9YPNS0mg?e=aPR8vF"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Layout" Target="../diagrams/layout13.xml"/><Relationship Id="rId7" Type="http://schemas.openxmlformats.org/officeDocument/2006/relationships/image" Target="../media/image34.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Layout" Target="../diagrams/layout14.xml"/><Relationship Id="rId7" Type="http://schemas.openxmlformats.org/officeDocument/2006/relationships/image" Target="../media/image25.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 Id="rId9" Type="http://schemas.openxmlformats.org/officeDocument/2006/relationships/image" Target="../media/image36.png"/></Relationships>
</file>

<file path=ppt/slides/_rels/slide3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s://vumc365.sharepoint.com/:v:/s/AcuteCareRehab/EZoKs8zxZZFDnOUR4DpS1g4BxVLj28gipBCoiy99SWmo4A?e=WCGw8e"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94F98A-9C58-42A8-AB1D-B9ADACFCAA80}"/>
              </a:ext>
            </a:extLst>
          </p:cNvPr>
          <p:cNvSpPr>
            <a:spLocks noGrp="1"/>
          </p:cNvSpPr>
          <p:nvPr>
            <p:ph type="ctrTitle"/>
          </p:nvPr>
        </p:nvSpPr>
        <p:spPr>
          <a:xfrm>
            <a:off x="1078991" y="893935"/>
            <a:ext cx="5364937" cy="3339390"/>
          </a:xfrm>
        </p:spPr>
        <p:txBody>
          <a:bodyPr vert="horz" lIns="91440" tIns="45720" rIns="91440" bIns="45720" rtlCol="0" anchor="ctr">
            <a:normAutofit/>
          </a:bodyPr>
          <a:lstStyle/>
          <a:p>
            <a:r>
              <a:rPr lang="en-US" sz="5600" b="1"/>
              <a:t>Department-</a:t>
            </a:r>
            <a:r>
              <a:rPr lang="en-US" sz="5600" b="1" i="1" kern="1200" spc="100" baseline="0">
                <a:effectLst/>
                <a:latin typeface="+mj-lt"/>
                <a:ea typeface="+mj-ea"/>
                <a:cs typeface="+mj-cs"/>
              </a:rPr>
              <a:t> Specific </a:t>
            </a:r>
            <a:r>
              <a:rPr lang="en-US" sz="5600" b="1"/>
              <a:t>Epic Training,</a:t>
            </a:r>
            <a:br>
              <a:rPr lang="en-US" sz="5600" b="1"/>
            </a:br>
            <a:r>
              <a:rPr lang="en-US" sz="5600" b="1"/>
              <a:t>Student Edition</a:t>
            </a:r>
            <a:endParaRPr lang="en-US" sz="5600"/>
          </a:p>
        </p:txBody>
      </p:sp>
      <p:sp>
        <p:nvSpPr>
          <p:cNvPr id="3" name="Subtitle 2">
            <a:extLst>
              <a:ext uri="{FF2B5EF4-FFF2-40B4-BE49-F238E27FC236}">
                <a16:creationId xmlns:a16="http://schemas.microsoft.com/office/drawing/2014/main" id="{09B48C10-2321-4169-AED5-7AC4D2E68733}"/>
              </a:ext>
            </a:extLst>
          </p:cNvPr>
          <p:cNvSpPr>
            <a:spLocks noGrp="1"/>
          </p:cNvSpPr>
          <p:nvPr>
            <p:ph type="subTitle" idx="1"/>
          </p:nvPr>
        </p:nvSpPr>
        <p:spPr>
          <a:xfrm>
            <a:off x="1078992" y="4876803"/>
            <a:ext cx="5364936" cy="909848"/>
          </a:xfrm>
        </p:spPr>
        <p:txBody>
          <a:bodyPr vert="horz" lIns="91440" tIns="45720" rIns="91440" bIns="45720" rtlCol="0" anchor="t">
            <a:normAutofit/>
          </a:bodyPr>
          <a:lstStyle/>
          <a:p>
            <a:pPr marL="182880"/>
            <a:r>
              <a:rPr lang="en-US"/>
              <a:t>Updated September Jan 2025</a:t>
            </a:r>
          </a:p>
        </p:txBody>
      </p:sp>
      <p:cxnSp>
        <p:nvCxnSpPr>
          <p:cNvPr id="89" name="Straight Connector 88">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40408" y="4555071"/>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Freeform: Shape 90">
            <a:extLst>
              <a:ext uri="{FF2B5EF4-FFF2-40B4-BE49-F238E27FC236}">
                <a16:creationId xmlns:a16="http://schemas.microsoft.com/office/drawing/2014/main" id="{13AD65D1-B021-4B05-9F8F-4D82BD3BD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76934"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5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0" name="Picture 3" descr="People doing teamwork illustration">
            <a:extLst>
              <a:ext uri="{FF2B5EF4-FFF2-40B4-BE49-F238E27FC236}">
                <a16:creationId xmlns:a16="http://schemas.microsoft.com/office/drawing/2014/main" id="{E729254D-4817-43E7-853A-5116681B28C0}"/>
              </a:ext>
            </a:extLst>
          </p:cNvPr>
          <p:cNvPicPr>
            <a:picLocks noChangeAspect="1"/>
          </p:cNvPicPr>
          <p:nvPr/>
        </p:nvPicPr>
        <p:blipFill rotWithShape="1">
          <a:blip r:embed="rId2"/>
          <a:srcRect t="5486" b="5486"/>
          <a:stretch/>
        </p:blipFill>
        <p:spPr>
          <a:xfrm>
            <a:off x="8112271" y="2446928"/>
            <a:ext cx="3491811" cy="1964143"/>
          </a:xfrm>
          <a:prstGeom prst="rect">
            <a:avLst/>
          </a:prstGeom>
        </p:spPr>
      </p:pic>
      <p:sp>
        <p:nvSpPr>
          <p:cNvPr id="93"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193376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4B31E2-24D7-4BA2-8DC3-5626E9633CAA}"/>
              </a:ext>
            </a:extLst>
          </p:cNvPr>
          <p:cNvSpPr>
            <a:spLocks noGrp="1"/>
          </p:cNvSpPr>
          <p:nvPr>
            <p:ph type="title"/>
          </p:nvPr>
        </p:nvSpPr>
        <p:spPr>
          <a:xfrm>
            <a:off x="758952" y="420625"/>
            <a:ext cx="10667998" cy="1326814"/>
          </a:xfrm>
        </p:spPr>
        <p:txBody>
          <a:bodyPr anchor="ctr">
            <a:normAutofit fontScale="90000"/>
          </a:bodyPr>
          <a:lstStyle/>
          <a:p>
            <a:r>
              <a:rPr lang="en-US">
                <a:solidFill>
                  <a:schemeClr val="bg1"/>
                </a:solidFill>
              </a:rPr>
              <a:t>Patient Lists: How to view your CI/FE’s list</a:t>
            </a:r>
          </a:p>
        </p:txBody>
      </p:sp>
      <p:sp>
        <p:nvSpPr>
          <p:cNvPr id="55"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2" y="56841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txBody>
          <a:bodyPr anchor="ctr"/>
          <a:lstStyle/>
          <a:p>
            <a:endParaRPr lang="en-US"/>
          </a:p>
        </p:txBody>
      </p:sp>
      <p:graphicFrame>
        <p:nvGraphicFramePr>
          <p:cNvPr id="46" name="Content Placeholder 2">
            <a:extLst>
              <a:ext uri="{FF2B5EF4-FFF2-40B4-BE49-F238E27FC236}">
                <a16:creationId xmlns:a16="http://schemas.microsoft.com/office/drawing/2014/main" id="{7DA2DE17-7272-4B9E-9E2D-DD0AAEECBCB0}"/>
              </a:ext>
            </a:extLst>
          </p:cNvPr>
          <p:cNvGraphicFramePr>
            <a:graphicFrameLocks noGrp="1"/>
          </p:cNvGraphicFramePr>
          <p:nvPr>
            <p:ph idx="1"/>
            <p:extLst>
              <p:ext uri="{D42A27DB-BD31-4B8C-83A1-F6EECF244321}">
                <p14:modId xmlns:p14="http://schemas.microsoft.com/office/powerpoint/2010/main" val="2234694347"/>
              </p:ext>
            </p:extLst>
          </p:nvPr>
        </p:nvGraphicFramePr>
        <p:xfrm>
          <a:off x="304800" y="1955969"/>
          <a:ext cx="11479212" cy="3313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5934C911-7ED1-C3C5-21C7-47A3FAA4D47B}"/>
              </a:ext>
            </a:extLst>
          </p:cNvPr>
          <p:cNvPicPr>
            <a:picLocks noChangeAspect="1"/>
          </p:cNvPicPr>
          <p:nvPr/>
        </p:nvPicPr>
        <p:blipFill>
          <a:blip r:embed="rId7"/>
          <a:stretch>
            <a:fillRect/>
          </a:stretch>
        </p:blipFill>
        <p:spPr>
          <a:xfrm>
            <a:off x="9399609" y="4510128"/>
            <a:ext cx="1924319" cy="419158"/>
          </a:xfrm>
          <a:prstGeom prst="rect">
            <a:avLst/>
          </a:prstGeom>
        </p:spPr>
      </p:pic>
      <p:pic>
        <p:nvPicPr>
          <p:cNvPr id="9" name="Picture 8">
            <a:extLst>
              <a:ext uri="{FF2B5EF4-FFF2-40B4-BE49-F238E27FC236}">
                <a16:creationId xmlns:a16="http://schemas.microsoft.com/office/drawing/2014/main" id="{3347BFFB-64C9-C5CC-5BF5-373053FE5288}"/>
              </a:ext>
            </a:extLst>
          </p:cNvPr>
          <p:cNvPicPr>
            <a:picLocks noChangeAspect="1"/>
          </p:cNvPicPr>
          <p:nvPr/>
        </p:nvPicPr>
        <p:blipFill>
          <a:blip r:embed="rId8"/>
          <a:stretch>
            <a:fillRect/>
          </a:stretch>
        </p:blipFill>
        <p:spPr>
          <a:xfrm>
            <a:off x="4007552" y="4510128"/>
            <a:ext cx="4523985" cy="2265147"/>
          </a:xfrm>
          <a:prstGeom prst="rect">
            <a:avLst/>
          </a:prstGeom>
        </p:spPr>
      </p:pic>
      <p:pic>
        <p:nvPicPr>
          <p:cNvPr id="11" name="Graphic 10" descr="Cursor with solid fill">
            <a:extLst>
              <a:ext uri="{FF2B5EF4-FFF2-40B4-BE49-F238E27FC236}">
                <a16:creationId xmlns:a16="http://schemas.microsoft.com/office/drawing/2014/main" id="{C04240F1-D710-1FB1-9232-3D6A29A2E7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09726" y="2327718"/>
            <a:ext cx="353188" cy="353188"/>
          </a:xfrm>
          <a:prstGeom prst="rect">
            <a:avLst/>
          </a:prstGeom>
        </p:spPr>
      </p:pic>
      <p:pic>
        <p:nvPicPr>
          <p:cNvPr id="12" name="Graphic 11" descr="Cursor with solid fill">
            <a:extLst>
              <a:ext uri="{FF2B5EF4-FFF2-40B4-BE49-F238E27FC236}">
                <a16:creationId xmlns:a16="http://schemas.microsoft.com/office/drawing/2014/main" id="{F66806DA-23BE-248C-AB37-974F4BEFC62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59606" y="2199999"/>
            <a:ext cx="353188" cy="353188"/>
          </a:xfrm>
          <a:prstGeom prst="rect">
            <a:avLst/>
          </a:prstGeom>
        </p:spPr>
      </p:pic>
      <p:pic>
        <p:nvPicPr>
          <p:cNvPr id="13" name="Graphic 12" descr="Cursor with solid fill">
            <a:extLst>
              <a:ext uri="{FF2B5EF4-FFF2-40B4-BE49-F238E27FC236}">
                <a16:creationId xmlns:a16="http://schemas.microsoft.com/office/drawing/2014/main" id="{2910E5F1-5436-BDD2-9A0D-D318A84B9C0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03125" y="4641800"/>
            <a:ext cx="353188" cy="353188"/>
          </a:xfrm>
          <a:prstGeom prst="rect">
            <a:avLst/>
          </a:prstGeom>
        </p:spPr>
      </p:pic>
    </p:spTree>
    <p:extLst>
      <p:ext uri="{BB962C8B-B14F-4D97-AF65-F5344CB8AC3E}">
        <p14:creationId xmlns:p14="http://schemas.microsoft.com/office/powerpoint/2010/main" val="2128840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95260-A928-8C4F-185B-4F8763B8836B}"/>
            </a:ext>
          </a:extLst>
        </p:cNvPr>
        <p:cNvGrpSpPr/>
        <p:nvPr/>
      </p:nvGrpSpPr>
      <p:grpSpPr>
        <a:xfrm>
          <a:off x="0" y="0"/>
          <a:ext cx="0" cy="0"/>
          <a:chOff x="0" y="0"/>
          <a:chExt cx="0" cy="0"/>
        </a:xfrm>
      </p:grpSpPr>
      <p:pic>
        <p:nvPicPr>
          <p:cNvPr id="4" name="Picture Placeholder 7" descr="close up of computer code">
            <a:extLst>
              <a:ext uri="{FF2B5EF4-FFF2-40B4-BE49-F238E27FC236}">
                <a16:creationId xmlns:a16="http://schemas.microsoft.com/office/drawing/2014/main" id="{6F631DEB-446C-A124-1F59-4C3FA15EEA4B}"/>
              </a:ext>
            </a:extLst>
          </p:cNvPr>
          <p:cNvPicPr>
            <a:picLocks noGrp="1" noChangeAspect="1"/>
          </p:cNvPicPr>
          <p:nvPr>
            <p:ph type="pic" sz="quarter" idx="10"/>
          </p:nvPr>
        </p:nvPicPr>
        <p:blipFill rotWithShape="1">
          <a:blip r:embed="rId3">
            <a:alphaModFix amt="40000"/>
            <a:extLst>
              <a:ext uri="{BEBA8EAE-BF5A-486C-A8C5-ECC9F3942E4B}">
                <a14:imgProps xmlns:a14="http://schemas.microsoft.com/office/drawing/2010/main">
                  <a14:imgLayer r:embed="rId4">
                    <a14:imgEffect>
                      <a14:saturation sat="0"/>
                    </a14:imgEffect>
                  </a14:imgLayer>
                </a14:imgProps>
              </a:ext>
            </a:extLst>
          </a:blip>
          <a:srcRect t="7813" b="7813"/>
          <a:stretch/>
        </p:blipFill>
        <p:spPr>
          <a:xfrm>
            <a:off x="0" y="0"/>
            <a:ext cx="12192000" cy="6858000"/>
          </a:xfrm>
        </p:spPr>
      </p:pic>
      <p:sp>
        <p:nvSpPr>
          <p:cNvPr id="3" name="Title 2">
            <a:extLst>
              <a:ext uri="{FF2B5EF4-FFF2-40B4-BE49-F238E27FC236}">
                <a16:creationId xmlns:a16="http://schemas.microsoft.com/office/drawing/2014/main" id="{12904B85-609C-D8C7-45C0-13F7E602D465}"/>
              </a:ext>
            </a:extLst>
          </p:cNvPr>
          <p:cNvSpPr>
            <a:spLocks noGrp="1"/>
          </p:cNvSpPr>
          <p:nvPr>
            <p:ph type="ctrTitle"/>
          </p:nvPr>
        </p:nvSpPr>
        <p:spPr>
          <a:xfrm>
            <a:off x="1524000" y="2286000"/>
            <a:ext cx="9144000" cy="2286000"/>
          </a:xfrm>
        </p:spPr>
        <p:txBody>
          <a:bodyPr/>
          <a:lstStyle/>
          <a:p>
            <a:r>
              <a:rPr lang="en-US"/>
              <a:t>List Columns</a:t>
            </a:r>
          </a:p>
        </p:txBody>
      </p:sp>
    </p:spTree>
    <p:extLst>
      <p:ext uri="{BB962C8B-B14F-4D97-AF65-F5344CB8AC3E}">
        <p14:creationId xmlns:p14="http://schemas.microsoft.com/office/powerpoint/2010/main" val="741444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31" name="Straight Connector 30">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177" y="66751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37" name="Freeform: Shape 36">
            <a:extLst>
              <a:ext uri="{FF2B5EF4-FFF2-40B4-BE49-F238E27FC236}">
                <a16:creationId xmlns:a16="http://schemas.microsoft.com/office/drawing/2014/main" id="{CD14F0CE-4A68-4F5C-AC85-FF283F924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76934"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 Placeholder 20">
            <a:extLst>
              <a:ext uri="{FF2B5EF4-FFF2-40B4-BE49-F238E27FC236}">
                <a16:creationId xmlns:a16="http://schemas.microsoft.com/office/drawing/2014/main" id="{E7796D96-AC3C-791B-B1CE-51E7DE48A72F}"/>
              </a:ext>
            </a:extLst>
          </p:cNvPr>
          <p:cNvSpPr>
            <a:spLocks noGrp="1"/>
          </p:cNvSpPr>
          <p:nvPr>
            <p:ph type="body" idx="1"/>
          </p:nvPr>
        </p:nvSpPr>
        <p:spPr>
          <a:xfrm>
            <a:off x="7844003" y="3007829"/>
            <a:ext cx="3940008" cy="842340"/>
          </a:xfrm>
        </p:spPr>
        <p:txBody>
          <a:bodyPr vert="horz" lIns="91440" tIns="45720" rIns="91440" bIns="45720" rtlCol="0">
            <a:normAutofit/>
          </a:bodyPr>
          <a:lstStyle/>
          <a:p>
            <a:pPr>
              <a:lnSpc>
                <a:spcPct val="100000"/>
              </a:lnSpc>
            </a:pPr>
            <a:r>
              <a:rPr lang="en-US" sz="2200">
                <a:solidFill>
                  <a:schemeClr val="bg1"/>
                </a:solidFill>
              </a:rPr>
              <a:t>Patient Lists: Columns to Discuss</a:t>
            </a:r>
          </a:p>
        </p:txBody>
      </p:sp>
      <p:pic>
        <p:nvPicPr>
          <p:cNvPr id="24" name="Picture 23">
            <a:extLst>
              <a:ext uri="{FF2B5EF4-FFF2-40B4-BE49-F238E27FC236}">
                <a16:creationId xmlns:a16="http://schemas.microsoft.com/office/drawing/2014/main" id="{5F0A3A9E-E464-034E-26E1-80FB608D1FC1}"/>
              </a:ext>
            </a:extLst>
          </p:cNvPr>
          <p:cNvPicPr>
            <a:picLocks noChangeAspect="1"/>
          </p:cNvPicPr>
          <p:nvPr/>
        </p:nvPicPr>
        <p:blipFill>
          <a:blip r:embed="rId2"/>
          <a:stretch>
            <a:fillRect/>
          </a:stretch>
        </p:blipFill>
        <p:spPr>
          <a:xfrm>
            <a:off x="122167" y="2932471"/>
            <a:ext cx="6732600" cy="993057"/>
          </a:xfrm>
          <a:prstGeom prst="rect">
            <a:avLst/>
          </a:prstGeom>
        </p:spPr>
      </p:pic>
    </p:spTree>
    <p:extLst>
      <p:ext uri="{BB962C8B-B14F-4D97-AF65-F5344CB8AC3E}">
        <p14:creationId xmlns:p14="http://schemas.microsoft.com/office/powerpoint/2010/main" val="3886962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EB9CCF0-FDC8-4563-ADE4-F400B6BD14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179318"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782208-C4AF-4523-909A-3EB250D7C319}"/>
              </a:ext>
            </a:extLst>
          </p:cNvPr>
          <p:cNvSpPr>
            <a:spLocks noGrp="1"/>
          </p:cNvSpPr>
          <p:nvPr>
            <p:ph type="title"/>
          </p:nvPr>
        </p:nvSpPr>
        <p:spPr>
          <a:xfrm>
            <a:off x="758952" y="758952"/>
            <a:ext cx="3831336" cy="4754880"/>
          </a:xfrm>
        </p:spPr>
        <p:txBody>
          <a:bodyPr anchor="ctr">
            <a:normAutofit/>
          </a:bodyPr>
          <a:lstStyle/>
          <a:p>
            <a:r>
              <a:rPr lang="en-US">
                <a:solidFill>
                  <a:schemeClr val="bg1"/>
                </a:solidFill>
              </a:rPr>
              <a:t>PT or OT Priority</a:t>
            </a:r>
          </a:p>
        </p:txBody>
      </p:sp>
      <p:sp>
        <p:nvSpPr>
          <p:cNvPr id="2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5" name="Content Placeholder 2">
            <a:extLst>
              <a:ext uri="{FF2B5EF4-FFF2-40B4-BE49-F238E27FC236}">
                <a16:creationId xmlns:a16="http://schemas.microsoft.com/office/drawing/2014/main" id="{F6115648-68BD-4616-AEE4-E818FE7FC108}"/>
              </a:ext>
            </a:extLst>
          </p:cNvPr>
          <p:cNvGraphicFramePr>
            <a:graphicFrameLocks noGrp="1"/>
          </p:cNvGraphicFramePr>
          <p:nvPr>
            <p:ph idx="1"/>
            <p:extLst>
              <p:ext uri="{D42A27DB-BD31-4B8C-83A1-F6EECF244321}">
                <p14:modId xmlns:p14="http://schemas.microsoft.com/office/powerpoint/2010/main" val="3813007468"/>
              </p:ext>
            </p:extLst>
          </p:nvPr>
        </p:nvGraphicFramePr>
        <p:xfrm>
          <a:off x="5938270" y="2002409"/>
          <a:ext cx="5704764" cy="476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8B052E25-20BD-9B13-CCAD-705ACA502A17}"/>
              </a:ext>
            </a:extLst>
          </p:cNvPr>
          <p:cNvSpPr txBox="1"/>
          <p:nvPr/>
        </p:nvSpPr>
        <p:spPr>
          <a:xfrm>
            <a:off x="5330577" y="893655"/>
            <a:ext cx="5179318" cy="1015663"/>
          </a:xfrm>
          <a:prstGeom prst="rect">
            <a:avLst/>
          </a:prstGeom>
          <a:noFill/>
        </p:spPr>
        <p:txBody>
          <a:bodyPr wrap="square" rtlCol="0">
            <a:spAutoFit/>
          </a:bodyPr>
          <a:lstStyle/>
          <a:p>
            <a:r>
              <a:rPr lang="en-US" sz="2000"/>
              <a:t>- A means of internal communication to designate or prioritize patients for follow-up treatment</a:t>
            </a:r>
            <a:endParaRPr lang="en-US"/>
          </a:p>
        </p:txBody>
      </p:sp>
      <p:pic>
        <p:nvPicPr>
          <p:cNvPr id="17" name="Picture 16">
            <a:extLst>
              <a:ext uri="{FF2B5EF4-FFF2-40B4-BE49-F238E27FC236}">
                <a16:creationId xmlns:a16="http://schemas.microsoft.com/office/drawing/2014/main" id="{CB40E981-5C47-704F-221C-3BAC13775ECD}"/>
              </a:ext>
            </a:extLst>
          </p:cNvPr>
          <p:cNvPicPr>
            <a:picLocks noChangeAspect="1"/>
          </p:cNvPicPr>
          <p:nvPr/>
        </p:nvPicPr>
        <p:blipFill>
          <a:blip r:embed="rId8"/>
          <a:stretch>
            <a:fillRect/>
          </a:stretch>
        </p:blipFill>
        <p:spPr>
          <a:xfrm>
            <a:off x="151259" y="291425"/>
            <a:ext cx="4876800" cy="935054"/>
          </a:xfrm>
          <a:prstGeom prst="rect">
            <a:avLst/>
          </a:prstGeom>
        </p:spPr>
      </p:pic>
      <p:sp>
        <p:nvSpPr>
          <p:cNvPr id="19" name="TextBox 18">
            <a:extLst>
              <a:ext uri="{FF2B5EF4-FFF2-40B4-BE49-F238E27FC236}">
                <a16:creationId xmlns:a16="http://schemas.microsoft.com/office/drawing/2014/main" id="{313EAA35-8F9F-2169-D448-297030B291F6}"/>
              </a:ext>
            </a:extLst>
          </p:cNvPr>
          <p:cNvSpPr txBox="1"/>
          <p:nvPr/>
        </p:nvSpPr>
        <p:spPr>
          <a:xfrm>
            <a:off x="5294003" y="1909318"/>
            <a:ext cx="2726047" cy="677108"/>
          </a:xfrm>
          <a:prstGeom prst="rect">
            <a:avLst/>
          </a:prstGeom>
          <a:noFill/>
        </p:spPr>
        <p:txBody>
          <a:bodyPr wrap="square" rtlCol="0">
            <a:spAutoFit/>
          </a:bodyPr>
          <a:lstStyle/>
          <a:p>
            <a:r>
              <a:rPr lang="en-US" sz="2000"/>
              <a:t>- Workflow sequence:</a:t>
            </a:r>
          </a:p>
          <a:p>
            <a:endParaRPr lang="en-US"/>
          </a:p>
        </p:txBody>
      </p:sp>
      <p:sp>
        <p:nvSpPr>
          <p:cNvPr id="21" name="TextBox 20">
            <a:extLst>
              <a:ext uri="{FF2B5EF4-FFF2-40B4-BE49-F238E27FC236}">
                <a16:creationId xmlns:a16="http://schemas.microsoft.com/office/drawing/2014/main" id="{16442996-5B1E-66D7-B8FA-7CB9AE26D5D8}"/>
              </a:ext>
            </a:extLst>
          </p:cNvPr>
          <p:cNvSpPr txBox="1"/>
          <p:nvPr/>
        </p:nvSpPr>
        <p:spPr>
          <a:xfrm>
            <a:off x="5179318" y="6193139"/>
            <a:ext cx="3374837" cy="861774"/>
          </a:xfrm>
          <a:prstGeom prst="rect">
            <a:avLst/>
          </a:prstGeom>
          <a:noFill/>
        </p:spPr>
        <p:txBody>
          <a:bodyPr wrap="square" rtlCol="0">
            <a:spAutoFit/>
          </a:bodyPr>
          <a:lstStyle/>
          <a:p>
            <a:r>
              <a:rPr lang="en-US" sz="1600"/>
              <a:t>This is reviewed at the end with end of day discussion</a:t>
            </a:r>
          </a:p>
          <a:p>
            <a:endParaRPr lang="en-US"/>
          </a:p>
        </p:txBody>
      </p:sp>
    </p:spTree>
    <p:extLst>
      <p:ext uri="{BB962C8B-B14F-4D97-AF65-F5344CB8AC3E}">
        <p14:creationId xmlns:p14="http://schemas.microsoft.com/office/powerpoint/2010/main" val="623942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2DEF6-4DD0-A4AE-1430-B6785B6FF94C}"/>
              </a:ext>
            </a:extLst>
          </p:cNvPr>
          <p:cNvSpPr>
            <a:spLocks noGrp="1"/>
          </p:cNvSpPr>
          <p:nvPr>
            <p:ph type="title"/>
          </p:nvPr>
        </p:nvSpPr>
        <p:spPr>
          <a:xfrm>
            <a:off x="5179318" y="314817"/>
            <a:ext cx="6861423" cy="1120353"/>
          </a:xfrm>
        </p:spPr>
        <p:txBody>
          <a:bodyPr>
            <a:noAutofit/>
          </a:bodyPr>
          <a:lstStyle/>
          <a:p>
            <a:pPr algn="ctr"/>
            <a:r>
              <a:rPr lang="en-US" sz="5400"/>
              <a:t>OT/PT Needs Update</a:t>
            </a:r>
          </a:p>
        </p:txBody>
      </p:sp>
      <p:pic>
        <p:nvPicPr>
          <p:cNvPr id="5" name="Picture 4">
            <a:extLst>
              <a:ext uri="{FF2B5EF4-FFF2-40B4-BE49-F238E27FC236}">
                <a16:creationId xmlns:a16="http://schemas.microsoft.com/office/drawing/2014/main" id="{A9C2630D-ABF8-3F1A-E789-B1D5333CA75E}"/>
              </a:ext>
            </a:extLst>
          </p:cNvPr>
          <p:cNvPicPr>
            <a:picLocks noChangeAspect="1"/>
          </p:cNvPicPr>
          <p:nvPr/>
        </p:nvPicPr>
        <p:blipFill>
          <a:blip r:embed="rId3"/>
          <a:stretch>
            <a:fillRect/>
          </a:stretch>
        </p:blipFill>
        <p:spPr>
          <a:xfrm>
            <a:off x="6094116" y="3465723"/>
            <a:ext cx="3873473" cy="903231"/>
          </a:xfrm>
          <a:prstGeom prst="rect">
            <a:avLst/>
          </a:prstGeom>
        </p:spPr>
      </p:pic>
      <p:pic>
        <p:nvPicPr>
          <p:cNvPr id="25" name="Picture 24">
            <a:extLst>
              <a:ext uri="{FF2B5EF4-FFF2-40B4-BE49-F238E27FC236}">
                <a16:creationId xmlns:a16="http://schemas.microsoft.com/office/drawing/2014/main" id="{09EA1606-F488-0419-E9DC-E96B343B9783}"/>
              </a:ext>
            </a:extLst>
          </p:cNvPr>
          <p:cNvPicPr>
            <a:picLocks noChangeAspect="1"/>
          </p:cNvPicPr>
          <p:nvPr/>
        </p:nvPicPr>
        <p:blipFill>
          <a:blip r:embed="rId4"/>
          <a:stretch>
            <a:fillRect/>
          </a:stretch>
        </p:blipFill>
        <p:spPr>
          <a:xfrm>
            <a:off x="2630275" y="1689045"/>
            <a:ext cx="2784149" cy="1700955"/>
          </a:xfrm>
          <a:prstGeom prst="rect">
            <a:avLst/>
          </a:prstGeom>
        </p:spPr>
      </p:pic>
      <p:sp>
        <p:nvSpPr>
          <p:cNvPr id="30" name="TextBox 29">
            <a:extLst>
              <a:ext uri="{FF2B5EF4-FFF2-40B4-BE49-F238E27FC236}">
                <a16:creationId xmlns:a16="http://schemas.microsoft.com/office/drawing/2014/main" id="{B4A78C3E-BB38-7821-365A-FDFCB4A2504A}"/>
              </a:ext>
            </a:extLst>
          </p:cNvPr>
          <p:cNvSpPr txBox="1"/>
          <p:nvPr/>
        </p:nvSpPr>
        <p:spPr>
          <a:xfrm>
            <a:off x="807741" y="1681840"/>
            <a:ext cx="5286375" cy="3416320"/>
          </a:xfrm>
          <a:prstGeom prst="rect">
            <a:avLst/>
          </a:prstGeom>
          <a:noFill/>
        </p:spPr>
        <p:txBody>
          <a:bodyPr wrap="square" rtlCol="0">
            <a:spAutoFit/>
          </a:bodyPr>
          <a:lstStyle/>
          <a:p>
            <a:r>
              <a:rPr lang="en-US"/>
              <a:t>Contains icons:</a:t>
            </a:r>
          </a:p>
          <a:p>
            <a:endParaRPr lang="en-US"/>
          </a:p>
          <a:p>
            <a:endParaRPr lang="en-US"/>
          </a:p>
          <a:p>
            <a:endParaRPr lang="en-US"/>
          </a:p>
          <a:p>
            <a:endParaRPr lang="en-US"/>
          </a:p>
          <a:p>
            <a:endParaRPr lang="en-US"/>
          </a:p>
          <a:p>
            <a:endParaRPr lang="en-US"/>
          </a:p>
          <a:p>
            <a:pPr algn="r"/>
            <a:r>
              <a:rPr lang="en-US"/>
              <a:t>To respond, double </a:t>
            </a:r>
            <a:r>
              <a:rPr lang="en-US" sz="1800"/>
              <a:t>click the list icon to pull up the DC Huddle Dashboard: </a:t>
            </a:r>
          </a:p>
          <a:p>
            <a:endParaRPr lang="en-US" sz="1800"/>
          </a:p>
          <a:p>
            <a:pPr algn="r"/>
            <a:r>
              <a:rPr lang="en-US" sz="1800"/>
              <a:t>Or use flowsheet row under the treatment tab: </a:t>
            </a:r>
          </a:p>
          <a:p>
            <a:endParaRPr lang="en-US"/>
          </a:p>
        </p:txBody>
      </p:sp>
      <p:pic>
        <p:nvPicPr>
          <p:cNvPr id="35" name="Picture 34">
            <a:extLst>
              <a:ext uri="{FF2B5EF4-FFF2-40B4-BE49-F238E27FC236}">
                <a16:creationId xmlns:a16="http://schemas.microsoft.com/office/drawing/2014/main" id="{C69B299C-E9F1-0C29-10A9-111CBCCB3E00}"/>
              </a:ext>
            </a:extLst>
          </p:cNvPr>
          <p:cNvPicPr>
            <a:picLocks noChangeAspect="1"/>
          </p:cNvPicPr>
          <p:nvPr/>
        </p:nvPicPr>
        <p:blipFill>
          <a:blip r:embed="rId5"/>
          <a:stretch>
            <a:fillRect/>
          </a:stretch>
        </p:blipFill>
        <p:spPr>
          <a:xfrm>
            <a:off x="4569289" y="4819898"/>
            <a:ext cx="7471452" cy="1611227"/>
          </a:xfrm>
          <a:prstGeom prst="rect">
            <a:avLst/>
          </a:prstGeom>
        </p:spPr>
      </p:pic>
      <p:cxnSp>
        <p:nvCxnSpPr>
          <p:cNvPr id="37" name="Connector: Curved 36">
            <a:extLst>
              <a:ext uri="{FF2B5EF4-FFF2-40B4-BE49-F238E27FC236}">
                <a16:creationId xmlns:a16="http://schemas.microsoft.com/office/drawing/2014/main" id="{73A9A28F-064D-67FD-7C2B-DD7BBA3CD7B2}"/>
              </a:ext>
            </a:extLst>
          </p:cNvPr>
          <p:cNvCxnSpPr>
            <a:cxnSpLocks/>
          </p:cNvCxnSpPr>
          <p:nvPr/>
        </p:nvCxnSpPr>
        <p:spPr>
          <a:xfrm>
            <a:off x="5961888" y="4620192"/>
            <a:ext cx="4379976" cy="628464"/>
          </a:xfrm>
          <a:prstGeom prst="curvedConnector3">
            <a:avLst/>
          </a:prstGeom>
          <a:ln w="38100">
            <a:tailEnd type="triangle"/>
          </a:ln>
        </p:spPr>
        <p:style>
          <a:lnRef idx="1">
            <a:schemeClr val="accent3"/>
          </a:lnRef>
          <a:fillRef idx="0">
            <a:schemeClr val="accent3"/>
          </a:fillRef>
          <a:effectRef idx="0">
            <a:schemeClr val="accent3"/>
          </a:effectRef>
          <a:fontRef idx="minor">
            <a:schemeClr val="tx1"/>
          </a:fontRef>
        </p:style>
      </p:cxnSp>
      <p:cxnSp>
        <p:nvCxnSpPr>
          <p:cNvPr id="38" name="Connector: Curved 37">
            <a:extLst>
              <a:ext uri="{FF2B5EF4-FFF2-40B4-BE49-F238E27FC236}">
                <a16:creationId xmlns:a16="http://schemas.microsoft.com/office/drawing/2014/main" id="{BDA79AD2-D376-7259-FE57-74CC31B414F3}"/>
              </a:ext>
            </a:extLst>
          </p:cNvPr>
          <p:cNvCxnSpPr>
            <a:cxnSpLocks/>
          </p:cNvCxnSpPr>
          <p:nvPr/>
        </p:nvCxnSpPr>
        <p:spPr>
          <a:xfrm rot="16200000" flipH="1">
            <a:off x="5958553" y="4623532"/>
            <a:ext cx="1744032" cy="1737357"/>
          </a:xfrm>
          <a:prstGeom prst="curvedConnector3">
            <a:avLst/>
          </a:prstGeom>
          <a:ln w="38100">
            <a:tailEnd type="triangle"/>
          </a:ln>
        </p:spPr>
        <p:style>
          <a:lnRef idx="1">
            <a:schemeClr val="accent3"/>
          </a:lnRef>
          <a:fillRef idx="0">
            <a:schemeClr val="accent3"/>
          </a:fillRef>
          <a:effectRef idx="0">
            <a:schemeClr val="accent3"/>
          </a:effectRef>
          <a:fontRef idx="minor">
            <a:schemeClr val="tx1"/>
          </a:fontRef>
        </p:style>
      </p:cxnSp>
      <p:pic>
        <p:nvPicPr>
          <p:cNvPr id="44" name="Picture 43">
            <a:extLst>
              <a:ext uri="{FF2B5EF4-FFF2-40B4-BE49-F238E27FC236}">
                <a16:creationId xmlns:a16="http://schemas.microsoft.com/office/drawing/2014/main" id="{4A727B30-31FD-8486-A9F0-3050E12190CD}"/>
              </a:ext>
            </a:extLst>
          </p:cNvPr>
          <p:cNvPicPr>
            <a:picLocks noChangeAspect="1"/>
          </p:cNvPicPr>
          <p:nvPr/>
        </p:nvPicPr>
        <p:blipFill>
          <a:blip r:embed="rId6"/>
          <a:stretch>
            <a:fillRect/>
          </a:stretch>
        </p:blipFill>
        <p:spPr>
          <a:xfrm>
            <a:off x="151259" y="291425"/>
            <a:ext cx="4876800" cy="935054"/>
          </a:xfrm>
          <a:prstGeom prst="rect">
            <a:avLst/>
          </a:prstGeom>
        </p:spPr>
      </p:pic>
    </p:spTree>
    <p:extLst>
      <p:ext uri="{BB962C8B-B14F-4D97-AF65-F5344CB8AC3E}">
        <p14:creationId xmlns:p14="http://schemas.microsoft.com/office/powerpoint/2010/main" val="357414107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EB9CCF0-FDC8-4563-ADE4-F400B6BD14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179318"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C9BF55-71FE-4FDE-AAC3-A191E4CACC9E}"/>
              </a:ext>
            </a:extLst>
          </p:cNvPr>
          <p:cNvSpPr>
            <a:spLocks noGrp="1"/>
          </p:cNvSpPr>
          <p:nvPr>
            <p:ph type="title"/>
          </p:nvPr>
        </p:nvSpPr>
        <p:spPr>
          <a:xfrm>
            <a:off x="758952" y="758952"/>
            <a:ext cx="3831336" cy="4754880"/>
          </a:xfrm>
        </p:spPr>
        <p:txBody>
          <a:bodyPr anchor="ctr">
            <a:normAutofit/>
          </a:bodyPr>
          <a:lstStyle/>
          <a:p>
            <a:r>
              <a:rPr lang="en-US" sz="5600" b="1">
                <a:solidFill>
                  <a:schemeClr val="bg1"/>
                </a:solidFill>
              </a:rPr>
              <a:t>More “Needs Update” Icon Details</a:t>
            </a:r>
            <a:endParaRPr lang="en-US" sz="5600">
              <a:solidFill>
                <a:schemeClr val="bg1"/>
              </a:solidFill>
            </a:endParaRPr>
          </a:p>
        </p:txBody>
      </p:sp>
      <p:sp>
        <p:nvSpPr>
          <p:cNvPr id="13"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5" name="Content Placeholder 2">
            <a:extLst>
              <a:ext uri="{FF2B5EF4-FFF2-40B4-BE49-F238E27FC236}">
                <a16:creationId xmlns:a16="http://schemas.microsoft.com/office/drawing/2014/main" id="{85BF2700-4B82-4E2D-93BE-7505C17320A8}"/>
              </a:ext>
            </a:extLst>
          </p:cNvPr>
          <p:cNvGraphicFramePr>
            <a:graphicFrameLocks noGrp="1"/>
          </p:cNvGraphicFramePr>
          <p:nvPr>
            <p:ph idx="1"/>
            <p:extLst>
              <p:ext uri="{D42A27DB-BD31-4B8C-83A1-F6EECF244321}">
                <p14:modId xmlns:p14="http://schemas.microsoft.com/office/powerpoint/2010/main" val="1561209754"/>
              </p:ext>
            </p:extLst>
          </p:nvPr>
        </p:nvGraphicFramePr>
        <p:xfrm>
          <a:off x="5725236" y="758825"/>
          <a:ext cx="5704764" cy="4762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B3587AAD-52B1-4EE1-9E9D-2BBC0791AB8A}"/>
              </a:ext>
            </a:extLst>
          </p:cNvPr>
          <p:cNvPicPr>
            <a:picLocks noChangeAspect="1"/>
          </p:cNvPicPr>
          <p:nvPr/>
        </p:nvPicPr>
        <p:blipFill>
          <a:blip r:embed="rId7"/>
          <a:stretch>
            <a:fillRect/>
          </a:stretch>
        </p:blipFill>
        <p:spPr>
          <a:xfrm>
            <a:off x="5226936" y="1324884"/>
            <a:ext cx="463926" cy="463926"/>
          </a:xfrm>
          <a:prstGeom prst="rect">
            <a:avLst/>
          </a:prstGeom>
        </p:spPr>
      </p:pic>
      <p:pic>
        <p:nvPicPr>
          <p:cNvPr id="8" name="Picture 7">
            <a:extLst>
              <a:ext uri="{FF2B5EF4-FFF2-40B4-BE49-F238E27FC236}">
                <a16:creationId xmlns:a16="http://schemas.microsoft.com/office/drawing/2014/main" id="{ABE1C90B-3D34-4662-955F-FBDCBAE1A9EC}"/>
              </a:ext>
            </a:extLst>
          </p:cNvPr>
          <p:cNvPicPr>
            <a:picLocks noChangeAspect="1"/>
          </p:cNvPicPr>
          <p:nvPr/>
        </p:nvPicPr>
        <p:blipFill>
          <a:blip r:embed="rId8"/>
          <a:stretch>
            <a:fillRect/>
          </a:stretch>
        </p:blipFill>
        <p:spPr>
          <a:xfrm>
            <a:off x="5270553" y="2888028"/>
            <a:ext cx="420309" cy="496728"/>
          </a:xfrm>
          <a:prstGeom prst="rect">
            <a:avLst/>
          </a:prstGeom>
        </p:spPr>
      </p:pic>
      <p:pic>
        <p:nvPicPr>
          <p:cNvPr id="10" name="Picture 9">
            <a:extLst>
              <a:ext uri="{FF2B5EF4-FFF2-40B4-BE49-F238E27FC236}">
                <a16:creationId xmlns:a16="http://schemas.microsoft.com/office/drawing/2014/main" id="{749486FA-7CF5-40A9-9D56-7E825119BA86}"/>
              </a:ext>
            </a:extLst>
          </p:cNvPr>
          <p:cNvPicPr>
            <a:picLocks noChangeAspect="1"/>
          </p:cNvPicPr>
          <p:nvPr/>
        </p:nvPicPr>
        <p:blipFill>
          <a:blip r:embed="rId9"/>
          <a:stretch>
            <a:fillRect/>
          </a:stretch>
        </p:blipFill>
        <p:spPr>
          <a:xfrm>
            <a:off x="5304927" y="4293521"/>
            <a:ext cx="420309" cy="380905"/>
          </a:xfrm>
          <a:prstGeom prst="rect">
            <a:avLst/>
          </a:prstGeom>
        </p:spPr>
      </p:pic>
    </p:spTree>
    <p:extLst>
      <p:ext uri="{BB962C8B-B14F-4D97-AF65-F5344CB8AC3E}">
        <p14:creationId xmlns:p14="http://schemas.microsoft.com/office/powerpoint/2010/main" val="3952378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70973-137B-070D-55BE-57549EF54D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882A01-C14E-9CA2-4E60-BA0BD8EBBC8C}"/>
              </a:ext>
            </a:extLst>
          </p:cNvPr>
          <p:cNvSpPr>
            <a:spLocks noGrp="1"/>
          </p:cNvSpPr>
          <p:nvPr>
            <p:ph type="title"/>
          </p:nvPr>
        </p:nvSpPr>
        <p:spPr>
          <a:xfrm>
            <a:off x="5743575" y="344164"/>
            <a:ext cx="5956812" cy="1014984"/>
          </a:xfrm>
        </p:spPr>
        <p:txBody>
          <a:bodyPr>
            <a:noAutofit/>
          </a:bodyPr>
          <a:lstStyle/>
          <a:p>
            <a:pPr algn="ctr"/>
            <a:r>
              <a:rPr lang="en-US" sz="4800"/>
              <a:t>PT/OT “Order Status”</a:t>
            </a:r>
          </a:p>
        </p:txBody>
      </p:sp>
      <p:pic>
        <p:nvPicPr>
          <p:cNvPr id="6" name="Picture 5">
            <a:extLst>
              <a:ext uri="{FF2B5EF4-FFF2-40B4-BE49-F238E27FC236}">
                <a16:creationId xmlns:a16="http://schemas.microsoft.com/office/drawing/2014/main" id="{FAD7C867-BED2-A428-3E45-08903F63C75A}"/>
              </a:ext>
            </a:extLst>
          </p:cNvPr>
          <p:cNvPicPr>
            <a:picLocks noChangeAspect="1"/>
          </p:cNvPicPr>
          <p:nvPr/>
        </p:nvPicPr>
        <p:blipFill>
          <a:blip r:embed="rId3"/>
          <a:stretch>
            <a:fillRect/>
          </a:stretch>
        </p:blipFill>
        <p:spPr>
          <a:xfrm>
            <a:off x="2640799" y="1638737"/>
            <a:ext cx="2727614" cy="2425887"/>
          </a:xfrm>
          <a:prstGeom prst="rect">
            <a:avLst/>
          </a:prstGeom>
        </p:spPr>
      </p:pic>
      <p:sp>
        <p:nvSpPr>
          <p:cNvPr id="11" name="TextBox 10">
            <a:extLst>
              <a:ext uri="{FF2B5EF4-FFF2-40B4-BE49-F238E27FC236}">
                <a16:creationId xmlns:a16="http://schemas.microsoft.com/office/drawing/2014/main" id="{4EABB0A3-1907-A23C-9D54-6E6D41FFE113}"/>
              </a:ext>
            </a:extLst>
          </p:cNvPr>
          <p:cNvSpPr txBox="1"/>
          <p:nvPr/>
        </p:nvSpPr>
        <p:spPr>
          <a:xfrm>
            <a:off x="576998" y="4892486"/>
            <a:ext cx="4706029" cy="646331"/>
          </a:xfrm>
          <a:prstGeom prst="rect">
            <a:avLst/>
          </a:prstGeom>
          <a:noFill/>
        </p:spPr>
        <p:txBody>
          <a:bodyPr wrap="square" rtlCol="0">
            <a:spAutoFit/>
          </a:bodyPr>
          <a:lstStyle/>
          <a:p>
            <a:r>
              <a:rPr lang="en-US"/>
              <a:t>Click for Video Demo: Order Status Icons:</a:t>
            </a:r>
          </a:p>
          <a:p>
            <a:endParaRPr lang="en-US"/>
          </a:p>
        </p:txBody>
      </p:sp>
      <p:pic>
        <p:nvPicPr>
          <p:cNvPr id="12" name="Picture 11">
            <a:extLst>
              <a:ext uri="{FF2B5EF4-FFF2-40B4-BE49-F238E27FC236}">
                <a16:creationId xmlns:a16="http://schemas.microsoft.com/office/drawing/2014/main" id="{31B79987-CD73-F300-3A53-580978FE9A1A}"/>
              </a:ext>
            </a:extLst>
          </p:cNvPr>
          <p:cNvPicPr>
            <a:picLocks noChangeAspect="1"/>
          </p:cNvPicPr>
          <p:nvPr/>
        </p:nvPicPr>
        <p:blipFill>
          <a:blip r:embed="rId4"/>
          <a:stretch>
            <a:fillRect/>
          </a:stretch>
        </p:blipFill>
        <p:spPr>
          <a:xfrm>
            <a:off x="491613" y="265337"/>
            <a:ext cx="4876800" cy="935054"/>
          </a:xfrm>
          <a:prstGeom prst="rect">
            <a:avLst/>
          </a:prstGeom>
        </p:spPr>
      </p:pic>
      <p:sp>
        <p:nvSpPr>
          <p:cNvPr id="14" name="TextBox 13">
            <a:extLst>
              <a:ext uri="{FF2B5EF4-FFF2-40B4-BE49-F238E27FC236}">
                <a16:creationId xmlns:a16="http://schemas.microsoft.com/office/drawing/2014/main" id="{6560D112-6D4C-0AA3-45BB-3D088156D91E}"/>
              </a:ext>
            </a:extLst>
          </p:cNvPr>
          <p:cNvSpPr txBox="1"/>
          <p:nvPr/>
        </p:nvSpPr>
        <p:spPr>
          <a:xfrm>
            <a:off x="-21045" y="1642348"/>
            <a:ext cx="2661844" cy="369332"/>
          </a:xfrm>
          <a:prstGeom prst="rect">
            <a:avLst/>
          </a:prstGeom>
          <a:noFill/>
        </p:spPr>
        <p:txBody>
          <a:bodyPr wrap="square" rtlCol="0">
            <a:spAutoFit/>
          </a:bodyPr>
          <a:lstStyle/>
          <a:p>
            <a:pPr algn="r"/>
            <a:r>
              <a:rPr lang="en-US"/>
              <a:t>Also, icons-based:</a:t>
            </a:r>
          </a:p>
        </p:txBody>
      </p:sp>
      <p:sp>
        <p:nvSpPr>
          <p:cNvPr id="4" name="Rectangle 1">
            <a:extLst>
              <a:ext uri="{FF2B5EF4-FFF2-40B4-BE49-F238E27FC236}">
                <a16:creationId xmlns:a16="http://schemas.microsoft.com/office/drawing/2014/main" id="{410AB1A2-82AF-7A12-36A7-4DE05AF1BB5B}"/>
              </a:ext>
            </a:extLst>
          </p:cNvPr>
          <p:cNvSpPr>
            <a:spLocks noChangeArrowheads="1"/>
          </p:cNvSpPr>
          <p:nvPr/>
        </p:nvSpPr>
        <p:spPr bwMode="auto">
          <a:xfrm>
            <a:off x="5283027" y="4902076"/>
            <a:ext cx="487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5"/>
              </a:rPr>
              <a:t>Demo Order Status Icons.mp4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AAEB8DF0-DB8B-6C96-D8C0-090332107EFF}"/>
              </a:ext>
            </a:extLst>
          </p:cNvPr>
          <p:cNvSpPr txBox="1"/>
          <p:nvPr/>
        </p:nvSpPr>
        <p:spPr>
          <a:xfrm>
            <a:off x="7214616" y="6488668"/>
            <a:ext cx="4507992" cy="369332"/>
          </a:xfrm>
          <a:prstGeom prst="rect">
            <a:avLst/>
          </a:prstGeom>
          <a:noFill/>
        </p:spPr>
        <p:txBody>
          <a:bodyPr wrap="square" rtlCol="0">
            <a:spAutoFit/>
          </a:bodyPr>
          <a:lstStyle/>
          <a:p>
            <a:r>
              <a:rPr lang="en-US" dirty="0" err="1"/>
              <a:t>Crtl</a:t>
            </a:r>
            <a:r>
              <a:rPr lang="en-US" dirty="0"/>
              <a:t> + click to follow links to video demos</a:t>
            </a:r>
          </a:p>
        </p:txBody>
      </p:sp>
    </p:spTree>
    <p:extLst>
      <p:ext uri="{BB962C8B-B14F-4D97-AF65-F5344CB8AC3E}">
        <p14:creationId xmlns:p14="http://schemas.microsoft.com/office/powerpoint/2010/main" val="1722697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505899F-4E32-4A79-8156-5036A6032F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07074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BD1E21-8C92-1D0C-959D-8D85DF9C6DD2}"/>
              </a:ext>
            </a:extLst>
          </p:cNvPr>
          <p:cNvSpPr>
            <a:spLocks noGrp="1"/>
          </p:cNvSpPr>
          <p:nvPr>
            <p:ph type="title"/>
          </p:nvPr>
        </p:nvSpPr>
        <p:spPr>
          <a:xfrm>
            <a:off x="5781368" y="265337"/>
            <a:ext cx="5919019" cy="1250910"/>
          </a:xfrm>
        </p:spPr>
        <p:txBody>
          <a:bodyPr vert="horz" lIns="91440" tIns="45720" rIns="91440" bIns="45720" rtlCol="0" anchor="ctr">
            <a:normAutofit/>
          </a:bodyPr>
          <a:lstStyle/>
          <a:p>
            <a:pPr algn="ctr"/>
            <a:r>
              <a:rPr lang="en-US" i="1" kern="1200" spc="100" baseline="0">
                <a:solidFill>
                  <a:schemeClr val="bg1"/>
                </a:solidFill>
                <a:latin typeface="+mj-lt"/>
                <a:ea typeface="+mj-ea"/>
                <a:cs typeface="+mj-cs"/>
              </a:rPr>
              <a:t>Priority Discharge</a:t>
            </a:r>
          </a:p>
        </p:txBody>
      </p:sp>
      <p:sp>
        <p:nvSpPr>
          <p:cNvPr id="14" name="Content Placeholder 13">
            <a:extLst>
              <a:ext uri="{FF2B5EF4-FFF2-40B4-BE49-F238E27FC236}">
                <a16:creationId xmlns:a16="http://schemas.microsoft.com/office/drawing/2014/main" id="{172A1F8B-B5FA-B213-D5B1-877C6EB1CBA5}"/>
              </a:ext>
            </a:extLst>
          </p:cNvPr>
          <p:cNvSpPr>
            <a:spLocks noGrp="1"/>
          </p:cNvSpPr>
          <p:nvPr>
            <p:ph idx="1"/>
          </p:nvPr>
        </p:nvSpPr>
        <p:spPr>
          <a:xfrm>
            <a:off x="765050" y="3376346"/>
            <a:ext cx="2341944" cy="3070745"/>
          </a:xfrm>
        </p:spPr>
        <p:txBody>
          <a:bodyPr vert="horz" lIns="91440" tIns="45720" rIns="91440" bIns="45720" rtlCol="0">
            <a:normAutofit lnSpcReduction="10000"/>
          </a:bodyPr>
          <a:lstStyle/>
          <a:p>
            <a:pPr marL="0" indent="0">
              <a:lnSpc>
                <a:spcPct val="100000"/>
              </a:lnSpc>
              <a:buNone/>
            </a:pPr>
            <a:r>
              <a:rPr lang="en-US" sz="1700" u="sng"/>
              <a:t>Notes</a:t>
            </a:r>
            <a:r>
              <a:rPr lang="en-US" sz="1700"/>
              <a:t>:</a:t>
            </a:r>
          </a:p>
          <a:p>
            <a:pPr indent="-285750">
              <a:lnSpc>
                <a:spcPct val="100000"/>
              </a:lnSpc>
              <a:buFont typeface="Arial" panose="020B0604020202020204" pitchFamily="34" charset="0"/>
              <a:buChar char="•"/>
            </a:pPr>
            <a:r>
              <a:rPr lang="en-US" sz="1700"/>
              <a:t>"yes," "no," or" --“</a:t>
            </a:r>
          </a:p>
          <a:p>
            <a:pPr indent="-285750">
              <a:lnSpc>
                <a:spcPct val="100000"/>
              </a:lnSpc>
              <a:buFont typeface="Arial" panose="020B0604020202020204" pitchFamily="34" charset="0"/>
              <a:buChar char="•"/>
            </a:pPr>
            <a:r>
              <a:rPr lang="en-US" sz="1700"/>
              <a:t>Additional comments should specify if your discipline is needed</a:t>
            </a:r>
          </a:p>
          <a:p>
            <a:pPr indent="-285750">
              <a:lnSpc>
                <a:spcPct val="100000"/>
              </a:lnSpc>
              <a:buFont typeface="Arial" panose="020B0604020202020204" pitchFamily="34" charset="0"/>
              <a:buChar char="•"/>
            </a:pPr>
            <a:r>
              <a:rPr lang="en-US" sz="1700"/>
              <a:t>If no comments for your discipline, then no special treatment is necessary</a:t>
            </a:r>
          </a:p>
        </p:txBody>
      </p:sp>
      <p:pic>
        <p:nvPicPr>
          <p:cNvPr id="16" name="Picture 15">
            <a:extLst>
              <a:ext uri="{FF2B5EF4-FFF2-40B4-BE49-F238E27FC236}">
                <a16:creationId xmlns:a16="http://schemas.microsoft.com/office/drawing/2014/main" id="{FB96062C-CE7A-0DBA-FDE7-292683508520}"/>
              </a:ext>
            </a:extLst>
          </p:cNvPr>
          <p:cNvPicPr>
            <a:picLocks noChangeAspect="1"/>
          </p:cNvPicPr>
          <p:nvPr/>
        </p:nvPicPr>
        <p:blipFill>
          <a:blip r:embed="rId2"/>
          <a:stretch>
            <a:fillRect/>
          </a:stretch>
        </p:blipFill>
        <p:spPr>
          <a:xfrm>
            <a:off x="3168469" y="3897473"/>
            <a:ext cx="8819536" cy="2028489"/>
          </a:xfrm>
          <a:prstGeom prst="rect">
            <a:avLst/>
          </a:prstGeom>
        </p:spPr>
      </p:pic>
      <p:sp>
        <p:nvSpPr>
          <p:cNvPr id="25"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17" name="Picture 16">
            <a:extLst>
              <a:ext uri="{FF2B5EF4-FFF2-40B4-BE49-F238E27FC236}">
                <a16:creationId xmlns:a16="http://schemas.microsoft.com/office/drawing/2014/main" id="{6C58A5CB-1927-8817-9D29-52205770356B}"/>
              </a:ext>
            </a:extLst>
          </p:cNvPr>
          <p:cNvPicPr>
            <a:picLocks noChangeAspect="1"/>
          </p:cNvPicPr>
          <p:nvPr/>
        </p:nvPicPr>
        <p:blipFill>
          <a:blip r:embed="rId3"/>
          <a:stretch>
            <a:fillRect/>
          </a:stretch>
        </p:blipFill>
        <p:spPr>
          <a:xfrm>
            <a:off x="491613" y="265337"/>
            <a:ext cx="4876800" cy="935054"/>
          </a:xfrm>
          <a:prstGeom prst="rect">
            <a:avLst/>
          </a:prstGeom>
        </p:spPr>
      </p:pic>
    </p:spTree>
    <p:extLst>
      <p:ext uri="{BB962C8B-B14F-4D97-AF65-F5344CB8AC3E}">
        <p14:creationId xmlns:p14="http://schemas.microsoft.com/office/powerpoint/2010/main" val="2731259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EA40B4-38C8-0A1E-8CCB-2B5EFAAF201D}"/>
              </a:ext>
            </a:extLst>
          </p:cNvPr>
          <p:cNvSpPr>
            <a:spLocks noGrp="1"/>
          </p:cNvSpPr>
          <p:nvPr>
            <p:ph sz="half" idx="1"/>
          </p:nvPr>
        </p:nvSpPr>
        <p:spPr>
          <a:xfrm>
            <a:off x="491613" y="1549847"/>
            <a:ext cx="6851573" cy="4956048"/>
          </a:xfrm>
        </p:spPr>
        <p:txBody>
          <a:bodyPr vert="horz" lIns="91440" tIns="45720" rIns="91440" bIns="45720" rtlCol="0" anchor="t">
            <a:normAutofit/>
          </a:bodyPr>
          <a:lstStyle/>
          <a:p>
            <a:pPr>
              <a:lnSpc>
                <a:spcPct val="100000"/>
              </a:lnSpc>
            </a:pPr>
            <a:r>
              <a:rPr lang="en-US" sz="1500"/>
              <a:t>Calculates from the date entered on evaluation, re-evaluation, or from previous progress note to track when progress note is due</a:t>
            </a:r>
          </a:p>
          <a:p>
            <a:pPr>
              <a:lnSpc>
                <a:spcPct val="100000"/>
              </a:lnSpc>
            </a:pPr>
            <a:endParaRPr lang="en-US" sz="1500"/>
          </a:p>
          <a:p>
            <a:pPr>
              <a:lnSpc>
                <a:spcPct val="100000"/>
              </a:lnSpc>
            </a:pPr>
            <a:r>
              <a:rPr lang="en-US" sz="1500"/>
              <a:t>Therapist must update plan of care with a progress note-- begin via treatment tab flowsheet selection (A), followed by use of progress note template in </a:t>
            </a:r>
            <a:r>
              <a:rPr lang="en-US" sz="1500" err="1"/>
              <a:t>Notewriter</a:t>
            </a:r>
            <a:r>
              <a:rPr lang="en-US" sz="1500"/>
              <a:t> (B)-- every 30 days (+/- 7 days) on all patients</a:t>
            </a:r>
          </a:p>
          <a:p>
            <a:pPr marL="0" indent="0">
              <a:lnSpc>
                <a:spcPct val="100000"/>
              </a:lnSpc>
              <a:buNone/>
            </a:pPr>
            <a:endParaRPr lang="en-US" sz="1500"/>
          </a:p>
          <a:p>
            <a:pPr marL="0" indent="0">
              <a:lnSpc>
                <a:spcPct val="100000"/>
              </a:lnSpc>
              <a:buNone/>
            </a:pPr>
            <a:endParaRPr lang="en-US" sz="1500"/>
          </a:p>
          <a:p>
            <a:pPr marL="0" indent="0">
              <a:lnSpc>
                <a:spcPct val="100000"/>
              </a:lnSpc>
              <a:buNone/>
            </a:pPr>
            <a:endParaRPr lang="en-US" sz="1500"/>
          </a:p>
          <a:p>
            <a:pPr marL="0" indent="0">
              <a:lnSpc>
                <a:spcPct val="100000"/>
              </a:lnSpc>
              <a:buNone/>
            </a:pPr>
            <a:endParaRPr lang="en-US" sz="1500"/>
          </a:p>
          <a:p>
            <a:pPr marL="0" indent="0">
              <a:lnSpc>
                <a:spcPct val="100000"/>
              </a:lnSpc>
              <a:buNone/>
            </a:pPr>
            <a:endParaRPr lang="en-US" sz="1500"/>
          </a:p>
          <a:p>
            <a:pPr>
              <a:lnSpc>
                <a:spcPct val="100000"/>
              </a:lnSpc>
            </a:pPr>
            <a:endParaRPr lang="en-US" sz="1500"/>
          </a:p>
          <a:p>
            <a:pPr>
              <a:lnSpc>
                <a:spcPct val="100000"/>
              </a:lnSpc>
            </a:pPr>
            <a:endParaRPr lang="en-US" sz="1500"/>
          </a:p>
          <a:p>
            <a:pPr>
              <a:lnSpc>
                <a:spcPct val="100000"/>
              </a:lnSpc>
            </a:pPr>
            <a:r>
              <a:rPr lang="en-US" sz="1500"/>
              <a:t>You can designate patients in the priority column with “Progress Note”</a:t>
            </a:r>
          </a:p>
        </p:txBody>
      </p:sp>
      <p:sp>
        <p:nvSpPr>
          <p:cNvPr id="2" name="Title 1">
            <a:extLst>
              <a:ext uri="{FF2B5EF4-FFF2-40B4-BE49-F238E27FC236}">
                <a16:creationId xmlns:a16="http://schemas.microsoft.com/office/drawing/2014/main" id="{27CA9D1C-EC1B-2474-7AFF-92B0C13D323C}"/>
              </a:ext>
            </a:extLst>
          </p:cNvPr>
          <p:cNvSpPr>
            <a:spLocks noGrp="1"/>
          </p:cNvSpPr>
          <p:nvPr>
            <p:ph type="title"/>
          </p:nvPr>
        </p:nvSpPr>
        <p:spPr>
          <a:xfrm>
            <a:off x="5743576" y="285077"/>
            <a:ext cx="5956811" cy="867982"/>
          </a:xfrm>
        </p:spPr>
        <p:txBody>
          <a:bodyPr>
            <a:normAutofit/>
          </a:bodyPr>
          <a:lstStyle/>
          <a:p>
            <a:pPr algn="ctr"/>
            <a:r>
              <a:rPr lang="en-US" sz="4400"/>
              <a:t>Progress Note Due Date</a:t>
            </a:r>
          </a:p>
        </p:txBody>
      </p:sp>
      <p:pic>
        <p:nvPicPr>
          <p:cNvPr id="17" name="Picture 16">
            <a:extLst>
              <a:ext uri="{FF2B5EF4-FFF2-40B4-BE49-F238E27FC236}">
                <a16:creationId xmlns:a16="http://schemas.microsoft.com/office/drawing/2014/main" id="{27D4F921-C823-C11E-BB44-718E917721EE}"/>
              </a:ext>
            </a:extLst>
          </p:cNvPr>
          <p:cNvPicPr>
            <a:picLocks noChangeAspect="1"/>
          </p:cNvPicPr>
          <p:nvPr/>
        </p:nvPicPr>
        <p:blipFill rotWithShape="1">
          <a:blip r:embed="rId2"/>
          <a:srcRect l="54205" t="-10198" r="17526" b="1988"/>
          <a:stretch/>
        </p:blipFill>
        <p:spPr>
          <a:xfrm>
            <a:off x="8340949" y="1549847"/>
            <a:ext cx="3058053" cy="907199"/>
          </a:xfrm>
          <a:prstGeom prst="rect">
            <a:avLst/>
          </a:prstGeom>
        </p:spPr>
      </p:pic>
      <p:pic>
        <p:nvPicPr>
          <p:cNvPr id="6" name="Picture 5">
            <a:extLst>
              <a:ext uri="{FF2B5EF4-FFF2-40B4-BE49-F238E27FC236}">
                <a16:creationId xmlns:a16="http://schemas.microsoft.com/office/drawing/2014/main" id="{65486BED-E311-0257-1AEE-E02F81F82131}"/>
              </a:ext>
            </a:extLst>
          </p:cNvPr>
          <p:cNvPicPr>
            <a:picLocks noChangeAspect="1"/>
          </p:cNvPicPr>
          <p:nvPr/>
        </p:nvPicPr>
        <p:blipFill>
          <a:blip r:embed="rId3"/>
          <a:stretch>
            <a:fillRect/>
          </a:stretch>
        </p:blipFill>
        <p:spPr>
          <a:xfrm>
            <a:off x="5349555" y="5945567"/>
            <a:ext cx="6513297" cy="729726"/>
          </a:xfrm>
          <a:prstGeom prst="rect">
            <a:avLst/>
          </a:prstGeom>
        </p:spPr>
      </p:pic>
      <p:pic>
        <p:nvPicPr>
          <p:cNvPr id="39" name="Picture 38">
            <a:extLst>
              <a:ext uri="{FF2B5EF4-FFF2-40B4-BE49-F238E27FC236}">
                <a16:creationId xmlns:a16="http://schemas.microsoft.com/office/drawing/2014/main" id="{72376CED-05BC-374C-826A-A10F53ABD192}"/>
              </a:ext>
            </a:extLst>
          </p:cNvPr>
          <p:cNvPicPr>
            <a:picLocks noChangeAspect="1"/>
          </p:cNvPicPr>
          <p:nvPr/>
        </p:nvPicPr>
        <p:blipFill>
          <a:blip r:embed="rId4"/>
          <a:stretch>
            <a:fillRect/>
          </a:stretch>
        </p:blipFill>
        <p:spPr>
          <a:xfrm>
            <a:off x="6120132" y="3429000"/>
            <a:ext cx="2235519" cy="1798894"/>
          </a:xfrm>
          <a:prstGeom prst="rect">
            <a:avLst/>
          </a:prstGeom>
        </p:spPr>
      </p:pic>
      <p:pic>
        <p:nvPicPr>
          <p:cNvPr id="41" name="Picture 40">
            <a:extLst>
              <a:ext uri="{FF2B5EF4-FFF2-40B4-BE49-F238E27FC236}">
                <a16:creationId xmlns:a16="http://schemas.microsoft.com/office/drawing/2014/main" id="{B34C9C19-E0C3-0F8F-9CF0-1FFF6A85430E}"/>
              </a:ext>
            </a:extLst>
          </p:cNvPr>
          <p:cNvPicPr>
            <a:picLocks noChangeAspect="1"/>
          </p:cNvPicPr>
          <p:nvPr/>
        </p:nvPicPr>
        <p:blipFill>
          <a:blip r:embed="rId5"/>
          <a:stretch>
            <a:fillRect/>
          </a:stretch>
        </p:blipFill>
        <p:spPr>
          <a:xfrm>
            <a:off x="8721981" y="3150047"/>
            <a:ext cx="3162301" cy="2077847"/>
          </a:xfrm>
          <a:prstGeom prst="rect">
            <a:avLst/>
          </a:prstGeom>
        </p:spPr>
      </p:pic>
      <p:sp>
        <p:nvSpPr>
          <p:cNvPr id="42" name="TextBox 41">
            <a:extLst>
              <a:ext uri="{FF2B5EF4-FFF2-40B4-BE49-F238E27FC236}">
                <a16:creationId xmlns:a16="http://schemas.microsoft.com/office/drawing/2014/main" id="{DCAE1831-91EF-36A7-C646-AD150A685E7D}"/>
              </a:ext>
            </a:extLst>
          </p:cNvPr>
          <p:cNvSpPr txBox="1"/>
          <p:nvPr/>
        </p:nvSpPr>
        <p:spPr>
          <a:xfrm>
            <a:off x="5743576" y="3429000"/>
            <a:ext cx="443484" cy="369332"/>
          </a:xfrm>
          <a:prstGeom prst="rect">
            <a:avLst/>
          </a:prstGeom>
          <a:noFill/>
        </p:spPr>
        <p:txBody>
          <a:bodyPr wrap="square" rtlCol="0">
            <a:spAutoFit/>
          </a:bodyPr>
          <a:lstStyle/>
          <a:p>
            <a:r>
              <a:rPr lang="en-US"/>
              <a:t>A.</a:t>
            </a:r>
          </a:p>
        </p:txBody>
      </p:sp>
      <p:sp>
        <p:nvSpPr>
          <p:cNvPr id="43" name="TextBox 42">
            <a:extLst>
              <a:ext uri="{FF2B5EF4-FFF2-40B4-BE49-F238E27FC236}">
                <a16:creationId xmlns:a16="http://schemas.microsoft.com/office/drawing/2014/main" id="{810AE31A-7AD5-A118-B300-F96B62B505C1}"/>
              </a:ext>
            </a:extLst>
          </p:cNvPr>
          <p:cNvSpPr txBox="1"/>
          <p:nvPr/>
        </p:nvSpPr>
        <p:spPr>
          <a:xfrm>
            <a:off x="8403562" y="3450860"/>
            <a:ext cx="443483" cy="369332"/>
          </a:xfrm>
          <a:prstGeom prst="rect">
            <a:avLst/>
          </a:prstGeom>
          <a:noFill/>
        </p:spPr>
        <p:txBody>
          <a:bodyPr wrap="square" rtlCol="0">
            <a:spAutoFit/>
          </a:bodyPr>
          <a:lstStyle/>
          <a:p>
            <a:r>
              <a:rPr lang="en-US"/>
              <a:t>B.</a:t>
            </a:r>
          </a:p>
        </p:txBody>
      </p:sp>
      <p:cxnSp>
        <p:nvCxnSpPr>
          <p:cNvPr id="47" name="Straight Arrow Connector 46">
            <a:extLst>
              <a:ext uri="{FF2B5EF4-FFF2-40B4-BE49-F238E27FC236}">
                <a16:creationId xmlns:a16="http://schemas.microsoft.com/office/drawing/2014/main" id="{526F8A8E-5584-64FD-6A12-2645134949A4}"/>
              </a:ext>
            </a:extLst>
          </p:cNvPr>
          <p:cNvCxnSpPr>
            <a:cxnSpLocks/>
          </p:cNvCxnSpPr>
          <p:nvPr/>
        </p:nvCxnSpPr>
        <p:spPr>
          <a:xfrm>
            <a:off x="6820099" y="5767770"/>
            <a:ext cx="3759509" cy="542660"/>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pic>
        <p:nvPicPr>
          <p:cNvPr id="60" name="Picture 59">
            <a:extLst>
              <a:ext uri="{FF2B5EF4-FFF2-40B4-BE49-F238E27FC236}">
                <a16:creationId xmlns:a16="http://schemas.microsoft.com/office/drawing/2014/main" id="{792220F8-FD24-B255-5E19-1BD29433859D}"/>
              </a:ext>
            </a:extLst>
          </p:cNvPr>
          <p:cNvPicPr>
            <a:picLocks noChangeAspect="1"/>
          </p:cNvPicPr>
          <p:nvPr/>
        </p:nvPicPr>
        <p:blipFill>
          <a:blip r:embed="rId6"/>
          <a:stretch>
            <a:fillRect/>
          </a:stretch>
        </p:blipFill>
        <p:spPr>
          <a:xfrm>
            <a:off x="491613" y="265337"/>
            <a:ext cx="4876800" cy="935054"/>
          </a:xfrm>
          <a:prstGeom prst="rect">
            <a:avLst/>
          </a:prstGeom>
        </p:spPr>
      </p:pic>
    </p:spTree>
    <p:extLst>
      <p:ext uri="{BB962C8B-B14F-4D97-AF65-F5344CB8AC3E}">
        <p14:creationId xmlns:p14="http://schemas.microsoft.com/office/powerpoint/2010/main" val="58560827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93C2B-E03E-56DD-6D5D-8A3CA0089545}"/>
              </a:ext>
            </a:extLst>
          </p:cNvPr>
          <p:cNvSpPr>
            <a:spLocks noGrp="1"/>
          </p:cNvSpPr>
          <p:nvPr>
            <p:ph type="title"/>
          </p:nvPr>
        </p:nvSpPr>
        <p:spPr>
          <a:xfrm>
            <a:off x="5341064" y="274862"/>
            <a:ext cx="6359323" cy="1069306"/>
          </a:xfrm>
        </p:spPr>
        <p:txBody>
          <a:bodyPr>
            <a:normAutofit/>
          </a:bodyPr>
          <a:lstStyle/>
          <a:p>
            <a:pPr algn="ctr"/>
            <a:r>
              <a:rPr lang="en-US" sz="4800"/>
              <a:t>Today’s Charges</a:t>
            </a:r>
          </a:p>
        </p:txBody>
      </p:sp>
      <p:pic>
        <p:nvPicPr>
          <p:cNvPr id="9" name="Picture 8">
            <a:extLst>
              <a:ext uri="{FF2B5EF4-FFF2-40B4-BE49-F238E27FC236}">
                <a16:creationId xmlns:a16="http://schemas.microsoft.com/office/drawing/2014/main" id="{8502CB5B-DC49-689D-E034-059E55CFC231}"/>
              </a:ext>
            </a:extLst>
          </p:cNvPr>
          <p:cNvPicPr>
            <a:picLocks noChangeAspect="1"/>
          </p:cNvPicPr>
          <p:nvPr/>
        </p:nvPicPr>
        <p:blipFill>
          <a:blip r:embed="rId2"/>
          <a:stretch>
            <a:fillRect/>
          </a:stretch>
        </p:blipFill>
        <p:spPr>
          <a:xfrm>
            <a:off x="3018803" y="1344168"/>
            <a:ext cx="8916644" cy="4420217"/>
          </a:xfrm>
          <a:prstGeom prst="rect">
            <a:avLst/>
          </a:prstGeom>
        </p:spPr>
      </p:pic>
      <p:sp>
        <p:nvSpPr>
          <p:cNvPr id="10" name="TextBox 9">
            <a:extLst>
              <a:ext uri="{FF2B5EF4-FFF2-40B4-BE49-F238E27FC236}">
                <a16:creationId xmlns:a16="http://schemas.microsoft.com/office/drawing/2014/main" id="{9E36AFA9-1658-0046-FCED-EEA1CCD9AAF0}"/>
              </a:ext>
            </a:extLst>
          </p:cNvPr>
          <p:cNvSpPr txBox="1"/>
          <p:nvPr/>
        </p:nvSpPr>
        <p:spPr>
          <a:xfrm>
            <a:off x="491613" y="2505670"/>
            <a:ext cx="2656853" cy="923330"/>
          </a:xfrm>
          <a:prstGeom prst="rect">
            <a:avLst/>
          </a:prstGeom>
          <a:noFill/>
        </p:spPr>
        <p:txBody>
          <a:bodyPr wrap="square" rtlCol="0">
            <a:spAutoFit/>
          </a:bodyPr>
          <a:lstStyle/>
          <a:p>
            <a:r>
              <a:rPr lang="en-US"/>
              <a:t>Helps you ensure that billed correctly as part of end of day workflow</a:t>
            </a:r>
          </a:p>
        </p:txBody>
      </p:sp>
      <p:pic>
        <p:nvPicPr>
          <p:cNvPr id="11" name="Picture 10">
            <a:extLst>
              <a:ext uri="{FF2B5EF4-FFF2-40B4-BE49-F238E27FC236}">
                <a16:creationId xmlns:a16="http://schemas.microsoft.com/office/drawing/2014/main" id="{50F3B728-38E4-D82B-564A-57DCBF21523E}"/>
              </a:ext>
            </a:extLst>
          </p:cNvPr>
          <p:cNvPicPr>
            <a:picLocks noChangeAspect="1"/>
          </p:cNvPicPr>
          <p:nvPr/>
        </p:nvPicPr>
        <p:blipFill>
          <a:blip r:embed="rId3"/>
          <a:stretch>
            <a:fillRect/>
          </a:stretch>
        </p:blipFill>
        <p:spPr>
          <a:xfrm>
            <a:off x="491613" y="265337"/>
            <a:ext cx="4876800" cy="935054"/>
          </a:xfrm>
          <a:prstGeom prst="rect">
            <a:avLst/>
          </a:prstGeom>
        </p:spPr>
      </p:pic>
    </p:spTree>
    <p:extLst>
      <p:ext uri="{BB962C8B-B14F-4D97-AF65-F5344CB8AC3E}">
        <p14:creationId xmlns:p14="http://schemas.microsoft.com/office/powerpoint/2010/main" val="3626354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C9BF55-71FE-4FDE-AAC3-A191E4CACC9E}"/>
              </a:ext>
            </a:extLst>
          </p:cNvPr>
          <p:cNvSpPr>
            <a:spLocks noGrp="1"/>
          </p:cNvSpPr>
          <p:nvPr>
            <p:ph type="title"/>
          </p:nvPr>
        </p:nvSpPr>
        <p:spPr>
          <a:xfrm>
            <a:off x="758952" y="420625"/>
            <a:ext cx="10667998" cy="1326814"/>
          </a:xfrm>
        </p:spPr>
        <p:txBody>
          <a:bodyPr anchor="ctr">
            <a:normAutofit/>
          </a:bodyPr>
          <a:lstStyle/>
          <a:p>
            <a:r>
              <a:rPr lang="en-US" sz="4700" b="1">
                <a:solidFill>
                  <a:schemeClr val="bg1"/>
                </a:solidFill>
              </a:rPr>
              <a:t>Purpose</a:t>
            </a:r>
            <a:endParaRPr lang="en-US" sz="4700">
              <a:solidFill>
                <a:schemeClr val="bg1"/>
              </a:solidFill>
            </a:endParaRPr>
          </a:p>
        </p:txBody>
      </p:sp>
      <p:sp>
        <p:nvSpPr>
          <p:cNvPr id="2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2" y="56841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txBody>
          <a:bodyPr anchor="ctr"/>
          <a:lstStyle/>
          <a:p>
            <a:endParaRPr lang="en-US"/>
          </a:p>
        </p:txBody>
      </p:sp>
      <p:graphicFrame>
        <p:nvGraphicFramePr>
          <p:cNvPr id="5" name="Content Placeholder 2">
            <a:extLst>
              <a:ext uri="{FF2B5EF4-FFF2-40B4-BE49-F238E27FC236}">
                <a16:creationId xmlns:a16="http://schemas.microsoft.com/office/drawing/2014/main" id="{85BF2700-4B82-4E2D-93BE-7505C17320A8}"/>
              </a:ext>
            </a:extLst>
          </p:cNvPr>
          <p:cNvGraphicFramePr>
            <a:graphicFrameLocks noGrp="1"/>
          </p:cNvGraphicFramePr>
          <p:nvPr>
            <p:ph idx="1"/>
            <p:extLst>
              <p:ext uri="{D42A27DB-BD31-4B8C-83A1-F6EECF244321}">
                <p14:modId xmlns:p14="http://schemas.microsoft.com/office/powerpoint/2010/main" val="914416124"/>
              </p:ext>
            </p:extLst>
          </p:nvPr>
        </p:nvGraphicFramePr>
        <p:xfrm>
          <a:off x="542543" y="2615101"/>
          <a:ext cx="11100815" cy="3583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7334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46DD0-86A0-4F39-92E1-09777BEC872F}"/>
              </a:ext>
            </a:extLst>
          </p:cNvPr>
          <p:cNvSpPr>
            <a:spLocks noGrp="1"/>
          </p:cNvSpPr>
          <p:nvPr>
            <p:ph type="title"/>
          </p:nvPr>
        </p:nvSpPr>
        <p:spPr>
          <a:xfrm>
            <a:off x="1068496" y="1063255"/>
            <a:ext cx="3796112" cy="4889081"/>
          </a:xfrm>
        </p:spPr>
        <p:txBody>
          <a:bodyPr>
            <a:normAutofit/>
          </a:bodyPr>
          <a:lstStyle/>
          <a:p>
            <a:r>
              <a:rPr lang="en-US"/>
              <a:t>Other General Column Suggestions</a:t>
            </a:r>
          </a:p>
        </p:txBody>
      </p:sp>
      <p:graphicFrame>
        <p:nvGraphicFramePr>
          <p:cNvPr id="43" name="Content Placeholder 2">
            <a:extLst>
              <a:ext uri="{FF2B5EF4-FFF2-40B4-BE49-F238E27FC236}">
                <a16:creationId xmlns:a16="http://schemas.microsoft.com/office/drawing/2014/main" id="{1A795ED2-F949-4586-98D4-9AA2EFA3930E}"/>
              </a:ext>
            </a:extLst>
          </p:cNvPr>
          <p:cNvGraphicFramePr>
            <a:graphicFrameLocks noGrp="1"/>
          </p:cNvGraphicFramePr>
          <p:nvPr>
            <p:ph idx="1"/>
            <p:extLst>
              <p:ext uri="{D42A27DB-BD31-4B8C-83A1-F6EECF244321}">
                <p14:modId xmlns:p14="http://schemas.microsoft.com/office/powerpoint/2010/main" val="3165062909"/>
              </p:ext>
            </p:extLst>
          </p:nvPr>
        </p:nvGraphicFramePr>
        <p:xfrm>
          <a:off x="5765962" y="972642"/>
          <a:ext cx="5664038" cy="4979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4482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E9FA43-F58F-4050-9DCA-61C09957D2AA}"/>
              </a:ext>
            </a:extLst>
          </p:cNvPr>
          <p:cNvSpPr>
            <a:spLocks noGrp="1"/>
          </p:cNvSpPr>
          <p:nvPr>
            <p:ph type="title"/>
          </p:nvPr>
        </p:nvSpPr>
        <p:spPr>
          <a:xfrm>
            <a:off x="1068495" y="1063255"/>
            <a:ext cx="4008330" cy="4807541"/>
          </a:xfrm>
        </p:spPr>
        <p:txBody>
          <a:bodyPr>
            <a:normAutofit/>
          </a:bodyPr>
          <a:lstStyle/>
          <a:p>
            <a:r>
              <a:rPr lang="en-US"/>
              <a:t>Other Columns of Interest</a:t>
            </a:r>
          </a:p>
        </p:txBody>
      </p:sp>
      <p:cxnSp>
        <p:nvCxnSpPr>
          <p:cNvPr id="20" name="Straight Connector 19">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7BB25A96-E96A-4D45-AA98-5275E81FA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6956" y="0"/>
            <a:ext cx="7615044" cy="6858000"/>
          </a:xfrm>
          <a:custGeom>
            <a:avLst/>
            <a:gdLst>
              <a:gd name="connsiteX0" fmla="*/ 2017353 w 7615044"/>
              <a:gd name="connsiteY0" fmla="*/ 0 h 6858000"/>
              <a:gd name="connsiteX1" fmla="*/ 3903088 w 7615044"/>
              <a:gd name="connsiteY1" fmla="*/ 0 h 6858000"/>
              <a:gd name="connsiteX2" fmla="*/ 5215066 w 7615044"/>
              <a:gd name="connsiteY2" fmla="*/ 0 h 6858000"/>
              <a:gd name="connsiteX3" fmla="*/ 7615044 w 7615044"/>
              <a:gd name="connsiteY3" fmla="*/ 0 h 6858000"/>
              <a:gd name="connsiteX4" fmla="*/ 7615044 w 7615044"/>
              <a:gd name="connsiteY4" fmla="*/ 6858000 h 6858000"/>
              <a:gd name="connsiteX5" fmla="*/ 5215066 w 7615044"/>
              <a:gd name="connsiteY5" fmla="*/ 6858000 h 6858000"/>
              <a:gd name="connsiteX6" fmla="*/ 3903088 w 7615044"/>
              <a:gd name="connsiteY6" fmla="*/ 6858000 h 6858000"/>
              <a:gd name="connsiteX7" fmla="*/ 1292431 w 7615044"/>
              <a:gd name="connsiteY7" fmla="*/ 6858000 h 6858000"/>
              <a:gd name="connsiteX8" fmla="*/ 1012702 w 7615044"/>
              <a:gd name="connsiteY8" fmla="*/ 6549681 h 6858000"/>
              <a:gd name="connsiteX9" fmla="*/ 0 w 7615044"/>
              <a:gd name="connsiteY9" fmla="*/ 3723759 h 6858000"/>
              <a:gd name="connsiteX10" fmla="*/ 1955279 w 7615044"/>
              <a:gd name="connsiteY10" fmla="*/ 39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15044" h="6858000">
                <a:moveTo>
                  <a:pt x="2017353" y="0"/>
                </a:moveTo>
                <a:lnTo>
                  <a:pt x="3903088" y="0"/>
                </a:lnTo>
                <a:lnTo>
                  <a:pt x="5215066" y="0"/>
                </a:lnTo>
                <a:lnTo>
                  <a:pt x="7615044" y="0"/>
                </a:lnTo>
                <a:lnTo>
                  <a:pt x="7615044" y="6858000"/>
                </a:lnTo>
                <a:lnTo>
                  <a:pt x="5215066" y="6858000"/>
                </a:lnTo>
                <a:lnTo>
                  <a:pt x="3903088" y="6858000"/>
                </a:lnTo>
                <a:lnTo>
                  <a:pt x="1292431" y="6858000"/>
                </a:lnTo>
                <a:lnTo>
                  <a:pt x="1012702" y="6549681"/>
                </a:lnTo>
                <a:cubicBezTo>
                  <a:pt x="380046" y="5781733"/>
                  <a:pt x="0" y="4797206"/>
                  <a:pt x="0" y="3723759"/>
                </a:cubicBezTo>
                <a:cubicBezTo>
                  <a:pt x="0" y="2190263"/>
                  <a:pt x="775604" y="838237"/>
                  <a:pt x="1955279" y="398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5" name="Content Placeholder 2">
            <a:extLst>
              <a:ext uri="{FF2B5EF4-FFF2-40B4-BE49-F238E27FC236}">
                <a16:creationId xmlns:a16="http://schemas.microsoft.com/office/drawing/2014/main" id="{D2B2DBCD-C48E-4BD0-BE88-F18F1D906CCB}"/>
              </a:ext>
            </a:extLst>
          </p:cNvPr>
          <p:cNvGraphicFramePr>
            <a:graphicFrameLocks noGrp="1"/>
          </p:cNvGraphicFramePr>
          <p:nvPr>
            <p:ph idx="1"/>
            <p:extLst>
              <p:ext uri="{D42A27DB-BD31-4B8C-83A1-F6EECF244321}">
                <p14:modId xmlns:p14="http://schemas.microsoft.com/office/powerpoint/2010/main" val="3077335993"/>
              </p:ext>
            </p:extLst>
          </p:nvPr>
        </p:nvGraphicFramePr>
        <p:xfrm>
          <a:off x="5765962" y="972642"/>
          <a:ext cx="5664038" cy="4979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8966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E07CF-F093-66C7-0956-56C9CFEFC53D}"/>
            </a:ext>
          </a:extLst>
        </p:cNvPr>
        <p:cNvGrpSpPr/>
        <p:nvPr/>
      </p:nvGrpSpPr>
      <p:grpSpPr>
        <a:xfrm>
          <a:off x="0" y="0"/>
          <a:ext cx="0" cy="0"/>
          <a:chOff x="0" y="0"/>
          <a:chExt cx="0" cy="0"/>
        </a:xfrm>
      </p:grpSpPr>
      <p:pic>
        <p:nvPicPr>
          <p:cNvPr id="4" name="Picture Placeholder 7" descr="close up of computer code">
            <a:extLst>
              <a:ext uri="{FF2B5EF4-FFF2-40B4-BE49-F238E27FC236}">
                <a16:creationId xmlns:a16="http://schemas.microsoft.com/office/drawing/2014/main" id="{C9857FBA-5ED9-BBC3-E4FA-64F1D4B3C739}"/>
              </a:ext>
            </a:extLst>
          </p:cNvPr>
          <p:cNvPicPr>
            <a:picLocks noGrp="1" noChangeAspect="1"/>
          </p:cNvPicPr>
          <p:nvPr>
            <p:ph type="pic" sz="quarter" idx="10"/>
          </p:nvPr>
        </p:nvPicPr>
        <p:blipFill rotWithShape="1">
          <a:blip r:embed="rId3">
            <a:alphaModFix amt="40000"/>
            <a:extLst>
              <a:ext uri="{BEBA8EAE-BF5A-486C-A8C5-ECC9F3942E4B}">
                <a14:imgProps xmlns:a14="http://schemas.microsoft.com/office/drawing/2010/main">
                  <a14:imgLayer r:embed="rId4">
                    <a14:imgEffect>
                      <a14:saturation sat="0"/>
                    </a14:imgEffect>
                  </a14:imgLayer>
                </a14:imgProps>
              </a:ext>
            </a:extLst>
          </a:blip>
          <a:srcRect t="7813" b="7813"/>
          <a:stretch/>
        </p:blipFill>
        <p:spPr>
          <a:xfrm>
            <a:off x="0" y="0"/>
            <a:ext cx="12192000" cy="6858000"/>
          </a:xfrm>
        </p:spPr>
      </p:pic>
      <p:sp>
        <p:nvSpPr>
          <p:cNvPr id="3" name="Title 2">
            <a:extLst>
              <a:ext uri="{FF2B5EF4-FFF2-40B4-BE49-F238E27FC236}">
                <a16:creationId xmlns:a16="http://schemas.microsoft.com/office/drawing/2014/main" id="{D0B268EC-7E97-A824-279F-4045D060BB60}"/>
              </a:ext>
            </a:extLst>
          </p:cNvPr>
          <p:cNvSpPr>
            <a:spLocks noGrp="1"/>
          </p:cNvSpPr>
          <p:nvPr>
            <p:ph type="ctrTitle"/>
          </p:nvPr>
        </p:nvSpPr>
        <p:spPr>
          <a:xfrm>
            <a:off x="1524000" y="2286000"/>
            <a:ext cx="9144000" cy="2286000"/>
          </a:xfrm>
        </p:spPr>
        <p:txBody>
          <a:bodyPr/>
          <a:lstStyle/>
          <a:p>
            <a:pPr lvl="0"/>
            <a:r>
              <a:rPr lang="en-US"/>
              <a:t>Chart Review &amp; Associated Tools</a:t>
            </a:r>
          </a:p>
        </p:txBody>
      </p:sp>
    </p:spTree>
    <p:extLst>
      <p:ext uri="{BB962C8B-B14F-4D97-AF65-F5344CB8AC3E}">
        <p14:creationId xmlns:p14="http://schemas.microsoft.com/office/powerpoint/2010/main" val="2622338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4B8A65-7E72-4252-AEF8-63DE8E86DA7A}"/>
              </a:ext>
            </a:extLst>
          </p:cNvPr>
          <p:cNvSpPr>
            <a:spLocks noGrp="1"/>
          </p:cNvSpPr>
          <p:nvPr>
            <p:ph type="title"/>
          </p:nvPr>
        </p:nvSpPr>
        <p:spPr>
          <a:xfrm>
            <a:off x="758952" y="420625"/>
            <a:ext cx="10667998" cy="1326814"/>
          </a:xfrm>
        </p:spPr>
        <p:txBody>
          <a:bodyPr anchor="ctr">
            <a:normAutofit/>
          </a:bodyPr>
          <a:lstStyle/>
          <a:p>
            <a:r>
              <a:rPr lang="en-US">
                <a:solidFill>
                  <a:schemeClr val="bg1"/>
                </a:solidFill>
              </a:rPr>
              <a:t>Chart Review Discussion Topics</a:t>
            </a:r>
          </a:p>
        </p:txBody>
      </p:sp>
      <p:sp>
        <p:nvSpPr>
          <p:cNvPr id="13"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2" y="56841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txBody>
          <a:bodyPr anchor="ctr"/>
          <a:lstStyle/>
          <a:p>
            <a:endParaRPr lang="en-US"/>
          </a:p>
        </p:txBody>
      </p:sp>
      <p:graphicFrame>
        <p:nvGraphicFramePr>
          <p:cNvPr id="5" name="Content Placeholder 2">
            <a:extLst>
              <a:ext uri="{FF2B5EF4-FFF2-40B4-BE49-F238E27FC236}">
                <a16:creationId xmlns:a16="http://schemas.microsoft.com/office/drawing/2014/main" id="{D6C80CE1-4D61-46AA-A8B5-4F2430460EAD}"/>
              </a:ext>
            </a:extLst>
          </p:cNvPr>
          <p:cNvGraphicFramePr>
            <a:graphicFrameLocks noGrp="1"/>
          </p:cNvGraphicFramePr>
          <p:nvPr>
            <p:ph idx="1"/>
            <p:extLst>
              <p:ext uri="{D42A27DB-BD31-4B8C-83A1-F6EECF244321}">
                <p14:modId xmlns:p14="http://schemas.microsoft.com/office/powerpoint/2010/main" val="638374071"/>
              </p:ext>
            </p:extLst>
          </p:nvPr>
        </p:nvGraphicFramePr>
        <p:xfrm>
          <a:off x="758953" y="2606722"/>
          <a:ext cx="10671048" cy="3176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8988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6D2C40-0412-A1E5-14EB-4FA8E2B40D94}"/>
              </a:ext>
            </a:extLst>
          </p:cNvPr>
          <p:cNvSpPr>
            <a:spLocks noGrp="1"/>
          </p:cNvSpPr>
          <p:nvPr>
            <p:ph type="title"/>
          </p:nvPr>
        </p:nvSpPr>
        <p:spPr>
          <a:xfrm>
            <a:off x="621792" y="64008"/>
            <a:ext cx="10954512" cy="1380744"/>
          </a:xfrm>
        </p:spPr>
        <p:txBody>
          <a:bodyPr>
            <a:noAutofit/>
          </a:bodyPr>
          <a:lstStyle/>
          <a:p>
            <a:pPr algn="ctr"/>
            <a:r>
              <a:rPr lang="en-US" sz="4400" u="sng"/>
              <a:t>Video Demo: Tabs, Chart Review vs Notes, Pasteboard</a:t>
            </a:r>
          </a:p>
        </p:txBody>
      </p:sp>
      <p:sp>
        <p:nvSpPr>
          <p:cNvPr id="2" name="Rectangle 1">
            <a:extLst>
              <a:ext uri="{FF2B5EF4-FFF2-40B4-BE49-F238E27FC236}">
                <a16:creationId xmlns:a16="http://schemas.microsoft.com/office/drawing/2014/main" id="{5A280B18-F09C-D3D3-748F-12BE8621F890}"/>
              </a:ext>
            </a:extLst>
          </p:cNvPr>
          <p:cNvSpPr>
            <a:spLocks noChangeArrowheads="1"/>
          </p:cNvSpPr>
          <p:nvPr/>
        </p:nvSpPr>
        <p:spPr bwMode="auto">
          <a:xfrm rot="-10800000" flipV="1">
            <a:off x="1540041" y="2144203"/>
            <a:ext cx="1219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hlinkClick r:id="rId3"/>
              </a:rPr>
              <a:t>Activity Tabs.mp4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C1451321-9C1B-0091-454E-D064F02C04A2}"/>
              </a:ext>
            </a:extLst>
          </p:cNvPr>
          <p:cNvSpPr>
            <a:spLocks noChangeArrowheads="1"/>
          </p:cNvSpPr>
          <p:nvPr/>
        </p:nvSpPr>
        <p:spPr bwMode="auto">
          <a:xfrm rot="10800000" flipV="1">
            <a:off x="1540041" y="3020175"/>
            <a:ext cx="122598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hlinkClick r:id="rId4"/>
              </a:rPr>
              <a:t>Chart Review Filters &amp; Chart Review v Notes Tab.mp4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3A053CF6-E029-2D58-5BC6-14E1C0FD571F}"/>
              </a:ext>
            </a:extLst>
          </p:cNvPr>
          <p:cNvSpPr txBox="1"/>
          <p:nvPr/>
        </p:nvSpPr>
        <p:spPr>
          <a:xfrm>
            <a:off x="7214616" y="6488668"/>
            <a:ext cx="4507992" cy="369332"/>
          </a:xfrm>
          <a:prstGeom prst="rect">
            <a:avLst/>
          </a:prstGeom>
          <a:noFill/>
        </p:spPr>
        <p:txBody>
          <a:bodyPr wrap="square" rtlCol="0">
            <a:spAutoFit/>
          </a:bodyPr>
          <a:lstStyle/>
          <a:p>
            <a:r>
              <a:rPr lang="en-US" err="1"/>
              <a:t>Crtl</a:t>
            </a:r>
            <a:r>
              <a:rPr lang="en-US"/>
              <a:t> + click to follow links to video demos</a:t>
            </a:r>
          </a:p>
        </p:txBody>
      </p:sp>
      <p:sp>
        <p:nvSpPr>
          <p:cNvPr id="6" name="Rectangle 5">
            <a:extLst>
              <a:ext uri="{FF2B5EF4-FFF2-40B4-BE49-F238E27FC236}">
                <a16:creationId xmlns:a16="http://schemas.microsoft.com/office/drawing/2014/main" id="{FB7DD218-9DB5-FC99-DF1A-037C3975B2F6}"/>
              </a:ext>
            </a:extLst>
          </p:cNvPr>
          <p:cNvSpPr>
            <a:spLocks noChangeArrowheads="1"/>
          </p:cNvSpPr>
          <p:nvPr/>
        </p:nvSpPr>
        <p:spPr bwMode="auto">
          <a:xfrm rot="10800000" flipV="1">
            <a:off x="1540041" y="3896146"/>
            <a:ext cx="84452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hlinkClick r:id="rId5"/>
              </a:rPr>
              <a:t>Pasteboard.mp4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57385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835D2-7673-F0B4-9F17-59D31AD56BEF}"/>
            </a:ext>
          </a:extLst>
        </p:cNvPr>
        <p:cNvGrpSpPr/>
        <p:nvPr/>
      </p:nvGrpSpPr>
      <p:grpSpPr>
        <a:xfrm>
          <a:off x="0" y="0"/>
          <a:ext cx="0" cy="0"/>
          <a:chOff x="0" y="0"/>
          <a:chExt cx="0" cy="0"/>
        </a:xfrm>
      </p:grpSpPr>
      <p:pic>
        <p:nvPicPr>
          <p:cNvPr id="4" name="Picture Placeholder 7" descr="close up of computer code">
            <a:extLst>
              <a:ext uri="{FF2B5EF4-FFF2-40B4-BE49-F238E27FC236}">
                <a16:creationId xmlns:a16="http://schemas.microsoft.com/office/drawing/2014/main" id="{F07C7484-9072-544E-1F4E-EC6949F4E004}"/>
              </a:ext>
            </a:extLst>
          </p:cNvPr>
          <p:cNvPicPr>
            <a:picLocks noGrp="1" noChangeAspect="1"/>
          </p:cNvPicPr>
          <p:nvPr>
            <p:ph type="pic" sz="quarter" idx="10"/>
          </p:nvPr>
        </p:nvPicPr>
        <p:blipFill rotWithShape="1">
          <a:blip r:embed="rId3">
            <a:alphaModFix amt="40000"/>
            <a:extLst>
              <a:ext uri="{BEBA8EAE-BF5A-486C-A8C5-ECC9F3942E4B}">
                <a14:imgProps xmlns:a14="http://schemas.microsoft.com/office/drawing/2010/main">
                  <a14:imgLayer r:embed="rId4">
                    <a14:imgEffect>
                      <a14:saturation sat="0"/>
                    </a14:imgEffect>
                  </a14:imgLayer>
                </a14:imgProps>
              </a:ext>
            </a:extLst>
          </a:blip>
          <a:srcRect t="7813" b="7813"/>
          <a:stretch/>
        </p:blipFill>
        <p:spPr>
          <a:xfrm>
            <a:off x="0" y="0"/>
            <a:ext cx="12192000" cy="6858000"/>
          </a:xfrm>
        </p:spPr>
      </p:pic>
      <p:sp>
        <p:nvSpPr>
          <p:cNvPr id="3" name="Title 2">
            <a:extLst>
              <a:ext uri="{FF2B5EF4-FFF2-40B4-BE49-F238E27FC236}">
                <a16:creationId xmlns:a16="http://schemas.microsoft.com/office/drawing/2014/main" id="{A05A12AB-A26C-F812-0D03-2644040E9C35}"/>
              </a:ext>
            </a:extLst>
          </p:cNvPr>
          <p:cNvSpPr>
            <a:spLocks noGrp="1"/>
          </p:cNvSpPr>
          <p:nvPr>
            <p:ph type="ctrTitle"/>
          </p:nvPr>
        </p:nvSpPr>
        <p:spPr>
          <a:xfrm>
            <a:off x="1524000" y="2286000"/>
            <a:ext cx="9144000" cy="2286000"/>
          </a:xfrm>
        </p:spPr>
        <p:txBody>
          <a:bodyPr/>
          <a:lstStyle/>
          <a:p>
            <a:pPr lvl="0"/>
            <a:r>
              <a:rPr lang="en-US"/>
              <a:t>Flowsheets &amp; Data Input</a:t>
            </a:r>
          </a:p>
        </p:txBody>
      </p:sp>
    </p:spTree>
    <p:extLst>
      <p:ext uri="{BB962C8B-B14F-4D97-AF65-F5344CB8AC3E}">
        <p14:creationId xmlns:p14="http://schemas.microsoft.com/office/powerpoint/2010/main" val="1513037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0959BE-D033-45C4-B388-97F772714982}"/>
              </a:ext>
            </a:extLst>
          </p:cNvPr>
          <p:cNvSpPr>
            <a:spLocks noGrp="1"/>
          </p:cNvSpPr>
          <p:nvPr>
            <p:ph type="title"/>
          </p:nvPr>
        </p:nvSpPr>
        <p:spPr>
          <a:xfrm>
            <a:off x="5877532" y="1063255"/>
            <a:ext cx="5312254" cy="1806727"/>
          </a:xfrm>
        </p:spPr>
        <p:txBody>
          <a:bodyPr>
            <a:normAutofit/>
          </a:bodyPr>
          <a:lstStyle/>
          <a:p>
            <a:r>
              <a:rPr lang="en-US"/>
              <a:t>Flowsheets – General Info</a:t>
            </a:r>
          </a:p>
        </p:txBody>
      </p:sp>
      <p:pic>
        <p:nvPicPr>
          <p:cNvPr id="14" name="Picture 13" descr="A railroad extending through the desert">
            <a:extLst>
              <a:ext uri="{FF2B5EF4-FFF2-40B4-BE49-F238E27FC236}">
                <a16:creationId xmlns:a16="http://schemas.microsoft.com/office/drawing/2014/main" id="{55FDC393-D0CB-D35B-3FD0-6F79620F6507}"/>
              </a:ext>
            </a:extLst>
          </p:cNvPr>
          <p:cNvPicPr>
            <a:picLocks noChangeAspect="1"/>
          </p:cNvPicPr>
          <p:nvPr/>
        </p:nvPicPr>
        <p:blipFill rotWithShape="1">
          <a:blip r:embed="rId2"/>
          <a:srcRect r="4949" b="4"/>
          <a:stretch/>
        </p:blipFill>
        <p:spPr>
          <a:xfrm>
            <a:off x="1" y="10"/>
            <a:ext cx="5215066" cy="6857990"/>
          </a:xfrm>
          <a:custGeom>
            <a:avLst/>
            <a:gdLst/>
            <a:ahLst/>
            <a:cxnLst/>
            <a:rect l="l" t="t" r="r" b="b"/>
            <a:pathLst>
              <a:path w="5215066" h="6845983">
                <a:moveTo>
                  <a:pt x="0" y="0"/>
                </a:moveTo>
                <a:lnTo>
                  <a:pt x="3197713" y="0"/>
                </a:lnTo>
                <a:lnTo>
                  <a:pt x="3259787" y="39795"/>
                </a:lnTo>
                <a:cubicBezTo>
                  <a:pt x="4439462" y="836768"/>
                  <a:pt x="5215066" y="2186425"/>
                  <a:pt x="5215066" y="3717234"/>
                </a:cubicBezTo>
                <a:cubicBezTo>
                  <a:pt x="5215066" y="4788800"/>
                  <a:pt x="4835020" y="5771602"/>
                  <a:pt x="4202364" y="6538204"/>
                </a:cubicBezTo>
                <a:lnTo>
                  <a:pt x="3922635" y="6845983"/>
                </a:lnTo>
                <a:lnTo>
                  <a:pt x="0" y="6845983"/>
                </a:lnTo>
                <a:close/>
              </a:path>
            </a:pathLst>
          </a:custGeom>
        </p:spPr>
      </p:pic>
      <p:cxnSp>
        <p:nvCxnSpPr>
          <p:cNvPr id="20" name="Straight Connector 19">
            <a:extLst>
              <a:ext uri="{FF2B5EF4-FFF2-40B4-BE49-F238E27FC236}">
                <a16:creationId xmlns:a16="http://schemas.microsoft.com/office/drawing/2014/main" id="{C1FC086D-39EC-448D-97E7-FF232355AE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86332" y="3088919"/>
            <a:ext cx="521208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9490343-674D-43DF-9D4D-299791F82DE6}"/>
              </a:ext>
            </a:extLst>
          </p:cNvPr>
          <p:cNvSpPr>
            <a:spLocks noGrp="1"/>
          </p:cNvSpPr>
          <p:nvPr>
            <p:ph idx="1"/>
          </p:nvPr>
        </p:nvSpPr>
        <p:spPr>
          <a:xfrm>
            <a:off x="5877532" y="3309582"/>
            <a:ext cx="5312254" cy="2868254"/>
          </a:xfrm>
        </p:spPr>
        <p:txBody>
          <a:bodyPr vert="horz" lIns="91440" tIns="45720" rIns="91440" bIns="45720" rtlCol="0">
            <a:normAutofit fontScale="92500" lnSpcReduction="20000"/>
          </a:bodyPr>
          <a:lstStyle/>
          <a:p>
            <a:pPr marL="514350" indent="-514350">
              <a:lnSpc>
                <a:spcPct val="100000"/>
              </a:lnSpc>
              <a:buFont typeface="+mj-lt"/>
              <a:buAutoNum type="arabicPeriod"/>
            </a:pPr>
            <a:r>
              <a:rPr lang="en-US"/>
              <a:t>Versatile means for data entry and note collection</a:t>
            </a:r>
          </a:p>
          <a:p>
            <a:pPr marL="514350" indent="-514350">
              <a:lnSpc>
                <a:spcPct val="100000"/>
              </a:lnSpc>
              <a:buFont typeface="+mj-lt"/>
              <a:buAutoNum type="arabicPeriod"/>
            </a:pPr>
            <a:r>
              <a:rPr lang="en-US"/>
              <a:t>Includes pick lists and narrative comments</a:t>
            </a:r>
          </a:p>
          <a:p>
            <a:pPr marL="514350" indent="-514350">
              <a:lnSpc>
                <a:spcPct val="100000"/>
              </a:lnSpc>
              <a:buFont typeface="+mj-lt"/>
              <a:buAutoNum type="arabicPeriod"/>
            </a:pPr>
            <a:r>
              <a:rPr lang="en-US"/>
              <a:t>A tool, and not necessarily intended to force a style upon the user</a:t>
            </a:r>
          </a:p>
          <a:p>
            <a:pPr marL="514350" indent="-514350">
              <a:lnSpc>
                <a:spcPct val="100000"/>
              </a:lnSpc>
              <a:buFont typeface="+mj-lt"/>
              <a:buAutoNum type="arabicPeriod"/>
            </a:pPr>
            <a:r>
              <a:rPr lang="en-US"/>
              <a:t>Only some are mandatory for chart review/auditing purposes</a:t>
            </a:r>
          </a:p>
          <a:p>
            <a:pPr marL="514350" indent="-514350">
              <a:lnSpc>
                <a:spcPct val="100000"/>
              </a:lnSpc>
              <a:buFont typeface="+mj-lt"/>
              <a:buAutoNum type="arabicPeriod"/>
            </a:pPr>
            <a:r>
              <a:rPr lang="en-US"/>
              <a:t>If it doesn’t need to be commented on, then resist the compulsion </a:t>
            </a:r>
          </a:p>
        </p:txBody>
      </p:sp>
      <p:sp>
        <p:nvSpPr>
          <p:cNvPr id="2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999440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A02792-EF7F-4063-B1A6-F2BA9E627D6D}"/>
              </a:ext>
            </a:extLst>
          </p:cNvPr>
          <p:cNvSpPr>
            <a:spLocks noGrp="1"/>
          </p:cNvSpPr>
          <p:nvPr>
            <p:ph type="title"/>
          </p:nvPr>
        </p:nvSpPr>
        <p:spPr>
          <a:xfrm>
            <a:off x="758952" y="420625"/>
            <a:ext cx="10667998" cy="1326814"/>
          </a:xfrm>
        </p:spPr>
        <p:txBody>
          <a:bodyPr anchor="ctr">
            <a:normAutofit/>
          </a:bodyPr>
          <a:lstStyle/>
          <a:p>
            <a:r>
              <a:rPr lang="en-US">
                <a:solidFill>
                  <a:schemeClr val="bg1"/>
                </a:solidFill>
              </a:rPr>
              <a:t>Required Flowsheet Entries</a:t>
            </a:r>
          </a:p>
        </p:txBody>
      </p:sp>
      <p:sp>
        <p:nvSpPr>
          <p:cNvPr id="24"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2" y="56841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txBody>
          <a:bodyPr anchor="ctr"/>
          <a:lstStyle/>
          <a:p>
            <a:endParaRPr lang="en-US"/>
          </a:p>
        </p:txBody>
      </p:sp>
      <p:graphicFrame>
        <p:nvGraphicFramePr>
          <p:cNvPr id="5" name="Content Placeholder 2">
            <a:extLst>
              <a:ext uri="{FF2B5EF4-FFF2-40B4-BE49-F238E27FC236}">
                <a16:creationId xmlns:a16="http://schemas.microsoft.com/office/drawing/2014/main" id="{0A2CCADE-AB12-45A8-8898-C00A31EC3772}"/>
              </a:ext>
            </a:extLst>
          </p:cNvPr>
          <p:cNvGraphicFramePr>
            <a:graphicFrameLocks noGrp="1"/>
          </p:cNvGraphicFramePr>
          <p:nvPr>
            <p:ph idx="1"/>
            <p:extLst>
              <p:ext uri="{D42A27DB-BD31-4B8C-83A1-F6EECF244321}">
                <p14:modId xmlns:p14="http://schemas.microsoft.com/office/powerpoint/2010/main" val="975506105"/>
              </p:ext>
            </p:extLst>
          </p:nvPr>
        </p:nvGraphicFramePr>
        <p:xfrm>
          <a:off x="758953" y="2514600"/>
          <a:ext cx="7232973" cy="3268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E0BC2847-21C7-1B47-392A-64A0C3377AAD}"/>
              </a:ext>
            </a:extLst>
          </p:cNvPr>
          <p:cNvPicPr>
            <a:picLocks noChangeAspect="1"/>
          </p:cNvPicPr>
          <p:nvPr/>
        </p:nvPicPr>
        <p:blipFill>
          <a:blip r:embed="rId7"/>
          <a:srcRect r="44737" b="9475"/>
          <a:stretch/>
        </p:blipFill>
        <p:spPr>
          <a:xfrm>
            <a:off x="8894711" y="2930867"/>
            <a:ext cx="1648753" cy="587542"/>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812E9409-A3B3-5DBE-6EB4-BACA6D89A5EC}"/>
              </a:ext>
            </a:extLst>
          </p:cNvPr>
          <p:cNvPicPr>
            <a:picLocks noChangeAspect="1"/>
          </p:cNvPicPr>
          <p:nvPr/>
        </p:nvPicPr>
        <p:blipFill>
          <a:blip r:embed="rId8"/>
          <a:stretch>
            <a:fillRect/>
          </a:stretch>
        </p:blipFill>
        <p:spPr>
          <a:xfrm>
            <a:off x="8952567" y="4130050"/>
            <a:ext cx="1590897" cy="562053"/>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E4B7132F-3201-EA47-F142-86241398E052}"/>
              </a:ext>
            </a:extLst>
          </p:cNvPr>
          <p:cNvPicPr>
            <a:picLocks noChangeAspect="1"/>
          </p:cNvPicPr>
          <p:nvPr/>
        </p:nvPicPr>
        <p:blipFill>
          <a:blip r:embed="rId9"/>
          <a:stretch>
            <a:fillRect/>
          </a:stretch>
        </p:blipFill>
        <p:spPr>
          <a:xfrm>
            <a:off x="7531782" y="5443263"/>
            <a:ext cx="2007788" cy="989239"/>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3ADDFE27-4799-3A39-76A2-F35ED393C899}"/>
              </a:ext>
            </a:extLst>
          </p:cNvPr>
          <p:cNvPicPr>
            <a:picLocks noChangeAspect="1"/>
          </p:cNvPicPr>
          <p:nvPr/>
        </p:nvPicPr>
        <p:blipFill>
          <a:blip r:embed="rId10"/>
          <a:stretch>
            <a:fillRect/>
          </a:stretch>
        </p:blipFill>
        <p:spPr>
          <a:xfrm>
            <a:off x="9539570" y="5443264"/>
            <a:ext cx="2007787" cy="989239"/>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8271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CEA159-A7FE-43FD-B01E-46D78665EF81}"/>
              </a:ext>
            </a:extLst>
          </p:cNvPr>
          <p:cNvSpPr>
            <a:spLocks noGrp="1"/>
          </p:cNvSpPr>
          <p:nvPr>
            <p:ph type="title"/>
          </p:nvPr>
        </p:nvSpPr>
        <p:spPr>
          <a:xfrm>
            <a:off x="758952" y="420625"/>
            <a:ext cx="10667998" cy="1326814"/>
          </a:xfrm>
        </p:spPr>
        <p:txBody>
          <a:bodyPr anchor="ctr">
            <a:normAutofit fontScale="90000"/>
          </a:bodyPr>
          <a:lstStyle/>
          <a:p>
            <a:pPr algn="r"/>
            <a:r>
              <a:rPr lang="en-US" sz="5300">
                <a:solidFill>
                  <a:schemeClr val="bg1"/>
                </a:solidFill>
              </a:rPr>
              <a:t>Flowsheets considerations:</a:t>
            </a:r>
            <a:br>
              <a:rPr lang="en-US">
                <a:solidFill>
                  <a:schemeClr val="bg1"/>
                </a:solidFill>
              </a:rPr>
            </a:br>
            <a:r>
              <a:rPr lang="en-US" sz="2700">
                <a:solidFill>
                  <a:schemeClr val="bg1"/>
                </a:solidFill>
              </a:rPr>
              <a:t>Billing time, </a:t>
            </a:r>
            <a:br>
              <a:rPr lang="en-US" sz="2700">
                <a:solidFill>
                  <a:schemeClr val="bg1"/>
                </a:solidFill>
              </a:rPr>
            </a:br>
            <a:r>
              <a:rPr lang="en-US" sz="2700">
                <a:solidFill>
                  <a:schemeClr val="bg1"/>
                </a:solidFill>
              </a:rPr>
              <a:t>Student and assistant supervision/correspondence, </a:t>
            </a:r>
            <a:br>
              <a:rPr lang="en-US" sz="2700">
                <a:solidFill>
                  <a:schemeClr val="bg1"/>
                </a:solidFill>
              </a:rPr>
            </a:br>
            <a:r>
              <a:rPr lang="en-US" sz="2700">
                <a:solidFill>
                  <a:schemeClr val="bg1"/>
                </a:solidFill>
              </a:rPr>
              <a:t>and Co-treatment</a:t>
            </a:r>
            <a:endParaRPr lang="en-US" sz="1700">
              <a:solidFill>
                <a:schemeClr val="bg1"/>
              </a:solidFill>
            </a:endParaRPr>
          </a:p>
        </p:txBody>
      </p:sp>
      <p:pic>
        <p:nvPicPr>
          <p:cNvPr id="4" name="Picture 3" descr="A close-up of a list of exercises&#10;&#10;Description automatically generated">
            <a:extLst>
              <a:ext uri="{FF2B5EF4-FFF2-40B4-BE49-F238E27FC236}">
                <a16:creationId xmlns:a16="http://schemas.microsoft.com/office/drawing/2014/main" id="{C40C155F-1D9C-4D21-1321-77FB186E6F3E}"/>
              </a:ext>
            </a:extLst>
          </p:cNvPr>
          <p:cNvPicPr>
            <a:picLocks noChangeAspect="1"/>
          </p:cNvPicPr>
          <p:nvPr/>
        </p:nvPicPr>
        <p:blipFill>
          <a:blip r:embed="rId3"/>
          <a:stretch>
            <a:fillRect/>
          </a:stretch>
        </p:blipFill>
        <p:spPr>
          <a:xfrm>
            <a:off x="8896368" y="3245871"/>
            <a:ext cx="3045959" cy="2322223"/>
          </a:xfrm>
          <a:prstGeom prst="rect">
            <a:avLst/>
          </a:prstGeom>
        </p:spPr>
      </p:pic>
      <p:sp>
        <p:nvSpPr>
          <p:cNvPr id="24"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5" name="Content Placeholder 2">
            <a:extLst>
              <a:ext uri="{FF2B5EF4-FFF2-40B4-BE49-F238E27FC236}">
                <a16:creationId xmlns:a16="http://schemas.microsoft.com/office/drawing/2014/main" id="{D58B62B8-F1F5-4B4A-ADB3-501F211EEC5C}"/>
              </a:ext>
            </a:extLst>
          </p:cNvPr>
          <p:cNvGraphicFramePr>
            <a:graphicFrameLocks noGrp="1"/>
          </p:cNvGraphicFramePr>
          <p:nvPr>
            <p:ph idx="1"/>
            <p:extLst>
              <p:ext uri="{D42A27DB-BD31-4B8C-83A1-F6EECF244321}">
                <p14:modId xmlns:p14="http://schemas.microsoft.com/office/powerpoint/2010/main" val="1891647167"/>
              </p:ext>
            </p:extLst>
          </p:nvPr>
        </p:nvGraphicFramePr>
        <p:xfrm>
          <a:off x="460146" y="2083611"/>
          <a:ext cx="8186550" cy="4646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89113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4791F5-3D7E-4A85-B07D-C46F1B632858}"/>
              </a:ext>
            </a:extLst>
          </p:cNvPr>
          <p:cNvSpPr>
            <a:spLocks noGrp="1"/>
          </p:cNvSpPr>
          <p:nvPr>
            <p:ph type="title"/>
          </p:nvPr>
        </p:nvSpPr>
        <p:spPr>
          <a:xfrm>
            <a:off x="1068497" y="1063256"/>
            <a:ext cx="5312254" cy="1540106"/>
          </a:xfrm>
        </p:spPr>
        <p:txBody>
          <a:bodyPr>
            <a:normAutofit/>
          </a:bodyPr>
          <a:lstStyle/>
          <a:p>
            <a:r>
              <a:rPr lang="en-US"/>
              <a:t>Flowsheet Rows</a:t>
            </a:r>
          </a:p>
        </p:txBody>
      </p:sp>
      <p:cxnSp>
        <p:nvCxnSpPr>
          <p:cNvPr id="24" name="Straight Connector 23">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67F005-3A3D-44F7-A019-7075141F4F3F}"/>
              </a:ext>
            </a:extLst>
          </p:cNvPr>
          <p:cNvSpPr>
            <a:spLocks noGrp="1"/>
          </p:cNvSpPr>
          <p:nvPr>
            <p:ph idx="1"/>
          </p:nvPr>
        </p:nvSpPr>
        <p:spPr>
          <a:xfrm>
            <a:off x="1068497" y="2933390"/>
            <a:ext cx="5312254" cy="2861349"/>
          </a:xfrm>
        </p:spPr>
        <p:txBody>
          <a:bodyPr>
            <a:normAutofit lnSpcReduction="10000"/>
          </a:bodyPr>
          <a:lstStyle/>
          <a:p>
            <a:pPr>
              <a:lnSpc>
                <a:spcPct val="100000"/>
              </a:lnSpc>
            </a:pPr>
            <a:r>
              <a:rPr lang="en-US" sz="1500" b="1"/>
              <a:t>Wild Cards</a:t>
            </a:r>
            <a:r>
              <a:rPr lang="en-US" sz="1500"/>
              <a:t>, symbolized by ***</a:t>
            </a:r>
          </a:p>
          <a:p>
            <a:pPr lvl="1">
              <a:lnSpc>
                <a:spcPct val="100000"/>
              </a:lnSpc>
            </a:pPr>
            <a:r>
              <a:rPr lang="en-US" sz="1500"/>
              <a:t>Allows users to leave a placeholder to return to within the </a:t>
            </a:r>
            <a:r>
              <a:rPr lang="en-US" sz="1500" err="1"/>
              <a:t>NoteWriter</a:t>
            </a:r>
            <a:endParaRPr lang="en-US" sz="1500"/>
          </a:p>
          <a:p>
            <a:pPr lvl="1">
              <a:lnSpc>
                <a:spcPct val="100000"/>
              </a:lnSpc>
            </a:pPr>
            <a:r>
              <a:rPr lang="en-US" sz="1500"/>
              <a:t>Must be resolved prior to signing a note</a:t>
            </a:r>
          </a:p>
          <a:p>
            <a:pPr lvl="1">
              <a:lnSpc>
                <a:spcPct val="100000"/>
              </a:lnSpc>
            </a:pPr>
            <a:endParaRPr lang="en-US" sz="1500"/>
          </a:p>
          <a:p>
            <a:pPr>
              <a:lnSpc>
                <a:spcPct val="100000"/>
              </a:lnSpc>
            </a:pPr>
            <a:r>
              <a:rPr lang="en-US" sz="1500" b="1"/>
              <a:t>24-hour Rule –</a:t>
            </a:r>
          </a:p>
          <a:p>
            <a:pPr lvl="1">
              <a:lnSpc>
                <a:spcPct val="100000"/>
              </a:lnSpc>
            </a:pPr>
            <a:r>
              <a:rPr lang="en-US" sz="1500"/>
              <a:t>The note must be created within 24 hours of time column for flowsheets. </a:t>
            </a:r>
          </a:p>
          <a:p>
            <a:pPr lvl="1">
              <a:lnSpc>
                <a:spcPct val="100000"/>
              </a:lnSpc>
            </a:pPr>
            <a:r>
              <a:rPr lang="en-US" sz="1500"/>
              <a:t>Caution: flowsheet data will therefore pull in for notes on follow up visits that are within&lt; 24 hours (such as BIDs)</a:t>
            </a:r>
          </a:p>
        </p:txBody>
      </p:sp>
      <p:pic>
        <p:nvPicPr>
          <p:cNvPr id="6" name="Picture 5">
            <a:extLst>
              <a:ext uri="{FF2B5EF4-FFF2-40B4-BE49-F238E27FC236}">
                <a16:creationId xmlns:a16="http://schemas.microsoft.com/office/drawing/2014/main" id="{B2380A80-C931-405F-B426-95A680D939F8}"/>
              </a:ext>
            </a:extLst>
          </p:cNvPr>
          <p:cNvPicPr>
            <a:picLocks noChangeAspect="1"/>
          </p:cNvPicPr>
          <p:nvPr/>
        </p:nvPicPr>
        <p:blipFill>
          <a:blip r:embed="rId2"/>
          <a:srcRect l="5982" r="12030"/>
          <a:stretch/>
        </p:blipFill>
        <p:spPr>
          <a:xfrm>
            <a:off x="6976934" y="10"/>
            <a:ext cx="5215066" cy="6857990"/>
          </a:xfrm>
          <a:custGeom>
            <a:avLst/>
            <a:gdLst/>
            <a:ahLst/>
            <a:cxnLst/>
            <a:rect l="l" t="t" r="r" b="b"/>
            <a:pathLst>
              <a:path w="5215066" h="6858000">
                <a:moveTo>
                  <a:pt x="2017353" y="0"/>
                </a:moveTo>
                <a:lnTo>
                  <a:pt x="5215066" y="0"/>
                </a:lnTo>
                <a:lnTo>
                  <a:pt x="5215066" y="6858000"/>
                </a:lnTo>
                <a:lnTo>
                  <a:pt x="1292431" y="6858000"/>
                </a:lnTo>
                <a:lnTo>
                  <a:pt x="1012702" y="6549681"/>
                </a:lnTo>
                <a:cubicBezTo>
                  <a:pt x="380046" y="5781733"/>
                  <a:pt x="0" y="4797206"/>
                  <a:pt x="0" y="3723759"/>
                </a:cubicBezTo>
                <a:cubicBezTo>
                  <a:pt x="0" y="2190263"/>
                  <a:pt x="775604" y="838237"/>
                  <a:pt x="1955279" y="39865"/>
                </a:cubicBezTo>
                <a:close/>
              </a:path>
            </a:pathLst>
          </a:custGeom>
        </p:spPr>
      </p:pic>
      <p:sp>
        <p:nvSpPr>
          <p:cNvPr id="2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410872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B25BB3-83CE-4451-8B43-212C36593732}"/>
              </a:ext>
            </a:extLst>
          </p:cNvPr>
          <p:cNvSpPr>
            <a:spLocks noGrp="1"/>
          </p:cNvSpPr>
          <p:nvPr>
            <p:ph type="title"/>
          </p:nvPr>
        </p:nvSpPr>
        <p:spPr>
          <a:xfrm>
            <a:off x="1078992" y="1063255"/>
            <a:ext cx="3575304" cy="4807541"/>
          </a:xfrm>
        </p:spPr>
        <p:txBody>
          <a:bodyPr>
            <a:normAutofit/>
          </a:bodyPr>
          <a:lstStyle/>
          <a:p>
            <a:r>
              <a:rPr lang="en-US"/>
              <a:t>Overview</a:t>
            </a:r>
          </a:p>
        </p:txBody>
      </p:sp>
      <p:cxnSp>
        <p:nvCxnSpPr>
          <p:cNvPr id="29" name="Straight Connector 28">
            <a:extLst>
              <a:ext uri="{FF2B5EF4-FFF2-40B4-BE49-F238E27FC236}">
                <a16:creationId xmlns:a16="http://schemas.microsoft.com/office/drawing/2014/main" id="{623022EF-4E43-4298-8E3D-DA5EF06176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5" name="Content Placeholder 2">
            <a:extLst>
              <a:ext uri="{FF2B5EF4-FFF2-40B4-BE49-F238E27FC236}">
                <a16:creationId xmlns:a16="http://schemas.microsoft.com/office/drawing/2014/main" id="{6F3A0EE7-B7AC-47E4-8BFA-499D75592209}"/>
              </a:ext>
            </a:extLst>
          </p:cNvPr>
          <p:cNvGraphicFramePr>
            <a:graphicFrameLocks noGrp="1"/>
          </p:cNvGraphicFramePr>
          <p:nvPr>
            <p:ph idx="1"/>
            <p:extLst>
              <p:ext uri="{D42A27DB-BD31-4B8C-83A1-F6EECF244321}">
                <p14:modId xmlns:p14="http://schemas.microsoft.com/office/powerpoint/2010/main" val="3204666116"/>
              </p:ext>
            </p:extLst>
          </p:nvPr>
        </p:nvGraphicFramePr>
        <p:xfrm>
          <a:off x="5297763" y="972642"/>
          <a:ext cx="6132237" cy="5034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561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10">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6183FAE-81AE-4135-9091-3A60025C2FD1}"/>
              </a:ext>
            </a:extLst>
          </p:cNvPr>
          <p:cNvSpPr>
            <a:spLocks noGrp="1"/>
          </p:cNvSpPr>
          <p:nvPr>
            <p:ph type="title"/>
          </p:nvPr>
        </p:nvSpPr>
        <p:spPr>
          <a:xfrm>
            <a:off x="758953" y="664861"/>
            <a:ext cx="3382050" cy="4957349"/>
          </a:xfrm>
        </p:spPr>
        <p:txBody>
          <a:bodyPr anchor="ctr">
            <a:normAutofit/>
          </a:bodyPr>
          <a:lstStyle/>
          <a:p>
            <a:r>
              <a:rPr lang="en-US">
                <a:solidFill>
                  <a:schemeClr val="bg1"/>
                </a:solidFill>
              </a:rPr>
              <a:t>Contact Notes and Failed Attempts</a:t>
            </a:r>
          </a:p>
        </p:txBody>
      </p:sp>
      <p:sp useBgFill="1">
        <p:nvSpPr>
          <p:cNvPr id="28" name="Freeform: Shape 12">
            <a:extLst>
              <a:ext uri="{FF2B5EF4-FFF2-40B4-BE49-F238E27FC236}">
                <a16:creationId xmlns:a16="http://schemas.microsoft.com/office/drawing/2014/main" id="{B96B26CA-9949-4D9C-A2F3-DB3CA283A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6956" y="0"/>
            <a:ext cx="7615044" cy="6858000"/>
          </a:xfrm>
          <a:custGeom>
            <a:avLst/>
            <a:gdLst>
              <a:gd name="connsiteX0" fmla="*/ 2017353 w 7615044"/>
              <a:gd name="connsiteY0" fmla="*/ 0 h 6858000"/>
              <a:gd name="connsiteX1" fmla="*/ 3903088 w 7615044"/>
              <a:gd name="connsiteY1" fmla="*/ 0 h 6858000"/>
              <a:gd name="connsiteX2" fmla="*/ 5215066 w 7615044"/>
              <a:gd name="connsiteY2" fmla="*/ 0 h 6858000"/>
              <a:gd name="connsiteX3" fmla="*/ 7615044 w 7615044"/>
              <a:gd name="connsiteY3" fmla="*/ 0 h 6858000"/>
              <a:gd name="connsiteX4" fmla="*/ 7615044 w 7615044"/>
              <a:gd name="connsiteY4" fmla="*/ 6858000 h 6858000"/>
              <a:gd name="connsiteX5" fmla="*/ 5215066 w 7615044"/>
              <a:gd name="connsiteY5" fmla="*/ 6858000 h 6858000"/>
              <a:gd name="connsiteX6" fmla="*/ 3903088 w 7615044"/>
              <a:gd name="connsiteY6" fmla="*/ 6858000 h 6858000"/>
              <a:gd name="connsiteX7" fmla="*/ 1292431 w 7615044"/>
              <a:gd name="connsiteY7" fmla="*/ 6858000 h 6858000"/>
              <a:gd name="connsiteX8" fmla="*/ 1012702 w 7615044"/>
              <a:gd name="connsiteY8" fmla="*/ 6549681 h 6858000"/>
              <a:gd name="connsiteX9" fmla="*/ 0 w 7615044"/>
              <a:gd name="connsiteY9" fmla="*/ 3723759 h 6858000"/>
              <a:gd name="connsiteX10" fmla="*/ 1955279 w 7615044"/>
              <a:gd name="connsiteY10" fmla="*/ 39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15044" h="6858000">
                <a:moveTo>
                  <a:pt x="2017353" y="0"/>
                </a:moveTo>
                <a:lnTo>
                  <a:pt x="3903088" y="0"/>
                </a:lnTo>
                <a:lnTo>
                  <a:pt x="5215066" y="0"/>
                </a:lnTo>
                <a:lnTo>
                  <a:pt x="7615044" y="0"/>
                </a:lnTo>
                <a:lnTo>
                  <a:pt x="7615044" y="6858000"/>
                </a:lnTo>
                <a:lnTo>
                  <a:pt x="5215066" y="6858000"/>
                </a:lnTo>
                <a:lnTo>
                  <a:pt x="3903088" y="6858000"/>
                </a:lnTo>
                <a:lnTo>
                  <a:pt x="1292431" y="6858000"/>
                </a:lnTo>
                <a:lnTo>
                  <a:pt x="1012702" y="6549681"/>
                </a:lnTo>
                <a:cubicBezTo>
                  <a:pt x="380046" y="5781733"/>
                  <a:pt x="0" y="4797206"/>
                  <a:pt x="0" y="3723759"/>
                </a:cubicBezTo>
                <a:cubicBezTo>
                  <a:pt x="0" y="2190263"/>
                  <a:pt x="775604" y="838237"/>
                  <a:pt x="1955279" y="3986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4" name="Picture 3">
            <a:extLst>
              <a:ext uri="{FF2B5EF4-FFF2-40B4-BE49-F238E27FC236}">
                <a16:creationId xmlns:a16="http://schemas.microsoft.com/office/drawing/2014/main" id="{8AED541E-BC6A-5D52-8FF5-3DE6DA325F13}"/>
              </a:ext>
            </a:extLst>
          </p:cNvPr>
          <p:cNvPicPr>
            <a:picLocks noChangeAspect="1"/>
          </p:cNvPicPr>
          <p:nvPr/>
        </p:nvPicPr>
        <p:blipFill>
          <a:blip r:embed="rId2"/>
          <a:stretch>
            <a:fillRect/>
          </a:stretch>
        </p:blipFill>
        <p:spPr>
          <a:xfrm>
            <a:off x="4899956" y="4766513"/>
            <a:ext cx="6686164" cy="539607"/>
          </a:xfrm>
          <a:prstGeom prst="rect">
            <a:avLst/>
          </a:prstGeom>
        </p:spPr>
      </p:pic>
      <p:graphicFrame>
        <p:nvGraphicFramePr>
          <p:cNvPr id="5" name="Content Placeholder 2">
            <a:extLst>
              <a:ext uri="{FF2B5EF4-FFF2-40B4-BE49-F238E27FC236}">
                <a16:creationId xmlns:a16="http://schemas.microsoft.com/office/drawing/2014/main" id="{2006F1EF-E801-4558-8392-9E5BFE7F065A}"/>
              </a:ext>
            </a:extLst>
          </p:cNvPr>
          <p:cNvGraphicFramePr>
            <a:graphicFrameLocks noGrp="1"/>
          </p:cNvGraphicFramePr>
          <p:nvPr>
            <p:ph idx="1"/>
            <p:extLst>
              <p:ext uri="{D42A27DB-BD31-4B8C-83A1-F6EECF244321}">
                <p14:modId xmlns:p14="http://schemas.microsoft.com/office/powerpoint/2010/main" val="3896499903"/>
              </p:ext>
            </p:extLst>
          </p:nvPr>
        </p:nvGraphicFramePr>
        <p:xfrm>
          <a:off x="5820770" y="664861"/>
          <a:ext cx="5609230" cy="5118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6223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92A8E600-773E-AEA4-C5AA-3799307325A2}"/>
              </a:ext>
            </a:extLst>
          </p:cNvPr>
          <p:cNvSpPr txBox="1">
            <a:spLocks/>
          </p:cNvSpPr>
          <p:nvPr/>
        </p:nvSpPr>
        <p:spPr>
          <a:xfrm>
            <a:off x="747053" y="1998363"/>
            <a:ext cx="10954512" cy="408928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lgn="ctr"/>
            <a:endParaRPr lang="en-US" sz="3200" u="sng"/>
          </a:p>
          <a:p>
            <a:pPr algn="ctr"/>
            <a:endParaRPr lang="en-US" sz="3200" u="sng"/>
          </a:p>
          <a:p>
            <a:pPr algn="ctr"/>
            <a:endParaRPr lang="en-US" sz="3200" u="sng"/>
          </a:p>
          <a:p>
            <a:pPr algn="ctr"/>
            <a:endParaRPr lang="en-US" sz="3200" u="sng"/>
          </a:p>
        </p:txBody>
      </p:sp>
      <p:sp>
        <p:nvSpPr>
          <p:cNvPr id="4" name="TextBox 3">
            <a:extLst>
              <a:ext uri="{FF2B5EF4-FFF2-40B4-BE49-F238E27FC236}">
                <a16:creationId xmlns:a16="http://schemas.microsoft.com/office/drawing/2014/main" id="{38F0326D-2185-E28A-47D5-3CD8B35CB466}"/>
              </a:ext>
            </a:extLst>
          </p:cNvPr>
          <p:cNvSpPr txBox="1"/>
          <p:nvPr/>
        </p:nvSpPr>
        <p:spPr>
          <a:xfrm>
            <a:off x="3048000" y="1967359"/>
            <a:ext cx="6096000" cy="369332"/>
          </a:xfrm>
          <a:prstGeom prst="rect">
            <a:avLst/>
          </a:prstGeom>
          <a:noFill/>
        </p:spPr>
        <p:txBody>
          <a:bodyPr wrap="square">
            <a:spAutoFit/>
          </a:bodyPr>
          <a:lstStyle/>
          <a:p>
            <a:endParaRPr lang="en-US"/>
          </a:p>
        </p:txBody>
      </p:sp>
      <p:sp>
        <p:nvSpPr>
          <p:cNvPr id="2" name="Title 1">
            <a:extLst>
              <a:ext uri="{FF2B5EF4-FFF2-40B4-BE49-F238E27FC236}">
                <a16:creationId xmlns:a16="http://schemas.microsoft.com/office/drawing/2014/main" id="{4226C1CD-5BFA-F92F-C1BD-D5F11782B599}"/>
              </a:ext>
            </a:extLst>
          </p:cNvPr>
          <p:cNvSpPr>
            <a:spLocks noGrp="1"/>
          </p:cNvSpPr>
          <p:nvPr>
            <p:ph type="title"/>
          </p:nvPr>
        </p:nvSpPr>
        <p:spPr/>
        <p:txBody>
          <a:bodyPr>
            <a:normAutofit/>
          </a:bodyPr>
          <a:lstStyle/>
          <a:p>
            <a:r>
              <a:rPr lang="en-US"/>
              <a:t>Charting Demos</a:t>
            </a:r>
          </a:p>
        </p:txBody>
      </p:sp>
      <p:sp>
        <p:nvSpPr>
          <p:cNvPr id="3" name="Content Placeholder 2">
            <a:extLst>
              <a:ext uri="{FF2B5EF4-FFF2-40B4-BE49-F238E27FC236}">
                <a16:creationId xmlns:a16="http://schemas.microsoft.com/office/drawing/2014/main" id="{1454AE7A-6574-DBA7-BC6C-935716609465}"/>
              </a:ext>
            </a:extLst>
          </p:cNvPr>
          <p:cNvSpPr>
            <a:spLocks noGrp="1"/>
          </p:cNvSpPr>
          <p:nvPr>
            <p:ph idx="1"/>
          </p:nvPr>
        </p:nvSpPr>
        <p:spPr/>
        <p:txBody>
          <a:bodyPr/>
          <a:lstStyle/>
          <a:p>
            <a:r>
              <a:rPr lang="en-US"/>
              <a:t>Failed Attempt (all users): </a:t>
            </a:r>
          </a:p>
          <a:p>
            <a:pPr marL="0" indent="0">
              <a:buNone/>
            </a:pPr>
            <a:endParaRPr lang="en-US"/>
          </a:p>
          <a:p>
            <a:r>
              <a:rPr lang="en-US"/>
              <a:t>Eval Note (therapist students only):</a:t>
            </a:r>
          </a:p>
          <a:p>
            <a:endParaRPr lang="en-US"/>
          </a:p>
          <a:p>
            <a:r>
              <a:rPr lang="en-US"/>
              <a:t>Treatment Note (all users):</a:t>
            </a:r>
          </a:p>
          <a:p>
            <a:endParaRPr lang="en-US"/>
          </a:p>
          <a:p>
            <a:r>
              <a:rPr lang="en-US"/>
              <a:t>Adding Treatment to Eval (therapist students only):</a:t>
            </a:r>
          </a:p>
          <a:p>
            <a:pPr marL="0" indent="0">
              <a:buNone/>
            </a:pPr>
            <a:endParaRPr lang="en-US"/>
          </a:p>
        </p:txBody>
      </p:sp>
      <p:sp>
        <p:nvSpPr>
          <p:cNvPr id="8" name="Rectangle 4">
            <a:extLst>
              <a:ext uri="{FF2B5EF4-FFF2-40B4-BE49-F238E27FC236}">
                <a16:creationId xmlns:a16="http://schemas.microsoft.com/office/drawing/2014/main" id="{81EA1CEF-6C7A-0554-5529-4530B38D9508}"/>
              </a:ext>
            </a:extLst>
          </p:cNvPr>
          <p:cNvSpPr>
            <a:spLocks noChangeArrowheads="1"/>
          </p:cNvSpPr>
          <p:nvPr/>
        </p:nvSpPr>
        <p:spPr bwMode="auto">
          <a:xfrm>
            <a:off x="7026442" y="1327523"/>
            <a:ext cx="45779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hlinkClick r:id="rId3"/>
              </a:rPr>
              <a:t>Charting FAs and CNs.mp4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6">
            <a:extLst>
              <a:ext uri="{FF2B5EF4-FFF2-40B4-BE49-F238E27FC236}">
                <a16:creationId xmlns:a16="http://schemas.microsoft.com/office/drawing/2014/main" id="{05A70F66-BFC1-92FD-4187-6C324312FD47}"/>
              </a:ext>
            </a:extLst>
          </p:cNvPr>
          <p:cNvSpPr>
            <a:spLocks noChangeArrowheads="1"/>
          </p:cNvSpPr>
          <p:nvPr/>
        </p:nvSpPr>
        <p:spPr bwMode="auto">
          <a:xfrm>
            <a:off x="7026442" y="3101959"/>
            <a:ext cx="45779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hlinkClick r:id="rId4"/>
              </a:rPr>
              <a:t>Charting Treatment Note.mp4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7">
            <a:extLst>
              <a:ext uri="{FF2B5EF4-FFF2-40B4-BE49-F238E27FC236}">
                <a16:creationId xmlns:a16="http://schemas.microsoft.com/office/drawing/2014/main" id="{B88B3B11-B75D-E849-27F5-5A8FA385ECB3}"/>
              </a:ext>
            </a:extLst>
          </p:cNvPr>
          <p:cNvSpPr>
            <a:spLocks noChangeArrowheads="1"/>
          </p:cNvSpPr>
          <p:nvPr/>
        </p:nvSpPr>
        <p:spPr bwMode="auto">
          <a:xfrm>
            <a:off x="7026442" y="4004804"/>
            <a:ext cx="4851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hlinkClick r:id="rId5"/>
              </a:rPr>
              <a:t>Charting Eval B-- Adding Treatment.mp4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E950942C-D4D1-BC3F-2370-645D65F8336B}"/>
              </a:ext>
            </a:extLst>
          </p:cNvPr>
          <p:cNvSpPr txBox="1"/>
          <p:nvPr/>
        </p:nvSpPr>
        <p:spPr>
          <a:xfrm>
            <a:off x="7214616" y="6488668"/>
            <a:ext cx="4507992" cy="369332"/>
          </a:xfrm>
          <a:prstGeom prst="rect">
            <a:avLst/>
          </a:prstGeom>
          <a:noFill/>
        </p:spPr>
        <p:txBody>
          <a:bodyPr wrap="square" rtlCol="0">
            <a:spAutoFit/>
          </a:bodyPr>
          <a:lstStyle/>
          <a:p>
            <a:r>
              <a:rPr lang="en-US" err="1"/>
              <a:t>Crtl</a:t>
            </a:r>
            <a:r>
              <a:rPr lang="en-US"/>
              <a:t> + click to follow links to video demos</a:t>
            </a:r>
          </a:p>
        </p:txBody>
      </p:sp>
      <p:sp>
        <p:nvSpPr>
          <p:cNvPr id="7" name="Rectangle 2">
            <a:extLst>
              <a:ext uri="{FF2B5EF4-FFF2-40B4-BE49-F238E27FC236}">
                <a16:creationId xmlns:a16="http://schemas.microsoft.com/office/drawing/2014/main" id="{BAAF52EC-1B6D-F488-FDC5-1EDA7D08D973}"/>
              </a:ext>
            </a:extLst>
          </p:cNvPr>
          <p:cNvSpPr>
            <a:spLocks noChangeArrowheads="1"/>
          </p:cNvSpPr>
          <p:nvPr/>
        </p:nvSpPr>
        <p:spPr bwMode="auto">
          <a:xfrm>
            <a:off x="7026442" y="2180829"/>
            <a:ext cx="44622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hlinkClick r:id="rId6"/>
              </a:rPr>
              <a:t>Charting Eval A-- Eval only (Student).mp4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36669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7BB25A96-E96A-4D45-AA98-5275E81FA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6956" y="0"/>
            <a:ext cx="7615044" cy="6858000"/>
          </a:xfrm>
          <a:custGeom>
            <a:avLst/>
            <a:gdLst>
              <a:gd name="connsiteX0" fmla="*/ 2017353 w 7615044"/>
              <a:gd name="connsiteY0" fmla="*/ 0 h 6858000"/>
              <a:gd name="connsiteX1" fmla="*/ 3903088 w 7615044"/>
              <a:gd name="connsiteY1" fmla="*/ 0 h 6858000"/>
              <a:gd name="connsiteX2" fmla="*/ 5215066 w 7615044"/>
              <a:gd name="connsiteY2" fmla="*/ 0 h 6858000"/>
              <a:gd name="connsiteX3" fmla="*/ 7615044 w 7615044"/>
              <a:gd name="connsiteY3" fmla="*/ 0 h 6858000"/>
              <a:gd name="connsiteX4" fmla="*/ 7615044 w 7615044"/>
              <a:gd name="connsiteY4" fmla="*/ 6858000 h 6858000"/>
              <a:gd name="connsiteX5" fmla="*/ 5215066 w 7615044"/>
              <a:gd name="connsiteY5" fmla="*/ 6858000 h 6858000"/>
              <a:gd name="connsiteX6" fmla="*/ 3903088 w 7615044"/>
              <a:gd name="connsiteY6" fmla="*/ 6858000 h 6858000"/>
              <a:gd name="connsiteX7" fmla="*/ 1292431 w 7615044"/>
              <a:gd name="connsiteY7" fmla="*/ 6858000 h 6858000"/>
              <a:gd name="connsiteX8" fmla="*/ 1012702 w 7615044"/>
              <a:gd name="connsiteY8" fmla="*/ 6549681 h 6858000"/>
              <a:gd name="connsiteX9" fmla="*/ 0 w 7615044"/>
              <a:gd name="connsiteY9" fmla="*/ 3723759 h 6858000"/>
              <a:gd name="connsiteX10" fmla="*/ 1955279 w 7615044"/>
              <a:gd name="connsiteY10" fmla="*/ 39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15044" h="6858000">
                <a:moveTo>
                  <a:pt x="2017353" y="0"/>
                </a:moveTo>
                <a:lnTo>
                  <a:pt x="3903088" y="0"/>
                </a:lnTo>
                <a:lnTo>
                  <a:pt x="5215066" y="0"/>
                </a:lnTo>
                <a:lnTo>
                  <a:pt x="7615044" y="0"/>
                </a:lnTo>
                <a:lnTo>
                  <a:pt x="7615044" y="6858000"/>
                </a:lnTo>
                <a:lnTo>
                  <a:pt x="5215066" y="6858000"/>
                </a:lnTo>
                <a:lnTo>
                  <a:pt x="3903088" y="6858000"/>
                </a:lnTo>
                <a:lnTo>
                  <a:pt x="1292431" y="6858000"/>
                </a:lnTo>
                <a:lnTo>
                  <a:pt x="1012702" y="6549681"/>
                </a:lnTo>
                <a:cubicBezTo>
                  <a:pt x="380046" y="5781733"/>
                  <a:pt x="0" y="4797206"/>
                  <a:pt x="0" y="3723759"/>
                </a:cubicBezTo>
                <a:cubicBezTo>
                  <a:pt x="0" y="2190263"/>
                  <a:pt x="775604" y="838237"/>
                  <a:pt x="1955279" y="398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5" name="Content Placeholder 2">
            <a:extLst>
              <a:ext uri="{FF2B5EF4-FFF2-40B4-BE49-F238E27FC236}">
                <a16:creationId xmlns:a16="http://schemas.microsoft.com/office/drawing/2014/main" id="{727033D1-58DC-4483-BC95-F0773FA42622}"/>
              </a:ext>
            </a:extLst>
          </p:cNvPr>
          <p:cNvGraphicFramePr>
            <a:graphicFrameLocks noGrp="1"/>
          </p:cNvGraphicFramePr>
          <p:nvPr>
            <p:ph idx="1"/>
            <p:extLst>
              <p:ext uri="{D42A27DB-BD31-4B8C-83A1-F6EECF244321}">
                <p14:modId xmlns:p14="http://schemas.microsoft.com/office/powerpoint/2010/main" val="2968824870"/>
              </p:ext>
            </p:extLst>
          </p:nvPr>
        </p:nvGraphicFramePr>
        <p:xfrm>
          <a:off x="816721" y="939152"/>
          <a:ext cx="3521597" cy="5714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a16="http://schemas.microsoft.com/office/drawing/2014/main" id="{23D6B3B3-30B7-2EC0-A209-00AD233E3581}"/>
              </a:ext>
            </a:extLst>
          </p:cNvPr>
          <p:cNvPicPr>
            <a:picLocks noChangeAspect="1"/>
          </p:cNvPicPr>
          <p:nvPr/>
        </p:nvPicPr>
        <p:blipFill>
          <a:blip r:embed="rId7"/>
          <a:stretch>
            <a:fillRect/>
          </a:stretch>
        </p:blipFill>
        <p:spPr>
          <a:xfrm>
            <a:off x="4396086" y="2487456"/>
            <a:ext cx="7721065" cy="3374864"/>
          </a:xfrm>
          <a:prstGeom prst="rect">
            <a:avLst/>
          </a:prstGeom>
        </p:spPr>
      </p:pic>
      <p:pic>
        <p:nvPicPr>
          <p:cNvPr id="14" name="Picture 13">
            <a:extLst>
              <a:ext uri="{FF2B5EF4-FFF2-40B4-BE49-F238E27FC236}">
                <a16:creationId xmlns:a16="http://schemas.microsoft.com/office/drawing/2014/main" id="{696A8025-8F0E-F2B4-4718-11713998B746}"/>
              </a:ext>
            </a:extLst>
          </p:cNvPr>
          <p:cNvPicPr>
            <a:picLocks noChangeAspect="1"/>
          </p:cNvPicPr>
          <p:nvPr/>
        </p:nvPicPr>
        <p:blipFill>
          <a:blip r:embed="rId8"/>
          <a:stretch>
            <a:fillRect/>
          </a:stretch>
        </p:blipFill>
        <p:spPr>
          <a:xfrm>
            <a:off x="5458229" y="1370993"/>
            <a:ext cx="2836416" cy="964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838BEE30-F5BD-4BBF-B40B-EF213773064D}"/>
              </a:ext>
            </a:extLst>
          </p:cNvPr>
          <p:cNvSpPr>
            <a:spLocks noGrp="1"/>
          </p:cNvSpPr>
          <p:nvPr>
            <p:ph type="title"/>
          </p:nvPr>
        </p:nvSpPr>
        <p:spPr>
          <a:xfrm>
            <a:off x="599905" y="0"/>
            <a:ext cx="10985543" cy="1143293"/>
          </a:xfrm>
        </p:spPr>
        <p:txBody>
          <a:bodyPr>
            <a:normAutofit/>
          </a:bodyPr>
          <a:lstStyle/>
          <a:p>
            <a:pPr algn="ctr"/>
            <a:r>
              <a:rPr lang="en-US" sz="5600"/>
              <a:t>Cosigning Student Notes</a:t>
            </a:r>
          </a:p>
        </p:txBody>
      </p:sp>
    </p:spTree>
    <p:extLst>
      <p:ext uri="{BB962C8B-B14F-4D97-AF65-F5344CB8AC3E}">
        <p14:creationId xmlns:p14="http://schemas.microsoft.com/office/powerpoint/2010/main" val="975947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B01AB-7298-2A18-4536-F2025A032403}"/>
            </a:ext>
          </a:extLst>
        </p:cNvPr>
        <p:cNvGrpSpPr/>
        <p:nvPr/>
      </p:nvGrpSpPr>
      <p:grpSpPr>
        <a:xfrm>
          <a:off x="0" y="0"/>
          <a:ext cx="0" cy="0"/>
          <a:chOff x="0" y="0"/>
          <a:chExt cx="0" cy="0"/>
        </a:xfrm>
      </p:grpSpPr>
      <p:pic>
        <p:nvPicPr>
          <p:cNvPr id="4" name="Picture Placeholder 7" descr="close up of computer code">
            <a:extLst>
              <a:ext uri="{FF2B5EF4-FFF2-40B4-BE49-F238E27FC236}">
                <a16:creationId xmlns:a16="http://schemas.microsoft.com/office/drawing/2014/main" id="{E2765A40-1B47-F814-3D45-01D01F82B54E}"/>
              </a:ext>
            </a:extLst>
          </p:cNvPr>
          <p:cNvPicPr>
            <a:picLocks noGrp="1" noChangeAspect="1"/>
          </p:cNvPicPr>
          <p:nvPr>
            <p:ph type="pic" sz="quarter" idx="10"/>
          </p:nvPr>
        </p:nvPicPr>
        <p:blipFill rotWithShape="1">
          <a:blip r:embed="rId3">
            <a:alphaModFix amt="40000"/>
            <a:extLst>
              <a:ext uri="{BEBA8EAE-BF5A-486C-A8C5-ECC9F3942E4B}">
                <a14:imgProps xmlns:a14="http://schemas.microsoft.com/office/drawing/2010/main">
                  <a14:imgLayer r:embed="rId4">
                    <a14:imgEffect>
                      <a14:saturation sat="0"/>
                    </a14:imgEffect>
                  </a14:imgLayer>
                </a14:imgProps>
              </a:ext>
            </a:extLst>
          </a:blip>
          <a:srcRect t="7813" b="7813"/>
          <a:stretch/>
        </p:blipFill>
        <p:spPr>
          <a:xfrm>
            <a:off x="0" y="0"/>
            <a:ext cx="12192000" cy="6858000"/>
          </a:xfrm>
        </p:spPr>
      </p:pic>
      <p:sp>
        <p:nvSpPr>
          <p:cNvPr id="3" name="Title 2">
            <a:extLst>
              <a:ext uri="{FF2B5EF4-FFF2-40B4-BE49-F238E27FC236}">
                <a16:creationId xmlns:a16="http://schemas.microsoft.com/office/drawing/2014/main" id="{6E9CF69E-EDE0-BF7D-7C70-F6C4F29F6C45}"/>
              </a:ext>
            </a:extLst>
          </p:cNvPr>
          <p:cNvSpPr>
            <a:spLocks noGrp="1"/>
          </p:cNvSpPr>
          <p:nvPr>
            <p:ph type="ctrTitle"/>
          </p:nvPr>
        </p:nvSpPr>
        <p:spPr>
          <a:xfrm>
            <a:off x="1524000" y="2286000"/>
            <a:ext cx="9144000" cy="2286000"/>
          </a:xfrm>
        </p:spPr>
        <p:txBody>
          <a:bodyPr/>
          <a:lstStyle/>
          <a:p>
            <a:pPr lvl="0"/>
            <a:r>
              <a:rPr lang="en-US"/>
              <a:t>End of Day Duties</a:t>
            </a:r>
          </a:p>
        </p:txBody>
      </p:sp>
    </p:spTree>
    <p:extLst>
      <p:ext uri="{BB962C8B-B14F-4D97-AF65-F5344CB8AC3E}">
        <p14:creationId xmlns:p14="http://schemas.microsoft.com/office/powerpoint/2010/main" val="3618043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6DB83-27A5-3AF4-72F3-4C09E9ABEB00}"/>
              </a:ext>
            </a:extLst>
          </p:cNvPr>
          <p:cNvSpPr>
            <a:spLocks noGrp="1"/>
          </p:cNvSpPr>
          <p:nvPr>
            <p:ph type="title"/>
          </p:nvPr>
        </p:nvSpPr>
        <p:spPr>
          <a:xfrm>
            <a:off x="1070758" y="730915"/>
            <a:ext cx="2217295" cy="5396169"/>
          </a:xfrm>
        </p:spPr>
        <p:txBody>
          <a:bodyPr anchor="ctr"/>
          <a:lstStyle/>
          <a:p>
            <a:pPr algn="r"/>
            <a:r>
              <a:rPr lang="en-US"/>
              <a:t>End of Day Duties</a:t>
            </a:r>
          </a:p>
        </p:txBody>
      </p:sp>
      <p:graphicFrame>
        <p:nvGraphicFramePr>
          <p:cNvPr id="4" name="Content Placeholder 3">
            <a:extLst>
              <a:ext uri="{FF2B5EF4-FFF2-40B4-BE49-F238E27FC236}">
                <a16:creationId xmlns:a16="http://schemas.microsoft.com/office/drawing/2014/main" id="{D5B936E6-7404-C882-1202-D912E53134E5}"/>
              </a:ext>
            </a:extLst>
          </p:cNvPr>
          <p:cNvGraphicFramePr>
            <a:graphicFrameLocks noGrp="1"/>
          </p:cNvGraphicFramePr>
          <p:nvPr>
            <p:ph idx="1"/>
            <p:extLst>
              <p:ext uri="{D42A27DB-BD31-4B8C-83A1-F6EECF244321}">
                <p14:modId xmlns:p14="http://schemas.microsoft.com/office/powerpoint/2010/main" val="2726289971"/>
              </p:ext>
            </p:extLst>
          </p:nvPr>
        </p:nvGraphicFramePr>
        <p:xfrm>
          <a:off x="6180649" y="34859"/>
          <a:ext cx="4806950" cy="475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FE42AE50-AFEF-3E15-FFFA-195DBD1DC27C}"/>
              </a:ext>
            </a:extLst>
          </p:cNvPr>
          <p:cNvPicPr>
            <a:picLocks noChangeAspect="1"/>
          </p:cNvPicPr>
          <p:nvPr/>
        </p:nvPicPr>
        <p:blipFill>
          <a:blip r:embed="rId7"/>
          <a:srcRect l="68596"/>
          <a:stretch/>
        </p:blipFill>
        <p:spPr>
          <a:xfrm>
            <a:off x="4560597" y="1901669"/>
            <a:ext cx="1565145" cy="2470629"/>
          </a:xfrm>
          <a:prstGeom prst="rect">
            <a:avLst/>
          </a:prstGeom>
        </p:spPr>
      </p:pic>
      <p:pic>
        <p:nvPicPr>
          <p:cNvPr id="8" name="Picture 7">
            <a:extLst>
              <a:ext uri="{FF2B5EF4-FFF2-40B4-BE49-F238E27FC236}">
                <a16:creationId xmlns:a16="http://schemas.microsoft.com/office/drawing/2014/main" id="{D5290A3B-29C5-F1C0-A850-0B4E9874C96B}"/>
              </a:ext>
            </a:extLst>
          </p:cNvPr>
          <p:cNvPicPr>
            <a:picLocks noChangeAspect="1"/>
          </p:cNvPicPr>
          <p:nvPr/>
        </p:nvPicPr>
        <p:blipFill>
          <a:blip r:embed="rId8"/>
          <a:stretch>
            <a:fillRect/>
          </a:stretch>
        </p:blipFill>
        <p:spPr>
          <a:xfrm>
            <a:off x="3853542" y="730915"/>
            <a:ext cx="2217294" cy="7536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75FB8A8C-BBBE-833C-4716-8B338EF1D975}"/>
              </a:ext>
            </a:extLst>
          </p:cNvPr>
          <p:cNvPicPr>
            <a:picLocks noChangeAspect="1"/>
          </p:cNvPicPr>
          <p:nvPr/>
        </p:nvPicPr>
        <p:blipFill>
          <a:blip r:embed="rId9"/>
          <a:stretch>
            <a:fillRect/>
          </a:stretch>
        </p:blipFill>
        <p:spPr>
          <a:xfrm>
            <a:off x="3397866" y="4789422"/>
            <a:ext cx="8481373" cy="982728"/>
          </a:xfrm>
          <a:prstGeom prst="rect">
            <a:avLst/>
          </a:prstGeom>
        </p:spPr>
      </p:pic>
    </p:spTree>
    <p:extLst>
      <p:ext uri="{BB962C8B-B14F-4D97-AF65-F5344CB8AC3E}">
        <p14:creationId xmlns:p14="http://schemas.microsoft.com/office/powerpoint/2010/main" val="4021437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8E26AE85-A5A4-34B1-28BF-0D664DB05DFD}"/>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53745F8-EFB6-523B-5C25-F5615FF48A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0" name="Rectangle 19">
            <a:extLst>
              <a:ext uri="{FF2B5EF4-FFF2-40B4-BE49-F238E27FC236}">
                <a16:creationId xmlns:a16="http://schemas.microsoft.com/office/drawing/2014/main" id="{728F1639-103C-D5A5-86C0-235D9E99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179318"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2A2E080-6FAA-4119-1268-9B21C0319221}"/>
              </a:ext>
            </a:extLst>
          </p:cNvPr>
          <p:cNvSpPr>
            <a:spLocks noGrp="1"/>
          </p:cNvSpPr>
          <p:nvPr>
            <p:ph type="title"/>
          </p:nvPr>
        </p:nvSpPr>
        <p:spPr>
          <a:xfrm>
            <a:off x="677237" y="1664799"/>
            <a:ext cx="3831336" cy="4754880"/>
          </a:xfrm>
        </p:spPr>
        <p:txBody>
          <a:bodyPr anchor="ctr">
            <a:normAutofit/>
          </a:bodyPr>
          <a:lstStyle/>
          <a:p>
            <a:r>
              <a:rPr lang="en-US">
                <a:solidFill>
                  <a:schemeClr val="bg1"/>
                </a:solidFill>
              </a:rPr>
              <a:t>Recall the previous slide for Priority Buttons</a:t>
            </a:r>
          </a:p>
        </p:txBody>
      </p:sp>
      <p:sp>
        <p:nvSpPr>
          <p:cNvPr id="22" name="Freeform 6">
            <a:extLst>
              <a:ext uri="{FF2B5EF4-FFF2-40B4-BE49-F238E27FC236}">
                <a16:creationId xmlns:a16="http://schemas.microsoft.com/office/drawing/2014/main" id="{A61E98D0-DAB4-8898-B809-A1ABD46B6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graphicFrame>
        <p:nvGraphicFramePr>
          <p:cNvPr id="5" name="Content Placeholder 2">
            <a:extLst>
              <a:ext uri="{FF2B5EF4-FFF2-40B4-BE49-F238E27FC236}">
                <a16:creationId xmlns:a16="http://schemas.microsoft.com/office/drawing/2014/main" id="{5321DBA9-8BC6-69BD-A844-F999076E2EA7}"/>
              </a:ext>
            </a:extLst>
          </p:cNvPr>
          <p:cNvGraphicFramePr>
            <a:graphicFrameLocks noGrp="1"/>
          </p:cNvGraphicFramePr>
          <p:nvPr>
            <p:ph idx="1"/>
          </p:nvPr>
        </p:nvGraphicFramePr>
        <p:xfrm>
          <a:off x="5938270" y="2002409"/>
          <a:ext cx="5704764" cy="476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AC604807-F559-6618-825A-50237D5B1653}"/>
              </a:ext>
            </a:extLst>
          </p:cNvPr>
          <p:cNvSpPr txBox="1"/>
          <p:nvPr/>
        </p:nvSpPr>
        <p:spPr>
          <a:xfrm>
            <a:off x="5330577" y="893655"/>
            <a:ext cx="517931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venir Next LT Pro"/>
                <a:ea typeface="+mn-ea"/>
                <a:cs typeface="+mn-cs"/>
              </a:rPr>
              <a:t>- Priority Columns represent internal communications to designate or prioritize patients for follow ups</a:t>
            </a: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17" name="Picture 16">
            <a:extLst>
              <a:ext uri="{FF2B5EF4-FFF2-40B4-BE49-F238E27FC236}">
                <a16:creationId xmlns:a16="http://schemas.microsoft.com/office/drawing/2014/main" id="{5E6A7530-0B83-E1A1-0A32-70EACAC57B15}"/>
              </a:ext>
            </a:extLst>
          </p:cNvPr>
          <p:cNvPicPr>
            <a:picLocks noChangeAspect="1"/>
          </p:cNvPicPr>
          <p:nvPr/>
        </p:nvPicPr>
        <p:blipFill>
          <a:blip r:embed="rId8"/>
          <a:stretch>
            <a:fillRect/>
          </a:stretch>
        </p:blipFill>
        <p:spPr>
          <a:xfrm>
            <a:off x="151259" y="291425"/>
            <a:ext cx="4876800" cy="935054"/>
          </a:xfrm>
          <a:prstGeom prst="rect">
            <a:avLst/>
          </a:prstGeom>
        </p:spPr>
      </p:pic>
      <p:sp>
        <p:nvSpPr>
          <p:cNvPr id="19" name="TextBox 18">
            <a:extLst>
              <a:ext uri="{FF2B5EF4-FFF2-40B4-BE49-F238E27FC236}">
                <a16:creationId xmlns:a16="http://schemas.microsoft.com/office/drawing/2014/main" id="{FE36ECD6-785A-9DA2-75D4-9E1E6C3874E6}"/>
              </a:ext>
            </a:extLst>
          </p:cNvPr>
          <p:cNvSpPr txBox="1"/>
          <p:nvPr/>
        </p:nvSpPr>
        <p:spPr>
          <a:xfrm>
            <a:off x="5294003" y="1909318"/>
            <a:ext cx="2726047"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venir Next LT Pro"/>
                <a:ea typeface="+mn-ea"/>
                <a:cs typeface="+mn-cs"/>
              </a:rPr>
              <a:t>- Workflow sequence: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920101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2CE08-8B55-ABC6-6643-F3CBA9AEBBE3}"/>
              </a:ext>
            </a:extLst>
          </p:cNvPr>
          <p:cNvSpPr>
            <a:spLocks noGrp="1"/>
          </p:cNvSpPr>
          <p:nvPr>
            <p:ph type="title"/>
          </p:nvPr>
        </p:nvSpPr>
        <p:spPr/>
        <p:txBody>
          <a:bodyPr vert="horz" lIns="91440" tIns="45720" rIns="91440" bIns="45720" rtlCol="0" anchor="t">
            <a:normAutofit/>
          </a:bodyPr>
          <a:lstStyle/>
          <a:p>
            <a:r>
              <a:rPr lang="en-US" i="1" kern="1200" spc="100" baseline="0">
                <a:solidFill>
                  <a:schemeClr val="bg1"/>
                </a:solidFill>
                <a:latin typeface="+mj-lt"/>
                <a:ea typeface="+mj-ea"/>
                <a:cs typeface="+mj-cs"/>
              </a:rPr>
              <a:t>Priority</a:t>
            </a:r>
            <a:r>
              <a:rPr lang="en-US" i="1" kern="1200" spc="100" baseline="0">
                <a:solidFill>
                  <a:schemeClr val="tx1">
                    <a:lumMod val="85000"/>
                    <a:lumOff val="15000"/>
                  </a:schemeClr>
                </a:solidFill>
                <a:latin typeface="+mj-lt"/>
                <a:ea typeface="+mj-ea"/>
                <a:cs typeface="+mj-cs"/>
              </a:rPr>
              <a:t> </a:t>
            </a:r>
            <a:r>
              <a:rPr lang="en-US" i="1" kern="1200" spc="100" baseline="0">
                <a:solidFill>
                  <a:schemeClr val="bg1"/>
                </a:solidFill>
                <a:latin typeface="+mj-lt"/>
                <a:ea typeface="+mj-ea"/>
                <a:cs typeface="+mj-cs"/>
              </a:rPr>
              <a:t>Options</a:t>
            </a:r>
          </a:p>
          <a:p>
            <a:endParaRPr lang="en-US" i="1" kern="1200" spc="100" baseline="0">
              <a:solidFill>
                <a:schemeClr val="tx1">
                  <a:lumMod val="85000"/>
                  <a:lumOff val="15000"/>
                </a:schemeClr>
              </a:solidFill>
              <a:latin typeface="+mj-lt"/>
              <a:ea typeface="+mj-ea"/>
              <a:cs typeface="+mj-cs"/>
            </a:endParaRPr>
          </a:p>
        </p:txBody>
      </p:sp>
      <p:sp>
        <p:nvSpPr>
          <p:cNvPr id="10" name="Content Placeholder 9">
            <a:extLst>
              <a:ext uri="{FF2B5EF4-FFF2-40B4-BE49-F238E27FC236}">
                <a16:creationId xmlns:a16="http://schemas.microsoft.com/office/drawing/2014/main" id="{FC663020-657F-BACC-C6EF-A9487B1F8F5F}"/>
              </a:ext>
            </a:extLst>
          </p:cNvPr>
          <p:cNvSpPr>
            <a:spLocks noGrp="1"/>
          </p:cNvSpPr>
          <p:nvPr>
            <p:ph idx="1"/>
          </p:nvPr>
        </p:nvSpPr>
        <p:spPr/>
        <p:txBody>
          <a:bodyPr vert="horz" lIns="91440" tIns="45720" rIns="91440" bIns="45720" rtlCol="0" anchor="t">
            <a:normAutofit/>
          </a:bodyPr>
          <a:lstStyle/>
          <a:p>
            <a:r>
              <a:rPr lang="en-US" b="1">
                <a:solidFill>
                  <a:schemeClr val="bg1"/>
                </a:solidFill>
              </a:rPr>
              <a:t>Numbers</a:t>
            </a:r>
            <a:r>
              <a:rPr lang="en-US">
                <a:solidFill>
                  <a:schemeClr val="bg1"/>
                </a:solidFill>
              </a:rPr>
              <a:t> indicates the priority of patients to be seen the next day by the assistant or treating therapist (Lower number indicates higher priority)</a:t>
            </a:r>
          </a:p>
          <a:p>
            <a:pPr marL="468630" lvl="1" indent="-285750">
              <a:buFont typeface="Courier New" panose="02070309020205020404" pitchFamily="49" charset="0"/>
              <a:buChar char="o"/>
            </a:pPr>
            <a:r>
              <a:rPr lang="en-US">
                <a:solidFill>
                  <a:schemeClr val="bg1"/>
                </a:solidFill>
              </a:rPr>
              <a:t>Each floor has a designated allotment of treatment slots</a:t>
            </a:r>
          </a:p>
          <a:p>
            <a:pPr marL="468630" lvl="1" indent="-285750">
              <a:buFont typeface="Courier New" panose="02070309020205020404" pitchFamily="49" charset="0"/>
              <a:buChar char="o"/>
            </a:pPr>
            <a:r>
              <a:rPr lang="en-US">
                <a:solidFill>
                  <a:schemeClr val="bg1"/>
                </a:solidFill>
              </a:rPr>
              <a:t>Remember: Subsequent providers (therapists or assistants) should remove the number after treatment (titles, such as CVA, total joint, etc. may remain)</a:t>
            </a:r>
          </a:p>
          <a:p>
            <a:endParaRPr lang="en-US"/>
          </a:p>
        </p:txBody>
      </p:sp>
      <p:pic>
        <p:nvPicPr>
          <p:cNvPr id="11" name="Picture 10">
            <a:extLst>
              <a:ext uri="{FF2B5EF4-FFF2-40B4-BE49-F238E27FC236}">
                <a16:creationId xmlns:a16="http://schemas.microsoft.com/office/drawing/2014/main" id="{DB718B93-A158-D522-1EB3-17BD7D73B314}"/>
              </a:ext>
            </a:extLst>
          </p:cNvPr>
          <p:cNvPicPr>
            <a:picLocks noChangeAspect="1"/>
          </p:cNvPicPr>
          <p:nvPr/>
        </p:nvPicPr>
        <p:blipFill>
          <a:blip r:embed="rId2"/>
          <a:stretch>
            <a:fillRect/>
          </a:stretch>
        </p:blipFill>
        <p:spPr>
          <a:xfrm>
            <a:off x="657225" y="4840548"/>
            <a:ext cx="10915650" cy="1264785"/>
          </a:xfrm>
          <a:prstGeom prst="rect">
            <a:avLst/>
          </a:prstGeom>
        </p:spPr>
      </p:pic>
      <p:sp>
        <p:nvSpPr>
          <p:cNvPr id="13" name="Rectangle 12">
            <a:extLst>
              <a:ext uri="{FF2B5EF4-FFF2-40B4-BE49-F238E27FC236}">
                <a16:creationId xmlns:a16="http://schemas.microsoft.com/office/drawing/2014/main" id="{DD8CE518-55E5-D7BE-3209-D727FCD9D5C3}"/>
              </a:ext>
            </a:extLst>
          </p:cNvPr>
          <p:cNvSpPr/>
          <p:nvPr/>
        </p:nvSpPr>
        <p:spPr>
          <a:xfrm>
            <a:off x="657225" y="5011796"/>
            <a:ext cx="4384548" cy="338666"/>
          </a:xfrm>
          <a:prstGeom prst="rect">
            <a:avLst/>
          </a:prstGeom>
          <a:noFill/>
          <a:ln w="57150">
            <a:solidFill>
              <a:srgbClr val="EEFF4B"/>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49227960"/>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4E3BCEEF-52F3-ED98-B2A2-6C63830ACB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3F2814-818D-96E6-5ED0-75607D731FDC}"/>
              </a:ext>
            </a:extLst>
          </p:cNvPr>
          <p:cNvSpPr>
            <a:spLocks noGrp="1"/>
          </p:cNvSpPr>
          <p:nvPr>
            <p:ph type="title"/>
          </p:nvPr>
        </p:nvSpPr>
        <p:spPr/>
        <p:txBody>
          <a:bodyPr vert="horz" lIns="91440" tIns="45720" rIns="91440" bIns="45720" rtlCol="0" anchor="t">
            <a:normAutofit/>
          </a:bodyPr>
          <a:lstStyle/>
          <a:p>
            <a:r>
              <a:rPr lang="en-US" i="1" kern="1200" spc="100" baseline="0">
                <a:solidFill>
                  <a:schemeClr val="bg1"/>
                </a:solidFill>
                <a:latin typeface="+mj-lt"/>
                <a:ea typeface="+mj-ea"/>
                <a:cs typeface="+mj-cs"/>
              </a:rPr>
              <a:t>Priority</a:t>
            </a:r>
            <a:r>
              <a:rPr lang="en-US" i="1" kern="1200" spc="100" baseline="0">
                <a:solidFill>
                  <a:schemeClr val="tx1">
                    <a:lumMod val="85000"/>
                    <a:lumOff val="15000"/>
                  </a:schemeClr>
                </a:solidFill>
                <a:latin typeface="+mj-lt"/>
                <a:ea typeface="+mj-ea"/>
                <a:cs typeface="+mj-cs"/>
              </a:rPr>
              <a:t> </a:t>
            </a:r>
            <a:r>
              <a:rPr lang="en-US" i="1" kern="1200" spc="100" baseline="0">
                <a:solidFill>
                  <a:schemeClr val="bg1"/>
                </a:solidFill>
                <a:latin typeface="+mj-lt"/>
                <a:ea typeface="+mj-ea"/>
                <a:cs typeface="+mj-cs"/>
              </a:rPr>
              <a:t>Options</a:t>
            </a:r>
          </a:p>
          <a:p>
            <a:endParaRPr lang="en-US" i="1" kern="1200" spc="100" baseline="0">
              <a:solidFill>
                <a:schemeClr val="tx1">
                  <a:lumMod val="85000"/>
                  <a:lumOff val="15000"/>
                </a:schemeClr>
              </a:solidFill>
              <a:latin typeface="+mj-lt"/>
              <a:ea typeface="+mj-ea"/>
              <a:cs typeface="+mj-cs"/>
            </a:endParaRPr>
          </a:p>
        </p:txBody>
      </p:sp>
      <p:sp>
        <p:nvSpPr>
          <p:cNvPr id="10" name="Content Placeholder 9">
            <a:extLst>
              <a:ext uri="{FF2B5EF4-FFF2-40B4-BE49-F238E27FC236}">
                <a16:creationId xmlns:a16="http://schemas.microsoft.com/office/drawing/2014/main" id="{98B386CB-568F-EDB3-014F-AE9A0B85296E}"/>
              </a:ext>
            </a:extLst>
          </p:cNvPr>
          <p:cNvSpPr>
            <a:spLocks noGrp="1"/>
          </p:cNvSpPr>
          <p:nvPr>
            <p:ph idx="1"/>
          </p:nvPr>
        </p:nvSpPr>
        <p:spPr/>
        <p:txBody>
          <a:bodyPr vert="horz" lIns="91440" tIns="45720" rIns="91440" bIns="45720" rtlCol="0" anchor="t">
            <a:normAutofit/>
          </a:bodyPr>
          <a:lstStyle/>
          <a:p>
            <a:r>
              <a:rPr lang="en-US" b="1">
                <a:solidFill>
                  <a:schemeClr val="bg1"/>
                </a:solidFill>
              </a:rPr>
              <a:t>Therapist: </a:t>
            </a:r>
            <a:r>
              <a:rPr lang="en-US">
                <a:solidFill>
                  <a:schemeClr val="bg1"/>
                </a:solidFill>
              </a:rPr>
              <a:t>Indicates follow up should be completed by a therapist, rather than an assistant.</a:t>
            </a:r>
          </a:p>
          <a:p>
            <a:pPr marL="0" indent="0">
              <a:buNone/>
            </a:pPr>
            <a:endParaRPr lang="en-US">
              <a:solidFill>
                <a:schemeClr val="bg1"/>
              </a:solidFill>
            </a:endParaRPr>
          </a:p>
          <a:p>
            <a:pPr marL="0" indent="0">
              <a:buNone/>
            </a:pPr>
            <a:r>
              <a:rPr lang="en-US" sz="1800">
                <a:solidFill>
                  <a:schemeClr val="bg1"/>
                </a:solidFill>
              </a:rPr>
              <a:t>Note: Best practice is to document the reason in PT/OT Sticky note</a:t>
            </a:r>
          </a:p>
          <a:p>
            <a:endParaRPr lang="en-US"/>
          </a:p>
        </p:txBody>
      </p:sp>
      <p:pic>
        <p:nvPicPr>
          <p:cNvPr id="11" name="Picture 10">
            <a:extLst>
              <a:ext uri="{FF2B5EF4-FFF2-40B4-BE49-F238E27FC236}">
                <a16:creationId xmlns:a16="http://schemas.microsoft.com/office/drawing/2014/main" id="{EEAE9A2B-C3FB-6F99-9535-EB2F24A23011}"/>
              </a:ext>
            </a:extLst>
          </p:cNvPr>
          <p:cNvPicPr>
            <a:picLocks noChangeAspect="1"/>
          </p:cNvPicPr>
          <p:nvPr/>
        </p:nvPicPr>
        <p:blipFill>
          <a:blip r:embed="rId2"/>
          <a:stretch>
            <a:fillRect/>
          </a:stretch>
        </p:blipFill>
        <p:spPr>
          <a:xfrm>
            <a:off x="657225" y="4840548"/>
            <a:ext cx="10915650" cy="1264785"/>
          </a:xfrm>
          <a:prstGeom prst="rect">
            <a:avLst/>
          </a:prstGeom>
        </p:spPr>
      </p:pic>
      <p:sp>
        <p:nvSpPr>
          <p:cNvPr id="13" name="Rectangle 12">
            <a:extLst>
              <a:ext uri="{FF2B5EF4-FFF2-40B4-BE49-F238E27FC236}">
                <a16:creationId xmlns:a16="http://schemas.microsoft.com/office/drawing/2014/main" id="{DB90DB0F-F879-FB2C-A6F1-040F1E4235A3}"/>
              </a:ext>
            </a:extLst>
          </p:cNvPr>
          <p:cNvSpPr/>
          <p:nvPr/>
        </p:nvSpPr>
        <p:spPr>
          <a:xfrm>
            <a:off x="5041773" y="5021321"/>
            <a:ext cx="742950" cy="338666"/>
          </a:xfrm>
          <a:prstGeom prst="rect">
            <a:avLst/>
          </a:prstGeom>
          <a:noFill/>
          <a:ln w="57150">
            <a:solidFill>
              <a:srgbClr val="EEFF4B"/>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33157665"/>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59D99728-1211-EFF6-D501-60FFBDD05C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83532E-6B80-5B1C-70EC-85A760C8EB16}"/>
              </a:ext>
            </a:extLst>
          </p:cNvPr>
          <p:cNvSpPr>
            <a:spLocks noGrp="1"/>
          </p:cNvSpPr>
          <p:nvPr>
            <p:ph type="title"/>
          </p:nvPr>
        </p:nvSpPr>
        <p:spPr/>
        <p:txBody>
          <a:bodyPr vert="horz" lIns="91440" tIns="45720" rIns="91440" bIns="45720" rtlCol="0" anchor="t">
            <a:normAutofit/>
          </a:bodyPr>
          <a:lstStyle/>
          <a:p>
            <a:r>
              <a:rPr lang="en-US" i="1" kern="1200" spc="100" baseline="0">
                <a:solidFill>
                  <a:schemeClr val="bg1"/>
                </a:solidFill>
                <a:latin typeface="+mj-lt"/>
                <a:ea typeface="+mj-ea"/>
                <a:cs typeface="+mj-cs"/>
              </a:rPr>
              <a:t>Priority</a:t>
            </a:r>
            <a:r>
              <a:rPr lang="en-US" i="1" kern="1200" spc="100" baseline="0">
                <a:solidFill>
                  <a:schemeClr val="tx1">
                    <a:lumMod val="85000"/>
                    <a:lumOff val="15000"/>
                  </a:schemeClr>
                </a:solidFill>
                <a:latin typeface="+mj-lt"/>
                <a:ea typeface="+mj-ea"/>
                <a:cs typeface="+mj-cs"/>
              </a:rPr>
              <a:t> </a:t>
            </a:r>
            <a:r>
              <a:rPr lang="en-US" i="1" kern="1200" spc="100" baseline="0">
                <a:solidFill>
                  <a:schemeClr val="bg1"/>
                </a:solidFill>
                <a:latin typeface="+mj-lt"/>
                <a:ea typeface="+mj-ea"/>
                <a:cs typeface="+mj-cs"/>
              </a:rPr>
              <a:t>Options</a:t>
            </a:r>
          </a:p>
          <a:p>
            <a:endParaRPr lang="en-US" i="1" kern="1200" spc="100" baseline="0">
              <a:solidFill>
                <a:schemeClr val="tx1">
                  <a:lumMod val="85000"/>
                  <a:lumOff val="15000"/>
                </a:schemeClr>
              </a:solidFill>
              <a:latin typeface="+mj-lt"/>
              <a:ea typeface="+mj-ea"/>
              <a:cs typeface="+mj-cs"/>
            </a:endParaRPr>
          </a:p>
        </p:txBody>
      </p:sp>
      <p:sp>
        <p:nvSpPr>
          <p:cNvPr id="10" name="Content Placeholder 9">
            <a:extLst>
              <a:ext uri="{FF2B5EF4-FFF2-40B4-BE49-F238E27FC236}">
                <a16:creationId xmlns:a16="http://schemas.microsoft.com/office/drawing/2014/main" id="{8E9E0F7A-C744-C2C9-BFED-66A48808B215}"/>
              </a:ext>
            </a:extLst>
          </p:cNvPr>
          <p:cNvSpPr>
            <a:spLocks noGrp="1"/>
          </p:cNvSpPr>
          <p:nvPr>
            <p:ph idx="1"/>
          </p:nvPr>
        </p:nvSpPr>
        <p:spPr>
          <a:xfrm>
            <a:off x="5184647" y="758952"/>
            <a:ext cx="6388227" cy="4754880"/>
          </a:xfrm>
        </p:spPr>
        <p:txBody>
          <a:bodyPr vert="horz" lIns="91440" tIns="45720" rIns="91440" bIns="45720" rtlCol="0" anchor="t">
            <a:normAutofit/>
          </a:bodyPr>
          <a:lstStyle/>
          <a:p>
            <a:r>
              <a:rPr lang="en-US" sz="1800" b="1">
                <a:solidFill>
                  <a:schemeClr val="bg1"/>
                </a:solidFill>
              </a:rPr>
              <a:t>Titles or Diagnosis indicators: </a:t>
            </a:r>
            <a:r>
              <a:rPr lang="en-US" sz="1800">
                <a:solidFill>
                  <a:schemeClr val="bg1"/>
                </a:solidFill>
              </a:rPr>
              <a:t>Can be used in conjunction with a number or other priority designations. </a:t>
            </a:r>
          </a:p>
          <a:p>
            <a:r>
              <a:rPr lang="en-US" sz="1800" b="1">
                <a:solidFill>
                  <a:schemeClr val="bg1"/>
                </a:solidFill>
              </a:rPr>
              <a:t>Insurance note: </a:t>
            </a:r>
            <a:r>
              <a:rPr lang="en-US" sz="1800">
                <a:solidFill>
                  <a:schemeClr val="bg1"/>
                </a:solidFill>
              </a:rPr>
              <a:t>needs to be seen next day for insurance or facility approval. </a:t>
            </a:r>
          </a:p>
          <a:p>
            <a:r>
              <a:rPr lang="en-US" sz="1800" b="1">
                <a:solidFill>
                  <a:schemeClr val="bg1"/>
                </a:solidFill>
              </a:rPr>
              <a:t>Sunday (Insurance note): </a:t>
            </a:r>
            <a:r>
              <a:rPr lang="en-US" sz="1800">
                <a:solidFill>
                  <a:schemeClr val="bg1"/>
                </a:solidFill>
              </a:rPr>
              <a:t>Select on Friday when patient will need to be seen on Sunday for Insurance Note.</a:t>
            </a:r>
          </a:p>
          <a:p>
            <a:r>
              <a:rPr lang="en-US" sz="1800" b="1">
                <a:solidFill>
                  <a:schemeClr val="bg1"/>
                </a:solidFill>
              </a:rPr>
              <a:t>VSRH 1, 2, 3: </a:t>
            </a:r>
            <a:r>
              <a:rPr lang="en-US" sz="1800">
                <a:solidFill>
                  <a:schemeClr val="bg1"/>
                </a:solidFill>
              </a:rPr>
              <a:t>indicates treatment was requested on the Stallworth Email (1</a:t>
            </a:r>
            <a:r>
              <a:rPr lang="en-US" sz="1800" baseline="30000">
                <a:solidFill>
                  <a:schemeClr val="bg1"/>
                </a:solidFill>
              </a:rPr>
              <a:t>st</a:t>
            </a:r>
            <a:r>
              <a:rPr lang="en-US" sz="1800">
                <a:solidFill>
                  <a:schemeClr val="bg1"/>
                </a:solidFill>
              </a:rPr>
              <a:t>, 2</a:t>
            </a:r>
            <a:r>
              <a:rPr lang="en-US" sz="1800" baseline="30000">
                <a:solidFill>
                  <a:schemeClr val="bg1"/>
                </a:solidFill>
              </a:rPr>
              <a:t>nd</a:t>
            </a:r>
            <a:r>
              <a:rPr lang="en-US" sz="1800">
                <a:solidFill>
                  <a:schemeClr val="bg1"/>
                </a:solidFill>
              </a:rPr>
              <a:t>, and 3</a:t>
            </a:r>
            <a:r>
              <a:rPr lang="en-US" sz="1800" baseline="30000">
                <a:solidFill>
                  <a:schemeClr val="bg1"/>
                </a:solidFill>
              </a:rPr>
              <a:t>rd</a:t>
            </a:r>
            <a:r>
              <a:rPr lang="en-US" sz="1800">
                <a:solidFill>
                  <a:schemeClr val="bg1"/>
                </a:solidFill>
              </a:rPr>
              <a:t> priority)</a:t>
            </a:r>
          </a:p>
          <a:p>
            <a:r>
              <a:rPr lang="en-US" sz="1800" b="1">
                <a:solidFill>
                  <a:schemeClr val="bg1"/>
                </a:solidFill>
              </a:rPr>
              <a:t>Hold:</a:t>
            </a:r>
            <a:r>
              <a:rPr lang="en-US" sz="1800">
                <a:solidFill>
                  <a:schemeClr val="bg1"/>
                </a:solidFill>
              </a:rPr>
              <a:t> Patient awaiting surgery, not medically appropriate, has new  bedrest orders, etc.</a:t>
            </a:r>
          </a:p>
          <a:p>
            <a:endParaRPr lang="en-US" sz="1800">
              <a:solidFill>
                <a:schemeClr val="bg1"/>
              </a:solidFill>
            </a:endParaRPr>
          </a:p>
          <a:p>
            <a:endParaRPr lang="en-US" sz="1800"/>
          </a:p>
        </p:txBody>
      </p:sp>
      <p:pic>
        <p:nvPicPr>
          <p:cNvPr id="11" name="Picture 10">
            <a:extLst>
              <a:ext uri="{FF2B5EF4-FFF2-40B4-BE49-F238E27FC236}">
                <a16:creationId xmlns:a16="http://schemas.microsoft.com/office/drawing/2014/main" id="{F467C517-A656-F002-ED3A-B111BF8FD159}"/>
              </a:ext>
            </a:extLst>
          </p:cNvPr>
          <p:cNvPicPr>
            <a:picLocks noChangeAspect="1"/>
          </p:cNvPicPr>
          <p:nvPr/>
        </p:nvPicPr>
        <p:blipFill>
          <a:blip r:embed="rId2"/>
          <a:stretch>
            <a:fillRect/>
          </a:stretch>
        </p:blipFill>
        <p:spPr>
          <a:xfrm>
            <a:off x="657225" y="4840548"/>
            <a:ext cx="10915650" cy="1264785"/>
          </a:xfrm>
          <a:prstGeom prst="rect">
            <a:avLst/>
          </a:prstGeom>
        </p:spPr>
      </p:pic>
      <p:sp>
        <p:nvSpPr>
          <p:cNvPr id="13" name="Rectangle 12">
            <a:extLst>
              <a:ext uri="{FF2B5EF4-FFF2-40B4-BE49-F238E27FC236}">
                <a16:creationId xmlns:a16="http://schemas.microsoft.com/office/drawing/2014/main" id="{F41756BB-E3D4-37E2-E576-A4F44A80CF17}"/>
              </a:ext>
            </a:extLst>
          </p:cNvPr>
          <p:cNvSpPr/>
          <p:nvPr/>
        </p:nvSpPr>
        <p:spPr>
          <a:xfrm>
            <a:off x="6181725" y="5095875"/>
            <a:ext cx="4438650" cy="215611"/>
          </a:xfrm>
          <a:prstGeom prst="rect">
            <a:avLst/>
          </a:prstGeom>
          <a:noFill/>
          <a:ln w="57150">
            <a:solidFill>
              <a:srgbClr val="EEFF4B"/>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57C7957A-2ABB-0B94-AB60-83514E6BAB02}"/>
              </a:ext>
            </a:extLst>
          </p:cNvPr>
          <p:cNvSpPr/>
          <p:nvPr/>
        </p:nvSpPr>
        <p:spPr>
          <a:xfrm>
            <a:off x="6253163" y="5311486"/>
            <a:ext cx="1966912" cy="255327"/>
          </a:xfrm>
          <a:prstGeom prst="rect">
            <a:avLst/>
          </a:prstGeom>
          <a:noFill/>
          <a:ln w="57150">
            <a:solidFill>
              <a:srgbClr val="EEFF4B"/>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5EBCC096-1F1D-03AF-6E23-BFE1198675B4}"/>
              </a:ext>
            </a:extLst>
          </p:cNvPr>
          <p:cNvSpPr/>
          <p:nvPr/>
        </p:nvSpPr>
        <p:spPr>
          <a:xfrm>
            <a:off x="8291513" y="5338310"/>
            <a:ext cx="476915" cy="201678"/>
          </a:xfrm>
          <a:prstGeom prst="rect">
            <a:avLst/>
          </a:prstGeom>
          <a:noFill/>
          <a:ln w="57150">
            <a:solidFill>
              <a:srgbClr val="EEFF4B"/>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143240"/>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761713F9-F346-4973-1A41-3F5AF2692C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0EE679-31F1-7B07-1216-589C5813CDE1}"/>
              </a:ext>
            </a:extLst>
          </p:cNvPr>
          <p:cNvSpPr>
            <a:spLocks noGrp="1"/>
          </p:cNvSpPr>
          <p:nvPr>
            <p:ph type="title"/>
          </p:nvPr>
        </p:nvSpPr>
        <p:spPr/>
        <p:txBody>
          <a:bodyPr vert="horz" lIns="91440" tIns="45720" rIns="91440" bIns="45720" rtlCol="0" anchor="t">
            <a:normAutofit/>
          </a:bodyPr>
          <a:lstStyle/>
          <a:p>
            <a:r>
              <a:rPr lang="en-US" i="1" kern="1200" spc="100" baseline="0">
                <a:solidFill>
                  <a:schemeClr val="bg1"/>
                </a:solidFill>
                <a:latin typeface="+mj-lt"/>
                <a:ea typeface="+mj-ea"/>
                <a:cs typeface="+mj-cs"/>
              </a:rPr>
              <a:t>Priority</a:t>
            </a:r>
            <a:r>
              <a:rPr lang="en-US" i="1" kern="1200" spc="100" baseline="0">
                <a:solidFill>
                  <a:schemeClr val="tx1">
                    <a:lumMod val="85000"/>
                    <a:lumOff val="15000"/>
                  </a:schemeClr>
                </a:solidFill>
                <a:latin typeface="+mj-lt"/>
                <a:ea typeface="+mj-ea"/>
                <a:cs typeface="+mj-cs"/>
              </a:rPr>
              <a:t> </a:t>
            </a:r>
            <a:r>
              <a:rPr lang="en-US" i="1" kern="1200" spc="100" baseline="0">
                <a:solidFill>
                  <a:schemeClr val="bg1"/>
                </a:solidFill>
                <a:latin typeface="+mj-lt"/>
                <a:ea typeface="+mj-ea"/>
                <a:cs typeface="+mj-cs"/>
              </a:rPr>
              <a:t>Options</a:t>
            </a:r>
          </a:p>
          <a:p>
            <a:endParaRPr lang="en-US" i="1" kern="1200" spc="100" baseline="0">
              <a:solidFill>
                <a:schemeClr val="tx1">
                  <a:lumMod val="85000"/>
                  <a:lumOff val="15000"/>
                </a:schemeClr>
              </a:solidFill>
              <a:latin typeface="+mj-lt"/>
              <a:ea typeface="+mj-ea"/>
              <a:cs typeface="+mj-cs"/>
            </a:endParaRPr>
          </a:p>
        </p:txBody>
      </p:sp>
      <p:sp>
        <p:nvSpPr>
          <p:cNvPr id="10" name="Content Placeholder 9">
            <a:extLst>
              <a:ext uri="{FF2B5EF4-FFF2-40B4-BE49-F238E27FC236}">
                <a16:creationId xmlns:a16="http://schemas.microsoft.com/office/drawing/2014/main" id="{4B8B1F83-5A4E-AB05-6607-9573F2A368E9}"/>
              </a:ext>
            </a:extLst>
          </p:cNvPr>
          <p:cNvSpPr>
            <a:spLocks noGrp="1"/>
          </p:cNvSpPr>
          <p:nvPr>
            <p:ph idx="1"/>
          </p:nvPr>
        </p:nvSpPr>
        <p:spPr>
          <a:xfrm>
            <a:off x="5184647" y="758952"/>
            <a:ext cx="6388227" cy="4754880"/>
          </a:xfrm>
        </p:spPr>
        <p:txBody>
          <a:bodyPr vert="horz" lIns="91440" tIns="45720" rIns="91440" bIns="45720" rtlCol="0" anchor="t">
            <a:normAutofit/>
          </a:bodyPr>
          <a:lstStyle/>
          <a:p>
            <a:r>
              <a:rPr lang="en-US" sz="1800" b="1">
                <a:solidFill>
                  <a:schemeClr val="bg1"/>
                </a:solidFill>
              </a:rPr>
              <a:t>Saturday or Sunday Discharge: </a:t>
            </a:r>
            <a:r>
              <a:rPr lang="en-US" sz="1800">
                <a:solidFill>
                  <a:schemeClr val="bg1"/>
                </a:solidFill>
              </a:rPr>
              <a:t>Used for a patient who will discharge that day and is pending something from therapy.</a:t>
            </a:r>
          </a:p>
          <a:p>
            <a:r>
              <a:rPr lang="en-US" sz="1800" b="1">
                <a:solidFill>
                  <a:schemeClr val="bg1"/>
                </a:solidFill>
              </a:rPr>
              <a:t>Study Patients (A to E):  </a:t>
            </a:r>
            <a:r>
              <a:rPr lang="en-US" sz="1800">
                <a:solidFill>
                  <a:schemeClr val="bg1"/>
                </a:solidFill>
              </a:rPr>
              <a:t>Used to identify patients involved in departmental studies.​</a:t>
            </a:r>
          </a:p>
          <a:p>
            <a:r>
              <a:rPr lang="en-US" sz="1800" b="1">
                <a:solidFill>
                  <a:schemeClr val="bg1"/>
                </a:solidFill>
              </a:rPr>
              <a:t>Splint: </a:t>
            </a:r>
            <a:r>
              <a:rPr lang="en-US" sz="1800">
                <a:solidFill>
                  <a:schemeClr val="bg1"/>
                </a:solidFill>
              </a:rPr>
              <a:t>(OT only) Identifies a new splint need </a:t>
            </a:r>
          </a:p>
          <a:p>
            <a:r>
              <a:rPr lang="en-US" sz="1800" b="1">
                <a:solidFill>
                  <a:schemeClr val="bg1"/>
                </a:solidFill>
              </a:rPr>
              <a:t>Splint Check: </a:t>
            </a:r>
            <a:r>
              <a:rPr lang="en-US" sz="1800">
                <a:solidFill>
                  <a:schemeClr val="bg1"/>
                </a:solidFill>
              </a:rPr>
              <a:t>(OT only) Identifies splints needing f/u</a:t>
            </a:r>
          </a:p>
          <a:p>
            <a:r>
              <a:rPr lang="en-US" sz="1800" b="1">
                <a:solidFill>
                  <a:schemeClr val="bg1"/>
                </a:solidFill>
              </a:rPr>
              <a:t>Admin: </a:t>
            </a:r>
            <a:r>
              <a:rPr lang="en-US" sz="1800">
                <a:solidFill>
                  <a:schemeClr val="bg1"/>
                </a:solidFill>
              </a:rPr>
              <a:t>Request identified by CTL/CC/Manager for patient to be seen as soon as possible.</a:t>
            </a:r>
          </a:p>
          <a:p>
            <a:r>
              <a:rPr lang="en-US" sz="1800" b="1">
                <a:solidFill>
                  <a:schemeClr val="bg1"/>
                </a:solidFill>
              </a:rPr>
              <a:t>Pager:</a:t>
            </a:r>
            <a:r>
              <a:rPr lang="en-US" sz="1800">
                <a:solidFill>
                  <a:schemeClr val="bg1"/>
                </a:solidFill>
              </a:rPr>
              <a:t> Designates pager requests needing f/u. Please add a PT/OT Sticky Note with pertinent details.</a:t>
            </a:r>
          </a:p>
          <a:p>
            <a:endParaRPr lang="en-US" sz="1800">
              <a:solidFill>
                <a:schemeClr val="bg1"/>
              </a:solidFill>
            </a:endParaRPr>
          </a:p>
          <a:p>
            <a:endParaRPr lang="en-US" sz="1800">
              <a:solidFill>
                <a:schemeClr val="bg1"/>
              </a:solidFill>
            </a:endParaRPr>
          </a:p>
          <a:p>
            <a:endParaRPr lang="en-US" sz="1800">
              <a:solidFill>
                <a:schemeClr val="bg1"/>
              </a:solidFill>
            </a:endParaRPr>
          </a:p>
          <a:p>
            <a:endParaRPr lang="en-US" sz="1800">
              <a:solidFill>
                <a:schemeClr val="bg1"/>
              </a:solidFill>
            </a:endParaRPr>
          </a:p>
          <a:p>
            <a:endParaRPr lang="en-US" sz="1800">
              <a:solidFill>
                <a:schemeClr val="bg1"/>
              </a:solidFill>
            </a:endParaRPr>
          </a:p>
          <a:p>
            <a:endParaRPr lang="en-US" sz="1800"/>
          </a:p>
        </p:txBody>
      </p:sp>
      <p:pic>
        <p:nvPicPr>
          <p:cNvPr id="11" name="Picture 10">
            <a:extLst>
              <a:ext uri="{FF2B5EF4-FFF2-40B4-BE49-F238E27FC236}">
                <a16:creationId xmlns:a16="http://schemas.microsoft.com/office/drawing/2014/main" id="{D7A9131F-A632-071F-59DC-F43CC677646F}"/>
              </a:ext>
            </a:extLst>
          </p:cNvPr>
          <p:cNvPicPr>
            <a:picLocks noChangeAspect="1"/>
          </p:cNvPicPr>
          <p:nvPr/>
        </p:nvPicPr>
        <p:blipFill>
          <a:blip r:embed="rId2"/>
          <a:stretch>
            <a:fillRect/>
          </a:stretch>
        </p:blipFill>
        <p:spPr>
          <a:xfrm>
            <a:off x="657225" y="4840548"/>
            <a:ext cx="10915650" cy="1264785"/>
          </a:xfrm>
          <a:prstGeom prst="rect">
            <a:avLst/>
          </a:prstGeom>
        </p:spPr>
      </p:pic>
      <p:sp>
        <p:nvSpPr>
          <p:cNvPr id="3" name="Rectangle 2">
            <a:extLst>
              <a:ext uri="{FF2B5EF4-FFF2-40B4-BE49-F238E27FC236}">
                <a16:creationId xmlns:a16="http://schemas.microsoft.com/office/drawing/2014/main" id="{EEC3DA59-56B9-81B0-73A8-3CED7F8650A5}"/>
              </a:ext>
            </a:extLst>
          </p:cNvPr>
          <p:cNvSpPr/>
          <p:nvPr/>
        </p:nvSpPr>
        <p:spPr>
          <a:xfrm>
            <a:off x="1466850" y="5620225"/>
            <a:ext cx="1190625" cy="189357"/>
          </a:xfrm>
          <a:prstGeom prst="rect">
            <a:avLst/>
          </a:prstGeom>
          <a:noFill/>
          <a:ln w="57150">
            <a:solidFill>
              <a:srgbClr val="EEFF4B"/>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1D7DA775-7610-3028-C66C-24DEA636A63E}"/>
              </a:ext>
            </a:extLst>
          </p:cNvPr>
          <p:cNvSpPr/>
          <p:nvPr/>
        </p:nvSpPr>
        <p:spPr>
          <a:xfrm>
            <a:off x="10596563" y="5100185"/>
            <a:ext cx="604837" cy="224290"/>
          </a:xfrm>
          <a:prstGeom prst="rect">
            <a:avLst/>
          </a:prstGeom>
          <a:noFill/>
          <a:ln w="57150">
            <a:solidFill>
              <a:srgbClr val="EEFF4B"/>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804FFDA4-AF1B-8EE2-41DD-AC33D7D9BBB0}"/>
              </a:ext>
            </a:extLst>
          </p:cNvPr>
          <p:cNvSpPr/>
          <p:nvPr/>
        </p:nvSpPr>
        <p:spPr>
          <a:xfrm>
            <a:off x="3309939" y="5620225"/>
            <a:ext cx="1109662" cy="174422"/>
          </a:xfrm>
          <a:prstGeom prst="rect">
            <a:avLst/>
          </a:prstGeom>
          <a:noFill/>
          <a:ln w="57150">
            <a:solidFill>
              <a:srgbClr val="EEFF4B"/>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D6BAAF8F-ACF9-DE74-2448-24072291724C}"/>
              </a:ext>
            </a:extLst>
          </p:cNvPr>
          <p:cNvSpPr/>
          <p:nvPr/>
        </p:nvSpPr>
        <p:spPr>
          <a:xfrm>
            <a:off x="1466848" y="5349964"/>
            <a:ext cx="1257301" cy="189357"/>
          </a:xfrm>
          <a:prstGeom prst="rect">
            <a:avLst/>
          </a:prstGeom>
          <a:noFill/>
          <a:ln w="57150">
            <a:solidFill>
              <a:srgbClr val="EEFF4B"/>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454D5A89-8DF7-8B16-74DC-40BEDDFD3A9D}"/>
              </a:ext>
            </a:extLst>
          </p:cNvPr>
          <p:cNvSpPr/>
          <p:nvPr/>
        </p:nvSpPr>
        <p:spPr>
          <a:xfrm>
            <a:off x="777240" y="5298929"/>
            <a:ext cx="536541" cy="240392"/>
          </a:xfrm>
          <a:prstGeom prst="rect">
            <a:avLst/>
          </a:prstGeom>
          <a:noFill/>
          <a:ln w="57150">
            <a:solidFill>
              <a:srgbClr val="EEFF4B"/>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2355453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783074-5150-4A60-92FB-26864865E9D2}"/>
              </a:ext>
            </a:extLst>
          </p:cNvPr>
          <p:cNvSpPr>
            <a:spLocks noGrp="1"/>
          </p:cNvSpPr>
          <p:nvPr>
            <p:ph type="title"/>
          </p:nvPr>
        </p:nvSpPr>
        <p:spPr>
          <a:xfrm>
            <a:off x="758952" y="420625"/>
            <a:ext cx="10667998" cy="1374056"/>
          </a:xfrm>
        </p:spPr>
        <p:txBody>
          <a:bodyPr anchor="b">
            <a:normAutofit/>
          </a:bodyPr>
          <a:lstStyle/>
          <a:p>
            <a:r>
              <a:rPr lang="en-US"/>
              <a:t>Check the Build</a:t>
            </a:r>
          </a:p>
        </p:txBody>
      </p:sp>
      <p:sp>
        <p:nvSpPr>
          <p:cNvPr id="30"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12" name="Content Placeholder 2">
            <a:extLst>
              <a:ext uri="{FF2B5EF4-FFF2-40B4-BE49-F238E27FC236}">
                <a16:creationId xmlns:a16="http://schemas.microsoft.com/office/drawing/2014/main" id="{73D25BF2-6A11-4EFA-A991-2A4777D29CC5}"/>
              </a:ext>
            </a:extLst>
          </p:cNvPr>
          <p:cNvGraphicFramePr>
            <a:graphicFrameLocks noGrp="1"/>
          </p:cNvGraphicFramePr>
          <p:nvPr>
            <p:ph idx="1"/>
            <p:extLst>
              <p:ext uri="{D42A27DB-BD31-4B8C-83A1-F6EECF244321}">
                <p14:modId xmlns:p14="http://schemas.microsoft.com/office/powerpoint/2010/main" val="2588840684"/>
              </p:ext>
            </p:extLst>
          </p:nvPr>
        </p:nvGraphicFramePr>
        <p:xfrm>
          <a:off x="752857" y="2436128"/>
          <a:ext cx="10677144" cy="3265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899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Hiker in front of lake">
            <a:extLst>
              <a:ext uri="{FF2B5EF4-FFF2-40B4-BE49-F238E27FC236}">
                <a16:creationId xmlns:a16="http://schemas.microsoft.com/office/drawing/2014/main" id="{97DFD3D4-7ADF-4897-8F70-B29FDDA0D3F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6216" r="6216"/>
          <a:stretch>
            <a:fillRect/>
          </a:stretch>
        </p:blipFill>
        <p:spPr/>
      </p:pic>
      <p:sp>
        <p:nvSpPr>
          <p:cNvPr id="6" name="Text Placeholder 5">
            <a:extLst>
              <a:ext uri="{FF2B5EF4-FFF2-40B4-BE49-F238E27FC236}">
                <a16:creationId xmlns:a16="http://schemas.microsoft.com/office/drawing/2014/main" id="{2DA3290A-338D-6814-909A-B5669AEA27D4}"/>
              </a:ext>
            </a:extLst>
          </p:cNvPr>
          <p:cNvSpPr>
            <a:spLocks noGrp="1"/>
          </p:cNvSpPr>
          <p:nvPr>
            <p:ph type="body" sz="half" idx="2"/>
          </p:nvPr>
        </p:nvSpPr>
        <p:spPr/>
        <p:txBody>
          <a:bodyPr>
            <a:normAutofit lnSpcReduction="10000"/>
          </a:bodyPr>
          <a:lstStyle/>
          <a:p>
            <a:r>
              <a:rPr lang="en-US"/>
              <a:t>Consult with your CI or Epic Superuser regarding any questions or concerns, or suggestions for this training material</a:t>
            </a:r>
          </a:p>
        </p:txBody>
      </p:sp>
      <p:sp>
        <p:nvSpPr>
          <p:cNvPr id="4" name="Title 3">
            <a:extLst>
              <a:ext uri="{FF2B5EF4-FFF2-40B4-BE49-F238E27FC236}">
                <a16:creationId xmlns:a16="http://schemas.microsoft.com/office/drawing/2014/main" id="{BCD43B2C-72A5-8EC7-CDF2-B293B2148992}"/>
              </a:ext>
            </a:extLst>
          </p:cNvPr>
          <p:cNvSpPr>
            <a:spLocks noGrp="1"/>
          </p:cNvSpPr>
          <p:nvPr>
            <p:ph type="title"/>
          </p:nvPr>
        </p:nvSpPr>
        <p:spPr/>
        <p:txBody>
          <a:bodyPr/>
          <a:lstStyle/>
          <a:p>
            <a:r>
              <a:rPr lang="en-US"/>
              <a:t>Thanks for your attention	</a:t>
            </a:r>
          </a:p>
        </p:txBody>
      </p:sp>
    </p:spTree>
    <p:extLst>
      <p:ext uri="{BB962C8B-B14F-4D97-AF65-F5344CB8AC3E}">
        <p14:creationId xmlns:p14="http://schemas.microsoft.com/office/powerpoint/2010/main" val="276944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descr="close up of computer code">
            <a:extLst>
              <a:ext uri="{FF2B5EF4-FFF2-40B4-BE49-F238E27FC236}">
                <a16:creationId xmlns:a16="http://schemas.microsoft.com/office/drawing/2014/main" id="{94D43AA7-0244-2FEB-86AC-B5DECE0232D8}"/>
              </a:ext>
            </a:extLst>
          </p:cNvPr>
          <p:cNvPicPr>
            <a:picLocks noGrp="1" noChangeAspect="1"/>
          </p:cNvPicPr>
          <p:nvPr>
            <p:ph type="pic" sz="quarter" idx="10"/>
          </p:nvPr>
        </p:nvPicPr>
        <p:blipFill rotWithShape="1">
          <a:blip r:embed="rId3">
            <a:alphaModFix amt="40000"/>
            <a:extLst>
              <a:ext uri="{BEBA8EAE-BF5A-486C-A8C5-ECC9F3942E4B}">
                <a14:imgProps xmlns:a14="http://schemas.microsoft.com/office/drawing/2010/main">
                  <a14:imgLayer r:embed="rId4">
                    <a14:imgEffect>
                      <a14:saturation sat="0"/>
                    </a14:imgEffect>
                  </a14:imgLayer>
                </a14:imgProps>
              </a:ext>
            </a:extLst>
          </a:blip>
          <a:srcRect t="7813" b="7813"/>
          <a:stretch/>
        </p:blipFill>
        <p:spPr>
          <a:xfrm>
            <a:off x="0" y="0"/>
            <a:ext cx="12192000" cy="6858000"/>
          </a:xfrm>
        </p:spPr>
      </p:pic>
      <p:sp>
        <p:nvSpPr>
          <p:cNvPr id="3" name="Title 2">
            <a:extLst>
              <a:ext uri="{FF2B5EF4-FFF2-40B4-BE49-F238E27FC236}">
                <a16:creationId xmlns:a16="http://schemas.microsoft.com/office/drawing/2014/main" id="{B2F3FA79-DE26-1F2A-0CF7-5671B73C8B6F}"/>
              </a:ext>
            </a:extLst>
          </p:cNvPr>
          <p:cNvSpPr>
            <a:spLocks noGrp="1"/>
          </p:cNvSpPr>
          <p:nvPr>
            <p:ph type="ctrTitle"/>
          </p:nvPr>
        </p:nvSpPr>
        <p:spPr>
          <a:xfrm>
            <a:off x="1524000" y="2286000"/>
            <a:ext cx="9144000" cy="2286000"/>
          </a:xfrm>
        </p:spPr>
        <p:txBody>
          <a:bodyPr/>
          <a:lstStyle/>
          <a:p>
            <a:r>
              <a:rPr lang="en-US"/>
              <a:t>Patient Lists</a:t>
            </a:r>
          </a:p>
        </p:txBody>
      </p:sp>
    </p:spTree>
    <p:extLst>
      <p:ext uri="{BB962C8B-B14F-4D97-AF65-F5344CB8AC3E}">
        <p14:creationId xmlns:p14="http://schemas.microsoft.com/office/powerpoint/2010/main" val="467869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BE40-AA00-F366-A36A-B3F1AADBF025}"/>
              </a:ext>
            </a:extLst>
          </p:cNvPr>
          <p:cNvSpPr>
            <a:spLocks noGrp="1"/>
          </p:cNvSpPr>
          <p:nvPr>
            <p:ph type="title"/>
          </p:nvPr>
        </p:nvSpPr>
        <p:spPr>
          <a:noFill/>
        </p:spPr>
        <p:txBody>
          <a:bodyPr>
            <a:noAutofit/>
          </a:bodyPr>
          <a:lstStyle/>
          <a:p>
            <a:r>
              <a:rPr lang="en-US"/>
              <a:t>“My Lists” vs System Lists</a:t>
            </a:r>
          </a:p>
        </p:txBody>
      </p:sp>
      <p:sp>
        <p:nvSpPr>
          <p:cNvPr id="7" name="Content Placeholder 6">
            <a:extLst>
              <a:ext uri="{FF2B5EF4-FFF2-40B4-BE49-F238E27FC236}">
                <a16:creationId xmlns:a16="http://schemas.microsoft.com/office/drawing/2014/main" id="{43926F04-E253-7358-11EF-179D3C4131B1}"/>
              </a:ext>
            </a:extLst>
          </p:cNvPr>
          <p:cNvSpPr>
            <a:spLocks noGrp="1"/>
          </p:cNvSpPr>
          <p:nvPr>
            <p:ph sz="quarter" idx="13"/>
          </p:nvPr>
        </p:nvSpPr>
        <p:spPr>
          <a:xfrm>
            <a:off x="838199" y="2024780"/>
            <a:ext cx="5212079" cy="4137189"/>
          </a:xfrm>
        </p:spPr>
        <p:txBody>
          <a:bodyPr/>
          <a:lstStyle/>
          <a:p>
            <a:r>
              <a:rPr lang="en-US" u="sng"/>
              <a:t>System Lists</a:t>
            </a:r>
          </a:p>
          <a:p>
            <a:pPr lvl="1"/>
            <a:r>
              <a:rPr lang="en-US"/>
              <a:t>Created by the institution</a:t>
            </a:r>
          </a:p>
          <a:p>
            <a:pPr lvl="1"/>
            <a:r>
              <a:rPr lang="en-US"/>
              <a:t>Distinguishes patients by a host of features:</a:t>
            </a:r>
          </a:p>
          <a:p>
            <a:pPr marL="457200" lvl="3" indent="0">
              <a:buNone/>
            </a:pPr>
            <a:r>
              <a:rPr lang="en-US"/>
              <a:t>location, diagnosis, procedures, consulting service, admission status, insurance coverage, ice cream preferences</a:t>
            </a:r>
          </a:p>
        </p:txBody>
      </p:sp>
      <p:sp>
        <p:nvSpPr>
          <p:cNvPr id="8" name="Content Placeholder 7">
            <a:extLst>
              <a:ext uri="{FF2B5EF4-FFF2-40B4-BE49-F238E27FC236}">
                <a16:creationId xmlns:a16="http://schemas.microsoft.com/office/drawing/2014/main" id="{33529AF7-58DD-0DD0-B0F9-BB6329B046A2}"/>
              </a:ext>
            </a:extLst>
          </p:cNvPr>
          <p:cNvSpPr>
            <a:spLocks noGrp="1"/>
          </p:cNvSpPr>
          <p:nvPr>
            <p:ph sz="quarter" idx="14"/>
          </p:nvPr>
        </p:nvSpPr>
        <p:spPr/>
        <p:txBody>
          <a:bodyPr/>
          <a:lstStyle/>
          <a:p>
            <a:r>
              <a:rPr lang="en-US" u="sng"/>
              <a:t>My Lists</a:t>
            </a:r>
          </a:p>
          <a:p>
            <a:pPr lvl="1"/>
            <a:r>
              <a:rPr lang="en-US"/>
              <a:t>Created by the user or shared with the user</a:t>
            </a:r>
          </a:p>
          <a:p>
            <a:pPr marL="857250" lvl="2" indent="-400050">
              <a:buFont typeface="+mj-lt"/>
              <a:buAutoNum type="romanLcPeriod"/>
            </a:pPr>
            <a:r>
              <a:rPr lang="en-US"/>
              <a:t>Department pre-builds</a:t>
            </a:r>
          </a:p>
          <a:p>
            <a:pPr marL="857250" lvl="2" indent="-400050">
              <a:buFont typeface="+mj-lt"/>
              <a:buAutoNum type="romanLcPeriod"/>
            </a:pPr>
            <a:r>
              <a:rPr lang="en-US"/>
              <a:t>Shared lists</a:t>
            </a:r>
          </a:p>
          <a:p>
            <a:endParaRPr lang="en-US"/>
          </a:p>
        </p:txBody>
      </p:sp>
    </p:spTree>
    <p:extLst>
      <p:ext uri="{BB962C8B-B14F-4D97-AF65-F5344CB8AC3E}">
        <p14:creationId xmlns:p14="http://schemas.microsoft.com/office/powerpoint/2010/main" val="393043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barn(inVertical)">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wipe(down)">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wipe(down)">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wipe(down)">
                                      <p:cBhvr>
                                        <p:cTn id="35" dur="500"/>
                                        <p:tgtEl>
                                          <p:spTgt spid="8">
                                            <p:txEl>
                                              <p:pRg st="2" end="2"/>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wipe(down)">
                                      <p:cBhvr>
                                        <p:cTn id="3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D66CE-8192-0F38-1F4E-2DC4D2164D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092B79-2A39-2C38-73D0-BD890BE3624B}"/>
              </a:ext>
            </a:extLst>
          </p:cNvPr>
          <p:cNvSpPr>
            <a:spLocks noGrp="1"/>
          </p:cNvSpPr>
          <p:nvPr>
            <p:ph type="title"/>
          </p:nvPr>
        </p:nvSpPr>
        <p:spPr>
          <a:xfrm>
            <a:off x="5242425" y="466344"/>
            <a:ext cx="6241651" cy="1710354"/>
          </a:xfrm>
          <a:noFill/>
        </p:spPr>
        <p:txBody>
          <a:bodyPr anchor="ctr"/>
          <a:lstStyle/>
          <a:p>
            <a:r>
              <a:rPr lang="en-US"/>
              <a:t>My Lists</a:t>
            </a:r>
          </a:p>
        </p:txBody>
      </p:sp>
      <p:sp>
        <p:nvSpPr>
          <p:cNvPr id="3" name="Content Placeholder 2">
            <a:extLst>
              <a:ext uri="{FF2B5EF4-FFF2-40B4-BE49-F238E27FC236}">
                <a16:creationId xmlns:a16="http://schemas.microsoft.com/office/drawing/2014/main" id="{F05D62C9-5C0B-A7CE-8676-EB98600D8A20}"/>
              </a:ext>
            </a:extLst>
          </p:cNvPr>
          <p:cNvSpPr>
            <a:spLocks noGrp="1"/>
          </p:cNvSpPr>
          <p:nvPr>
            <p:ph idx="1"/>
          </p:nvPr>
        </p:nvSpPr>
        <p:spPr>
          <a:xfrm>
            <a:off x="5242426" y="2286000"/>
            <a:ext cx="6241650" cy="3474720"/>
          </a:xfrm>
          <a:noFill/>
        </p:spPr>
        <p:txBody>
          <a:bodyPr vert="horz" lIns="91440" tIns="45720" rIns="91440" bIns="45720" rtlCol="0" anchor="t">
            <a:normAutofit/>
          </a:bodyPr>
          <a:lstStyle/>
          <a:p>
            <a:r>
              <a:rPr lang="en-US"/>
              <a:t>Created by the user or shared with the user</a:t>
            </a:r>
          </a:p>
          <a:p>
            <a:pPr marL="400050" indent="-400050">
              <a:buFont typeface="+mj-lt"/>
              <a:buAutoNum type="romanLcPeriod"/>
            </a:pPr>
            <a:r>
              <a:rPr lang="en-US"/>
              <a:t>Department pre-builds</a:t>
            </a:r>
          </a:p>
          <a:p>
            <a:pPr marL="400050" indent="-400050">
              <a:buFont typeface="+mj-lt"/>
              <a:buAutoNum type="romanLcPeriod"/>
            </a:pPr>
            <a:r>
              <a:rPr lang="en-US"/>
              <a:t>Shared lists</a:t>
            </a:r>
          </a:p>
          <a:p>
            <a:r>
              <a:rPr lang="en-US"/>
              <a:t>Customizable</a:t>
            </a:r>
          </a:p>
          <a:p>
            <a:r>
              <a:rPr lang="en-US"/>
              <a:t>Infinite– as many as you want for whatever purpose needed</a:t>
            </a:r>
          </a:p>
        </p:txBody>
      </p:sp>
      <p:sp>
        <p:nvSpPr>
          <p:cNvPr id="9" name="Picture Placeholder 8">
            <a:extLst>
              <a:ext uri="{FF2B5EF4-FFF2-40B4-BE49-F238E27FC236}">
                <a16:creationId xmlns:a16="http://schemas.microsoft.com/office/drawing/2014/main" id="{469EDABE-DA56-253B-86F7-D93DB74C99DF}"/>
              </a:ext>
            </a:extLst>
          </p:cNvPr>
          <p:cNvSpPr>
            <a:spLocks noGrp="1"/>
          </p:cNvSpPr>
          <p:nvPr>
            <p:ph type="pic" sz="quarter" idx="10"/>
          </p:nvPr>
        </p:nvSpPr>
        <p:spPr/>
        <p:txBody>
          <a:bodyPr/>
          <a:lstStyle/>
          <a:p>
            <a:endParaRPr lang="en-US"/>
          </a:p>
        </p:txBody>
      </p:sp>
      <p:pic>
        <p:nvPicPr>
          <p:cNvPr id="11" name="Picture 10">
            <a:extLst>
              <a:ext uri="{FF2B5EF4-FFF2-40B4-BE49-F238E27FC236}">
                <a16:creationId xmlns:a16="http://schemas.microsoft.com/office/drawing/2014/main" id="{1D06A973-FCF1-EA85-2145-A88D1D3201C9}"/>
              </a:ext>
            </a:extLst>
          </p:cNvPr>
          <p:cNvPicPr>
            <a:picLocks noChangeAspect="1"/>
          </p:cNvPicPr>
          <p:nvPr/>
        </p:nvPicPr>
        <p:blipFill>
          <a:blip r:embed="rId3"/>
          <a:stretch>
            <a:fillRect/>
          </a:stretch>
        </p:blipFill>
        <p:spPr>
          <a:xfrm>
            <a:off x="0" y="0"/>
            <a:ext cx="4287838" cy="6858000"/>
          </a:xfrm>
          <a:prstGeom prst="rect">
            <a:avLst/>
          </a:prstGeom>
        </p:spPr>
      </p:pic>
      <p:sp>
        <p:nvSpPr>
          <p:cNvPr id="12" name="Rectangle 11">
            <a:extLst>
              <a:ext uri="{FF2B5EF4-FFF2-40B4-BE49-F238E27FC236}">
                <a16:creationId xmlns:a16="http://schemas.microsoft.com/office/drawing/2014/main" id="{2446E73C-69E3-36D4-A340-4EFBBCF531C1}"/>
              </a:ext>
            </a:extLst>
          </p:cNvPr>
          <p:cNvSpPr/>
          <p:nvPr/>
        </p:nvSpPr>
        <p:spPr>
          <a:xfrm>
            <a:off x="9728" y="0"/>
            <a:ext cx="1293779" cy="248639"/>
          </a:xfrm>
          <a:prstGeom prst="rect">
            <a:avLst/>
          </a:prstGeom>
          <a:noFill/>
          <a:ln w="57150">
            <a:solidFill>
              <a:srgbClr val="FFFF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27203667-BC1A-CEB5-B391-FEAF2DBF2672}"/>
              </a:ext>
            </a:extLst>
          </p:cNvPr>
          <p:cNvCxnSpPr>
            <a:cxnSpLocks/>
          </p:cNvCxnSpPr>
          <p:nvPr/>
        </p:nvCxnSpPr>
        <p:spPr>
          <a:xfrm flipH="1" flipV="1">
            <a:off x="1303507" y="147145"/>
            <a:ext cx="3938918" cy="1174376"/>
          </a:xfrm>
          <a:prstGeom prst="straightConnector1">
            <a:avLst/>
          </a:prstGeom>
          <a:ln w="28575">
            <a:solidFill>
              <a:srgbClr val="FFFF00"/>
            </a:solidFill>
            <a:headEnd type="oval" w="med" len="med"/>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995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5242425" y="466344"/>
            <a:ext cx="6241651" cy="1710354"/>
          </a:xfrm>
          <a:noFill/>
        </p:spPr>
        <p:txBody>
          <a:bodyPr anchor="ctr"/>
          <a:lstStyle/>
          <a:p>
            <a:r>
              <a:rPr lang="en-US"/>
              <a:t>System Lists</a:t>
            </a:r>
          </a:p>
        </p:txBody>
      </p:sp>
      <p:sp>
        <p:nvSpPr>
          <p:cNvPr id="3" name="Content Placeholder 2">
            <a:extLst>
              <a:ext uri="{FF2B5EF4-FFF2-40B4-BE49-F238E27FC236}">
                <a16:creationId xmlns:a16="http://schemas.microsoft.com/office/drawing/2014/main" id="{A6A33159-D030-2F82-A142-F75940728319}"/>
              </a:ext>
            </a:extLst>
          </p:cNvPr>
          <p:cNvSpPr>
            <a:spLocks noGrp="1"/>
          </p:cNvSpPr>
          <p:nvPr>
            <p:ph idx="1"/>
          </p:nvPr>
        </p:nvSpPr>
        <p:spPr>
          <a:xfrm>
            <a:off x="5242426" y="2286000"/>
            <a:ext cx="6241650" cy="3474720"/>
          </a:xfrm>
          <a:noFill/>
        </p:spPr>
        <p:txBody>
          <a:bodyPr vert="horz" lIns="91440" tIns="45720" rIns="91440" bIns="45720" rtlCol="0" anchor="t">
            <a:normAutofit/>
          </a:bodyPr>
          <a:lstStyle/>
          <a:p>
            <a:r>
              <a:rPr lang="en-US"/>
              <a:t>Includes familiar and personalized lists, such as </a:t>
            </a:r>
          </a:p>
          <a:p>
            <a:pPr lvl="5"/>
            <a:r>
              <a:rPr lang="en-US"/>
              <a:t>“All My Patients”</a:t>
            </a:r>
          </a:p>
          <a:p>
            <a:pPr lvl="5">
              <a:lnSpc>
                <a:spcPct val="100000"/>
              </a:lnSpc>
            </a:pPr>
            <a:r>
              <a:rPr lang="en-US"/>
              <a:t>Team- ortho total joint </a:t>
            </a:r>
          </a:p>
          <a:p>
            <a:pPr lvl="5">
              <a:lnSpc>
                <a:spcPct val="100000"/>
              </a:lnSpc>
            </a:pPr>
            <a:r>
              <a:rPr lang="en-US"/>
              <a:t>Units- 6S</a:t>
            </a:r>
          </a:p>
          <a:p>
            <a:r>
              <a:rPr lang="en-US"/>
              <a:t>As well as hospital initiatives, such as "Priority Discharges”</a:t>
            </a:r>
          </a:p>
          <a:p>
            <a:endParaRPr lang="en-US"/>
          </a:p>
        </p:txBody>
      </p:sp>
      <p:pic>
        <p:nvPicPr>
          <p:cNvPr id="6" name="Picture Placeholder 5">
            <a:extLst>
              <a:ext uri="{FF2B5EF4-FFF2-40B4-BE49-F238E27FC236}">
                <a16:creationId xmlns:a16="http://schemas.microsoft.com/office/drawing/2014/main" id="{0A07C390-9537-18ED-50C6-B7188BD343B1}"/>
              </a:ext>
            </a:extLst>
          </p:cNvPr>
          <p:cNvPicPr>
            <a:picLocks noGrp="1" noChangeAspect="1"/>
          </p:cNvPicPr>
          <p:nvPr>
            <p:ph type="pic" sz="quarter" idx="10"/>
          </p:nvPr>
        </p:nvPicPr>
        <p:blipFill>
          <a:blip r:embed="rId3"/>
          <a:srcRect t="15368" b="15368"/>
          <a:stretch/>
        </p:blipFill>
        <p:spPr>
          <a:xfrm>
            <a:off x="0" y="0"/>
            <a:ext cx="4287838" cy="6858000"/>
          </a:xfrm>
        </p:spPr>
      </p:pic>
      <p:sp>
        <p:nvSpPr>
          <p:cNvPr id="7" name="Rectangle 6">
            <a:extLst>
              <a:ext uri="{FF2B5EF4-FFF2-40B4-BE49-F238E27FC236}">
                <a16:creationId xmlns:a16="http://schemas.microsoft.com/office/drawing/2014/main" id="{3BED3A21-8974-A6F5-7125-A7FC1A1E5BDA}"/>
              </a:ext>
            </a:extLst>
          </p:cNvPr>
          <p:cNvSpPr/>
          <p:nvPr/>
        </p:nvSpPr>
        <p:spPr>
          <a:xfrm>
            <a:off x="0" y="4357990"/>
            <a:ext cx="4287838" cy="442609"/>
          </a:xfrm>
          <a:prstGeom prst="rect">
            <a:avLst/>
          </a:prstGeom>
          <a:noFill/>
          <a:ln w="57150">
            <a:solidFill>
              <a:srgbClr val="FFFF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70CAD70-FA33-6927-CC3B-068A641FB497}"/>
              </a:ext>
            </a:extLst>
          </p:cNvPr>
          <p:cNvPicPr>
            <a:picLocks noChangeAspect="1"/>
          </p:cNvPicPr>
          <p:nvPr/>
        </p:nvPicPr>
        <p:blipFill>
          <a:blip r:embed="rId4"/>
          <a:stretch>
            <a:fillRect/>
          </a:stretch>
        </p:blipFill>
        <p:spPr>
          <a:xfrm>
            <a:off x="7677354" y="4357990"/>
            <a:ext cx="1371791" cy="676369"/>
          </a:xfrm>
          <a:prstGeom prst="rect">
            <a:avLst/>
          </a:prstGeom>
          <a:ln>
            <a:noFill/>
          </a:ln>
          <a:effectLst>
            <a:outerShdw blurRad="292100" dist="139700" dir="2700000" algn="tl" rotWithShape="0">
              <a:srgbClr val="333333">
                <a:alpha val="65000"/>
              </a:srgbClr>
            </a:outerShdw>
          </a:effectLst>
        </p:spPr>
      </p:pic>
      <p:cxnSp>
        <p:nvCxnSpPr>
          <p:cNvPr id="5" name="Straight Arrow Connector 4">
            <a:extLst>
              <a:ext uri="{FF2B5EF4-FFF2-40B4-BE49-F238E27FC236}">
                <a16:creationId xmlns:a16="http://schemas.microsoft.com/office/drawing/2014/main" id="{823EB54F-45B0-D90E-BE7B-C1C878A8E865}"/>
              </a:ext>
            </a:extLst>
          </p:cNvPr>
          <p:cNvCxnSpPr>
            <a:cxnSpLocks/>
            <a:stCxn id="2" idx="1"/>
          </p:cNvCxnSpPr>
          <p:nvPr/>
        </p:nvCxnSpPr>
        <p:spPr>
          <a:xfrm flipH="1">
            <a:off x="3174124" y="1321521"/>
            <a:ext cx="2068301" cy="3036469"/>
          </a:xfrm>
          <a:prstGeom prst="straightConnector1">
            <a:avLst/>
          </a:prstGeom>
          <a:ln w="28575">
            <a:solidFill>
              <a:srgbClr val="FFFF00"/>
            </a:solidFill>
            <a:headEnd type="oval" w="med" len="med"/>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667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56000C-7EF8-C50C-2194-4A2F5C58EE4B}"/>
              </a:ext>
            </a:extLst>
          </p:cNvPr>
          <p:cNvSpPr>
            <a:spLocks noGrp="1"/>
          </p:cNvSpPr>
          <p:nvPr>
            <p:ph type="title"/>
          </p:nvPr>
        </p:nvSpPr>
        <p:spPr>
          <a:xfrm>
            <a:off x="900585" y="9832"/>
            <a:ext cx="10390829" cy="758952"/>
          </a:xfrm>
        </p:spPr>
        <p:txBody>
          <a:bodyPr>
            <a:noAutofit/>
          </a:bodyPr>
          <a:lstStyle/>
          <a:p>
            <a:r>
              <a:rPr lang="en-US" sz="4800"/>
              <a:t>Video Demo: Patient Lists and Columns</a:t>
            </a:r>
          </a:p>
        </p:txBody>
      </p:sp>
      <p:sp>
        <p:nvSpPr>
          <p:cNvPr id="2" name="Rectangle 1">
            <a:extLst>
              <a:ext uri="{FF2B5EF4-FFF2-40B4-BE49-F238E27FC236}">
                <a16:creationId xmlns:a16="http://schemas.microsoft.com/office/drawing/2014/main" id="{5A73B3A9-8C58-8B6E-9339-41502EFF841E}"/>
              </a:ext>
            </a:extLst>
          </p:cNvPr>
          <p:cNvSpPr>
            <a:spLocks noChangeArrowheads="1"/>
          </p:cNvSpPr>
          <p:nvPr/>
        </p:nvSpPr>
        <p:spPr bwMode="auto">
          <a:xfrm>
            <a:off x="1545542" y="2537874"/>
            <a:ext cx="91529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3"/>
              </a:rPr>
              <a:t>Patient Lists &amp; Editing My Lists Columns.mp4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3351035"/>
      </p:ext>
    </p:extLst>
  </p:cSld>
  <p:clrMapOvr>
    <a:masterClrMapping/>
  </p:clrMapOvr>
</p:sld>
</file>

<file path=ppt/theme/theme1.xml><?xml version="1.0" encoding="utf-8"?>
<a:theme xmlns:a="http://schemas.openxmlformats.org/drawingml/2006/main" name="HeadlinesVTI">
  <a:themeElements>
    <a:clrScheme name="Headlines">
      <a:dk1>
        <a:sysClr val="windowText" lastClr="000000"/>
      </a:dk1>
      <a:lt1>
        <a:sysClr val="window" lastClr="FFFFFF"/>
      </a:lt1>
      <a:dk2>
        <a:srgbClr val="232C41"/>
      </a:dk2>
      <a:lt2>
        <a:srgbClr val="F6F4EF"/>
      </a:lt2>
      <a:accent1>
        <a:srgbClr val="439EB7"/>
      </a:accent1>
      <a:accent2>
        <a:srgbClr val="E20E65"/>
      </a:accent2>
      <a:accent3>
        <a:srgbClr val="F59324"/>
      </a:accent3>
      <a:accent4>
        <a:srgbClr val="5046B9"/>
      </a:accent4>
      <a:accent5>
        <a:srgbClr val="5CB678"/>
      </a:accent5>
      <a:accent6>
        <a:srgbClr val="9717F7"/>
      </a:accent6>
      <a:hlink>
        <a:srgbClr val="E80095"/>
      </a:hlink>
      <a:folHlink>
        <a:srgbClr val="808080"/>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c27f835-14a9-46f2-b2b9-a8316e4a97ad">
      <UserInfo>
        <DisplayName/>
        <AccountId xsi:nil="true"/>
        <AccountType/>
      </UserInfo>
    </SharedWithUsers>
    <TaxCatchAll xmlns="dc27f835-14a9-46f2-b2b9-a8316e4a97ad" xsi:nil="true"/>
    <lcf76f155ced4ddcb4097134ff3c332f xmlns="9bb5c190-d69e-4124-b50f-1e6905dfbdf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5E3BA20656A345B936CA5567CBE9AD" ma:contentTypeVersion="15" ma:contentTypeDescription="Create a new document." ma:contentTypeScope="" ma:versionID="53e1756260afa568f2f1d4e261eb875d">
  <xsd:schema xmlns:xsd="http://www.w3.org/2001/XMLSchema" xmlns:xs="http://www.w3.org/2001/XMLSchema" xmlns:p="http://schemas.microsoft.com/office/2006/metadata/properties" xmlns:ns2="9bb5c190-d69e-4124-b50f-1e6905dfbdfe" xmlns:ns3="dc27f835-14a9-46f2-b2b9-a8316e4a97ad" targetNamespace="http://schemas.microsoft.com/office/2006/metadata/properties" ma:root="true" ma:fieldsID="fee1a4275265596a88f7fc200037899d" ns2:_="" ns3:_="">
    <xsd:import namespace="9bb5c190-d69e-4124-b50f-1e6905dfbdfe"/>
    <xsd:import namespace="dc27f835-14a9-46f2-b2b9-a8316e4a97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ServiceSearchPropertie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b5c190-d69e-4124-b50f-1e6905dfbd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Location" ma:index="18" nillable="true" ma:displayName="Location" ma:indexed="true"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e07b1ff-87ca-41ea-8f42-2e31685bcc05"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27f835-14a9-46f2-b2b9-a8316e4a97a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0cc4402-0285-4750-bad0-52061160b269}" ma:internalName="TaxCatchAll" ma:showField="CatchAllData" ma:web="dc27f835-14a9-46f2-b2b9-a8316e4a97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B059E3-B60F-4317-A859-99E570B6A8A8}">
  <ds:schemaRefs>
    <ds:schemaRef ds:uri="9bb5c190-d69e-4124-b50f-1e6905dfbdfe"/>
    <ds:schemaRef ds:uri="dc27f835-14a9-46f2-b2b9-a8316e4a97a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33DE4BE-D22B-43E1-80F3-FD5AE7A57F2E}">
  <ds:schemaRefs>
    <ds:schemaRef ds:uri="http://schemas.microsoft.com/sharepoint/v3/contenttype/forms"/>
  </ds:schemaRefs>
</ds:datastoreItem>
</file>

<file path=customXml/itemProps3.xml><?xml version="1.0" encoding="utf-8"?>
<ds:datastoreItem xmlns:ds="http://schemas.openxmlformats.org/officeDocument/2006/customXml" ds:itemID="{28061251-A281-4A24-A878-66336F32B2A4}">
  <ds:schemaRefs>
    <ds:schemaRef ds:uri="9bb5c190-d69e-4124-b50f-1e6905dfbdfe"/>
    <ds:schemaRef ds:uri="dc27f835-14a9-46f2-b2b9-a8316e4a97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1947</Words>
  <Application>Microsoft Office PowerPoint</Application>
  <PresentationFormat>Widescreen</PresentationFormat>
  <Paragraphs>258</Paragraphs>
  <Slides>40</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Avenir Next LT Pro</vt:lpstr>
      <vt:lpstr>Calibri</vt:lpstr>
      <vt:lpstr>Courier New</vt:lpstr>
      <vt:lpstr>Sitka Banner</vt:lpstr>
      <vt:lpstr>Wingdings</vt:lpstr>
      <vt:lpstr>HeadlinesVTI</vt:lpstr>
      <vt:lpstr>Department- Specific Epic Training, Student Edition</vt:lpstr>
      <vt:lpstr>Purpose</vt:lpstr>
      <vt:lpstr>Overview</vt:lpstr>
      <vt:lpstr>Check the Build</vt:lpstr>
      <vt:lpstr>Patient Lists</vt:lpstr>
      <vt:lpstr>“My Lists” vs System Lists</vt:lpstr>
      <vt:lpstr>My Lists</vt:lpstr>
      <vt:lpstr>System Lists</vt:lpstr>
      <vt:lpstr>Video Demo: Patient Lists and Columns</vt:lpstr>
      <vt:lpstr>Patient Lists: How to view your CI/FE’s list</vt:lpstr>
      <vt:lpstr>List Columns</vt:lpstr>
      <vt:lpstr>PowerPoint Presentation</vt:lpstr>
      <vt:lpstr>PT or OT Priority</vt:lpstr>
      <vt:lpstr>OT/PT Needs Update</vt:lpstr>
      <vt:lpstr>More “Needs Update” Icon Details</vt:lpstr>
      <vt:lpstr>PT/OT “Order Status”</vt:lpstr>
      <vt:lpstr>Priority Discharge</vt:lpstr>
      <vt:lpstr>Progress Note Due Date</vt:lpstr>
      <vt:lpstr>Today’s Charges</vt:lpstr>
      <vt:lpstr>Other General Column Suggestions</vt:lpstr>
      <vt:lpstr>Other Columns of Interest</vt:lpstr>
      <vt:lpstr>Chart Review &amp; Associated Tools</vt:lpstr>
      <vt:lpstr>Chart Review Discussion Topics</vt:lpstr>
      <vt:lpstr>Video Demo: Tabs, Chart Review vs Notes, Pasteboard</vt:lpstr>
      <vt:lpstr>Flowsheets &amp; Data Input</vt:lpstr>
      <vt:lpstr>Flowsheets – General Info</vt:lpstr>
      <vt:lpstr>Required Flowsheet Entries</vt:lpstr>
      <vt:lpstr>Flowsheets considerations: Billing time,  Student and assistant supervision/correspondence,  and Co-treatment</vt:lpstr>
      <vt:lpstr>Flowsheet Rows</vt:lpstr>
      <vt:lpstr>Contact Notes and Failed Attempts</vt:lpstr>
      <vt:lpstr>Charting Demos</vt:lpstr>
      <vt:lpstr>Cosigning Student Notes</vt:lpstr>
      <vt:lpstr>End of Day Duties</vt:lpstr>
      <vt:lpstr>End of Day Duties</vt:lpstr>
      <vt:lpstr>Recall the previous slide for Priority Buttons</vt:lpstr>
      <vt:lpstr>Priority Options </vt:lpstr>
      <vt:lpstr>Priority Options </vt:lpstr>
      <vt:lpstr>Priority Options </vt:lpstr>
      <vt:lpstr>Priority Options </vt:lpstr>
      <vt:lpstr>Thanks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Epic Department Specific Training</dc:title>
  <dc:creator>Paulett, Kathleen M;stephen.t.richardson@vumc.org</dc:creator>
  <cp:lastModifiedBy>Richardson, Taylor</cp:lastModifiedBy>
  <cp:revision>1</cp:revision>
  <dcterms:created xsi:type="dcterms:W3CDTF">2021-07-27T14:14:32Z</dcterms:created>
  <dcterms:modified xsi:type="dcterms:W3CDTF">2025-01-27T19:06:08Z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2021-07-27T14:14:32Z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60e660e9-568a-48ac-b937-f5956b0cd3d9</vt:lpwstr>
  </property>
  <property fmtid="{D5CDD505-2E9C-101B-9397-08002B2CF9AE}" pid="8" name="MSIP_Label_792c8cef-6f2b-4af1-b4ac-d815ff795cd6_ContentBits">
    <vt:lpwstr>0</vt:lpwstr>
  </property>
  <property fmtid="{D5CDD505-2E9C-101B-9397-08002B2CF9AE}" pid="9" name="ContentTypeId">
    <vt:lpwstr>0x010100205E3BA20656A345B936CA5567CBE9AD</vt:lpwstr>
  </property>
  <property fmtid="{D5CDD505-2E9C-101B-9397-08002B2CF9AE}" pid="10" name="Order">
    <vt:r8>32400</vt:r8>
  </property>
  <property fmtid="{D5CDD505-2E9C-101B-9397-08002B2CF9AE}" pid="11" name="xd_Signature">
    <vt:bool>false</vt:bool>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MediaServiceImageTags">
    <vt:lpwstr/>
  </property>
</Properties>
</file>