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7" r:id="rId2"/>
    <p:sldMasterId id="2147483728" r:id="rId3"/>
    <p:sldMasterId id="2147483753" r:id="rId4"/>
    <p:sldMasterId id="2147483787" r:id="rId5"/>
    <p:sldMasterId id="2147483821" r:id="rId6"/>
    <p:sldMasterId id="2147483833" r:id="rId7"/>
    <p:sldMasterId id="2147483843" r:id="rId8"/>
    <p:sldMasterId id="2147483856" r:id="rId9"/>
    <p:sldMasterId id="2147483868" r:id="rId10"/>
  </p:sldMasterIdLst>
  <p:notesMasterIdLst>
    <p:notesMasterId r:id="rId61"/>
  </p:notesMasterIdLst>
  <p:sldIdLst>
    <p:sldId id="256" r:id="rId11"/>
    <p:sldId id="257" r:id="rId12"/>
    <p:sldId id="354" r:id="rId13"/>
    <p:sldId id="336" r:id="rId14"/>
    <p:sldId id="681" r:id="rId15"/>
    <p:sldId id="268" r:id="rId16"/>
    <p:sldId id="742" r:id="rId17"/>
    <p:sldId id="748" r:id="rId18"/>
    <p:sldId id="578" r:id="rId19"/>
    <p:sldId id="683" r:id="rId20"/>
    <p:sldId id="745" r:id="rId21"/>
    <p:sldId id="279" r:id="rId22"/>
    <p:sldId id="643" r:id="rId23"/>
    <p:sldId id="743" r:id="rId24"/>
    <p:sldId id="270" r:id="rId25"/>
    <p:sldId id="282" r:id="rId26"/>
    <p:sldId id="670" r:id="rId27"/>
    <p:sldId id="738" r:id="rId28"/>
    <p:sldId id="676" r:id="rId29"/>
    <p:sldId id="702" r:id="rId30"/>
    <p:sldId id="704" r:id="rId31"/>
    <p:sldId id="734" r:id="rId32"/>
    <p:sldId id="735" r:id="rId33"/>
    <p:sldId id="736" r:id="rId34"/>
    <p:sldId id="737" r:id="rId35"/>
    <p:sldId id="275" r:id="rId36"/>
    <p:sldId id="272" r:id="rId37"/>
    <p:sldId id="679" r:id="rId38"/>
    <p:sldId id="303" r:id="rId39"/>
    <p:sldId id="273" r:id="rId40"/>
    <p:sldId id="741" r:id="rId41"/>
    <p:sldId id="494" r:id="rId42"/>
    <p:sldId id="497" r:id="rId43"/>
    <p:sldId id="498" r:id="rId44"/>
    <p:sldId id="740" r:id="rId45"/>
    <p:sldId id="283" r:id="rId46"/>
    <p:sldId id="284" r:id="rId47"/>
    <p:sldId id="289" r:id="rId48"/>
    <p:sldId id="746" r:id="rId49"/>
    <p:sldId id="739" r:id="rId50"/>
    <p:sldId id="261" r:id="rId51"/>
    <p:sldId id="267" r:id="rId52"/>
    <p:sldId id="747" r:id="rId53"/>
    <p:sldId id="749" r:id="rId54"/>
    <p:sldId id="355" r:id="rId55"/>
    <p:sldId id="630" r:id="rId56"/>
    <p:sldId id="329" r:id="rId57"/>
    <p:sldId id="571" r:id="rId58"/>
    <p:sldId id="607" r:id="rId59"/>
    <p:sldId id="292" r:id="rId60"/>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5" autoAdjust="0"/>
    <p:restoredTop sz="79182"/>
  </p:normalViewPr>
  <p:slideViewPr>
    <p:cSldViewPr snapToGrid="0">
      <p:cViewPr varScale="1">
        <p:scale>
          <a:sx n="128" d="100"/>
          <a:sy n="128" d="100"/>
        </p:scale>
        <p:origin x="3750" y="132"/>
      </p:cViewPr>
      <p:guideLst/>
    </p:cSldViewPr>
  </p:slideViewPr>
  <p:notesTextViewPr>
    <p:cViewPr>
      <p:scale>
        <a:sx n="1" d="1"/>
        <a:sy n="1" d="1"/>
      </p:scale>
      <p:origin x="0" y="0"/>
    </p:cViewPr>
  </p:notesTextViewPr>
  <p:sorterViewPr>
    <p:cViewPr>
      <p:scale>
        <a:sx n="200" d="100"/>
        <a:sy n="200" d="100"/>
      </p:scale>
      <p:origin x="0" y="-2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353B04D6-5312-4045-95ED-D83F4FFA0F55}" type="datetimeFigureOut">
              <a:rPr lang="en-US" smtClean="0"/>
              <a:t>10/22/2022</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2DBD4E40-3A50-48C4-AAE2-002EC0489ECE}" type="slidenum">
              <a:rPr lang="en-US" smtClean="0"/>
              <a:t>‹#›</a:t>
            </a:fld>
            <a:endParaRPr lang="en-US"/>
          </a:p>
        </p:txBody>
      </p:sp>
    </p:spTree>
    <p:extLst>
      <p:ext uri="{BB962C8B-B14F-4D97-AF65-F5344CB8AC3E}">
        <p14:creationId xmlns:p14="http://schemas.microsoft.com/office/powerpoint/2010/main" val="2506861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0406B-38F9-4CEB-A366-6948CD5E19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473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200">
                <a:solidFill>
                  <a:srgbClr val="000000"/>
                </a:solidFill>
              </a:rPr>
              <a:t>As that narrative of </a:t>
            </a:r>
            <a:r>
              <a:rPr lang="en-US" sz="1200" b="1">
                <a:solidFill>
                  <a:srgbClr val="3F6CB3"/>
                </a:solidFill>
              </a:rPr>
              <a:t>addicts as criminals </a:t>
            </a:r>
            <a:r>
              <a:rPr lang="en-US" sz="1200">
                <a:solidFill>
                  <a:srgbClr val="000000"/>
                </a:solidFill>
              </a:rPr>
              <a:t>further embedded itself into the national psyche, the public became indifferent to an alternative response that could have eased treatment barriers, he said. As an example he cited Portugal, which decriminalized all drugs, including cocaine and heroin, in 2001, adding housing, food, and job assistance—and now has </a:t>
            </a:r>
            <a:r>
              <a:rPr lang="en-US" sz="1200" b="1">
                <a:solidFill>
                  <a:srgbClr val="3F6CB3"/>
                </a:solidFill>
              </a:rPr>
              <a:t>the lowest drug-use rate </a:t>
            </a:r>
            <a:r>
              <a:rPr lang="en-US" sz="1200">
                <a:solidFill>
                  <a:srgbClr val="000000"/>
                </a:solidFill>
              </a:rPr>
              <a:t>in the European Union, along with significantly lowered rates of drug-related HIV and overdose deaths. In Portugal, the </a:t>
            </a:r>
            <a:r>
              <a:rPr lang="en-US" sz="1200" b="1">
                <a:solidFill>
                  <a:srgbClr val="3F6CB3"/>
                </a:solidFill>
              </a:rPr>
              <a:t>resources</a:t>
            </a:r>
            <a:r>
              <a:rPr lang="en-US" sz="1200" b="1">
                <a:solidFill>
                  <a:srgbClr val="000000"/>
                </a:solidFill>
              </a:rPr>
              <a:t> </a:t>
            </a:r>
            <a:r>
              <a:rPr lang="en-US" sz="1200">
                <a:solidFill>
                  <a:srgbClr val="000000"/>
                </a:solidFill>
              </a:rPr>
              <a:t>that were once devoted to prosecuting and imprisoning drug addicts were funneled into treatment instead.”</a:t>
            </a:r>
            <a:r>
              <a:rPr lang="en-US" b="1"/>
              <a:t>.</a:t>
            </a:r>
            <a:endParaRPr b="1"/>
          </a:p>
        </p:txBody>
      </p:sp>
      <p:sp>
        <p:nvSpPr>
          <p:cNvPr id="580" name="Google Shape;58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BD4E40-3A50-48C4-AAE2-002EC0489ECE}" type="slidenum">
              <a:rPr lang="en-US" smtClean="0"/>
              <a:t>13</a:t>
            </a:fld>
            <a:endParaRPr lang="en-US"/>
          </a:p>
        </p:txBody>
      </p:sp>
    </p:spTree>
    <p:extLst>
      <p:ext uri="{BB962C8B-B14F-4D97-AF65-F5344CB8AC3E}">
        <p14:creationId xmlns:p14="http://schemas.microsoft.com/office/powerpoint/2010/main" val="316942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3: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3: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r>
              <a:rPr lang="en-US"/>
              <a:t>Today we’ll be talking defining and explaining the benefits of what we call a “Recovery Ecosystem.”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15: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457200" marR="0" lvl="0" indent="-298450" algn="l" rtl="0">
              <a:lnSpc>
                <a:spcPct val="100000"/>
              </a:lnSpc>
              <a:spcBef>
                <a:spcPts val="0"/>
              </a:spcBef>
              <a:spcAft>
                <a:spcPts val="0"/>
              </a:spcAft>
              <a:buClr>
                <a:srgbClr val="000000"/>
              </a:buClr>
              <a:buSzPts val="1100"/>
              <a:buFont typeface="Arial"/>
              <a:buNone/>
            </a:pPr>
            <a:r>
              <a:rPr lang="en-US"/>
              <a:t>Ernie:</a:t>
            </a:r>
            <a:endParaRPr/>
          </a:p>
          <a:p>
            <a:pPr marL="457200" marR="0" lvl="0" indent="-29845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“One of our key partnerships is working with the Appalachian Regional Commission to </a:t>
            </a:r>
            <a:r>
              <a:rPr lang="en-US" sz="1100" b="0" i="0" u="none" strike="noStrike" cap="none">
                <a:solidFill>
                  <a:srgbClr val="000000"/>
                </a:solidFill>
                <a:latin typeface="Arial"/>
                <a:ea typeface="Arial"/>
                <a:cs typeface="Arial"/>
                <a:sym typeface="Arial"/>
              </a:rPr>
              <a:t>build and strengthen economically resilient communities throughout the 13-state Appalachian region. ARC </a:t>
            </a:r>
            <a:r>
              <a:rPr lang="en-US"/>
              <a:t>defines a </a:t>
            </a:r>
            <a:r>
              <a:rPr lang="en-US" sz="1100" b="0" i="0" u="none" strike="noStrike" cap="none">
                <a:solidFill>
                  <a:srgbClr val="000000"/>
                </a:solidFill>
                <a:latin typeface="Arial"/>
                <a:ea typeface="Arial"/>
                <a:cs typeface="Arial"/>
                <a:sym typeface="Arial"/>
              </a:rPr>
              <a:t>Substance Abuse Recovery Ecosystem as a complex linkage of multiple sectors, including, but not limited to, recovery communities, peer support, healthcare, human services, faith-based communities, the criminal justice system, public safety, housing, transportation, education, and employers.</a:t>
            </a:r>
            <a:endParaRPr/>
          </a:p>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The goal of a Recovery Ecosystem is to help individuals in recovery access the support services and training they need to maintain their recovery and successfully obtain sustainable employment.</a:t>
            </a:r>
            <a:endParaRPr/>
          </a:p>
          <a:p>
            <a:pPr marL="457200" lvl="0" indent="-29845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Resources of course vary by community as determined by the existing recovery infrastructure, the prevalence of stigma, funding, insurance coverage, employment opportunities, and the length of time and experience communities have been working to address the substance abuse crisis.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27:notes"/>
          <p:cNvSpPr>
            <a:spLocks noGrp="1" noRot="1" noChangeAspect="1"/>
          </p:cNvSpPr>
          <p:nvPr>
            <p:ph type="sldImg" idx="2"/>
          </p:nvPr>
        </p:nvSpPr>
        <p:spPr>
          <a:xfrm>
            <a:off x="431800" y="708025"/>
            <a:ext cx="6289675" cy="3538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27:notes"/>
          <p:cNvSpPr txBox="1">
            <a:spLocks noGrp="1"/>
          </p:cNvSpPr>
          <p:nvPr>
            <p:ph type="body" idx="1"/>
          </p:nvPr>
        </p:nvSpPr>
        <p:spPr>
          <a:xfrm>
            <a:off x="715321" y="4483256"/>
            <a:ext cx="5722568" cy="4247295"/>
          </a:xfrm>
          <a:prstGeom prst="rect">
            <a:avLst/>
          </a:prstGeom>
          <a:noFill/>
          <a:ln>
            <a:noFill/>
          </a:ln>
        </p:spPr>
        <p:txBody>
          <a:bodyPr spcFirstLastPara="1" wrap="square" lIns="94769" tIns="94769" rIns="94769" bIns="94769" anchor="t" anchorCtr="0">
            <a:noAutofit/>
          </a:bodyPr>
          <a:lstStyle/>
          <a:p>
            <a:pPr marL="465521" indent="-303882">
              <a:buClr>
                <a:srgbClr val="000000"/>
              </a:buClr>
              <a:buSzPts val="1100"/>
              <a:buFont typeface="Arial"/>
              <a:buChar char="●"/>
            </a:pPr>
            <a:r>
              <a:rPr lang="en-US" dirty="0"/>
              <a:t>This is our WHY</a:t>
            </a:r>
            <a:endParaRPr dirty="0"/>
          </a:p>
        </p:txBody>
      </p:sp>
      <p:sp>
        <p:nvSpPr>
          <p:cNvPr id="736" name="Google Shape;736;p27:notes"/>
          <p:cNvSpPr txBox="1">
            <a:spLocks noGrp="1"/>
          </p:cNvSpPr>
          <p:nvPr>
            <p:ph type="sldNum" idx="12"/>
          </p:nvPr>
        </p:nvSpPr>
        <p:spPr>
          <a:xfrm>
            <a:off x="0" y="0"/>
            <a:ext cx="3063889" cy="3047917"/>
          </a:xfrm>
          <a:prstGeom prst="rect">
            <a:avLst/>
          </a:prstGeom>
          <a:noFill/>
          <a:ln>
            <a:noFill/>
          </a:ln>
        </p:spPr>
        <p:txBody>
          <a:bodyPr spcFirstLastPara="1" wrap="square" lIns="93089" tIns="46532" rIns="93089" bIns="46532" anchor="t" anchorCtr="0">
            <a:noAutofit/>
          </a:bodyPr>
          <a:lstStyle/>
          <a:p>
            <a:pPr defTabSz="93104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31042">
                <a:buClr>
                  <a:srgbClr val="000000"/>
                </a:buClr>
                <a:buSzPts val="1200"/>
                <a:defRPr/>
              </a:pPr>
              <a:t>16</a:t>
            </a:fld>
            <a:endParaRPr kern="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BD4E40-3A50-48C4-AAE2-002EC0489ECE}" type="slidenum">
              <a:rPr lang="en-US" smtClean="0"/>
              <a:t>17</a:t>
            </a:fld>
            <a:endParaRPr lang="en-US"/>
          </a:p>
        </p:txBody>
      </p:sp>
    </p:spTree>
    <p:extLst>
      <p:ext uri="{BB962C8B-B14F-4D97-AF65-F5344CB8AC3E}">
        <p14:creationId xmlns:p14="http://schemas.microsoft.com/office/powerpoint/2010/main" val="2775138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16:notes"/>
          <p:cNvSpPr txBox="1">
            <a:spLocks noGrp="1"/>
          </p:cNvSpPr>
          <p:nvPr>
            <p:ph type="body" idx="1"/>
          </p:nvPr>
        </p:nvSpPr>
        <p:spPr>
          <a:xfrm>
            <a:off x="710248" y="4459526"/>
            <a:ext cx="5682000" cy="4224900"/>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700405" y="4412774"/>
            <a:ext cx="5603240" cy="4180523"/>
          </a:xfrm>
          <a:prstGeom prst="rect">
            <a:avLst/>
          </a:prstGeom>
          <a:noFill/>
          <a:ln>
            <a:noFill/>
          </a:ln>
        </p:spPr>
        <p:txBody>
          <a:bodyPr spcFirstLastPara="1" wrap="square" lIns="93089" tIns="93089" rIns="93089" bIns="93089"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7: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17: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First, there is not a lot of research on evidence-based practices in RH and that is one of major goals that aligns with this core activity</a:t>
            </a:r>
            <a:endParaRPr/>
          </a:p>
          <a:p>
            <a:pPr marL="457200" marR="0" lvl="0" indent="-298450" algn="l" rtl="0">
              <a:lnSpc>
                <a:spcPct val="100000"/>
              </a:lnSpc>
              <a:spcBef>
                <a:spcPts val="0"/>
              </a:spcBef>
              <a:spcAft>
                <a:spcPts val="0"/>
              </a:spcAft>
              <a:buClr>
                <a:srgbClr val="000000"/>
              </a:buClr>
              <a:buSzPts val="1100"/>
              <a:buFont typeface="Arial"/>
              <a:buChar char="●"/>
            </a:pPr>
            <a:r>
              <a:rPr lang="en-US"/>
              <a:t>Secondly, as we have already begun to realize, there is not a lot of help especially in rural areas in this “cottage industry” and our efforts include “boots on the ground” and working with local partners to bring educational resource defining what works and what doesn’t</a:t>
            </a:r>
            <a:endParaRPr/>
          </a:p>
          <a:p>
            <a:pPr marL="457200" marR="0" lvl="0" indent="-298450" algn="l" rtl="0">
              <a:lnSpc>
                <a:spcPct val="100000"/>
              </a:lnSpc>
              <a:spcBef>
                <a:spcPts val="0"/>
              </a:spcBef>
              <a:spcAft>
                <a:spcPts val="0"/>
              </a:spcAft>
              <a:buClr>
                <a:srgbClr val="000000"/>
              </a:buClr>
              <a:buSzPts val="1100"/>
              <a:buFont typeface="Arial"/>
              <a:buChar char="●"/>
            </a:pPr>
            <a:r>
              <a:rPr lang="en-US"/>
              <a:t>Thirdly, there is little a large need for help to RH providers across the spectrum of evidence based practices, but even more basic, zoning, NIMBY, financing, bundling of creative resources.  That is what our activities will be focused on. </a:t>
            </a:r>
            <a:endParaRPr/>
          </a:p>
          <a:p>
            <a:pPr marL="457200" marR="0" lvl="0" indent="-298450" algn="l" rtl="0">
              <a:lnSpc>
                <a:spcPct val="100000"/>
              </a:lnSpc>
              <a:spcBef>
                <a:spcPts val="0"/>
              </a:spcBef>
              <a:spcAft>
                <a:spcPts val="0"/>
              </a:spcAft>
              <a:buClr>
                <a:srgbClr val="000000"/>
              </a:buClr>
              <a:buSzPts val="1100"/>
              <a:buFont typeface="Arial"/>
              <a:buChar char="●"/>
            </a:pPr>
            <a:r>
              <a:rPr lang="en-US"/>
              <a:t>Time: .25 </a:t>
            </a:r>
            <a:endParaRPr/>
          </a:p>
          <a:p>
            <a:pPr marL="457200" marR="0" lvl="0" indent="-298450" algn="l" rtl="0">
              <a:lnSpc>
                <a:spcPct val="100000"/>
              </a:lnSpc>
              <a:spcBef>
                <a:spcPts val="0"/>
              </a:spcBef>
              <a:spcAft>
                <a:spcPts val="0"/>
              </a:spcAft>
              <a:buClr>
                <a:srgbClr val="000000"/>
              </a:buClr>
              <a:buSzPts val="1100"/>
              <a:buFont typeface="Arial"/>
              <a:buChar char="●"/>
            </a:pPr>
            <a:r>
              <a:rPr lang="en-US"/>
              <a:t>To bolster this a large component of data collection and outcomes measurement will help us develop the industry standards of best practices. </a:t>
            </a:r>
            <a:endParaRPr/>
          </a:p>
        </p:txBody>
      </p:sp>
      <p:sp>
        <p:nvSpPr>
          <p:cNvPr id="501" name="Google Shape;50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7: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endParaRPr/>
          </a:p>
        </p:txBody>
      </p:sp>
      <p:sp>
        <p:nvSpPr>
          <p:cNvPr id="156" name="Google Shape;156;p117: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r>
              <a:rPr lang="en-US"/>
              <a:t>We are here today on behalf of the Fletcher Group Rural Center Of Excellence which is funded by a grant from the Health Resources and Services Administration to promote evidence-based recovery housing and services.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31:notes"/>
          <p:cNvSpPr txBox="1">
            <a:spLocks noGrp="1"/>
          </p:cNvSpPr>
          <p:nvPr>
            <p:ph type="body" idx="1"/>
          </p:nvPr>
        </p:nvSpPr>
        <p:spPr>
          <a:xfrm>
            <a:off x="700405" y="4412774"/>
            <a:ext cx="5603240" cy="4180523"/>
          </a:xfrm>
          <a:prstGeom prst="rect">
            <a:avLst/>
          </a:prstGeom>
        </p:spPr>
        <p:txBody>
          <a:bodyPr spcFirstLastPara="1" wrap="square" lIns="93075" tIns="93075" rIns="93075" bIns="93075" anchor="t" anchorCtr="0">
            <a:noAutofit/>
          </a:bodyPr>
          <a:lstStyle/>
          <a:p>
            <a:pPr marL="0" lvl="0" indent="0" algn="l" rtl="0">
              <a:spcBef>
                <a:spcPts val="0"/>
              </a:spcBef>
              <a:spcAft>
                <a:spcPts val="0"/>
              </a:spcAft>
              <a:buNone/>
            </a:pPr>
            <a:endParaRPr/>
          </a:p>
        </p:txBody>
      </p:sp>
      <p:sp>
        <p:nvSpPr>
          <p:cNvPr id="712" name="Google Shape;712;p31: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Time: ..75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0406B-38F9-4CEB-A366-6948CD5E19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473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Time: ..75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0406B-38F9-4CEB-A366-6948CD5E19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473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7: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27: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600"/>
              <a:t>Time: ..75</a:t>
            </a:r>
            <a:endParaRPr/>
          </a:p>
        </p:txBody>
      </p:sp>
      <p:sp>
        <p:nvSpPr>
          <p:cNvPr id="605" name="Google Shape;605;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8:notes"/>
          <p:cNvSpPr txBox="1">
            <a:spLocks noGrp="1"/>
          </p:cNvSpPr>
          <p:nvPr>
            <p:ph type="body" idx="1"/>
          </p:nvPr>
        </p:nvSpPr>
        <p:spPr>
          <a:xfrm>
            <a:off x="700405" y="4412774"/>
            <a:ext cx="5603240" cy="4180523"/>
          </a:xfrm>
          <a:prstGeom prst="rect">
            <a:avLst/>
          </a:prstGeom>
        </p:spPr>
        <p:txBody>
          <a:bodyPr spcFirstLastPara="1" wrap="square" lIns="93075" tIns="93075" rIns="93075" bIns="93075" anchor="t" anchorCtr="0">
            <a:noAutofit/>
          </a:bodyPr>
          <a:lstStyle/>
          <a:p>
            <a:pPr marL="0" lvl="0" indent="0" algn="l" rtl="0">
              <a:spcBef>
                <a:spcPts val="0"/>
              </a:spcBef>
              <a:spcAft>
                <a:spcPts val="0"/>
              </a:spcAft>
              <a:buNone/>
            </a:pPr>
            <a:endParaRPr/>
          </a:p>
        </p:txBody>
      </p:sp>
      <p:sp>
        <p:nvSpPr>
          <p:cNvPr id="615" name="Google Shape;615;p28: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9:notes"/>
          <p:cNvSpPr txBox="1">
            <a:spLocks noGrp="1"/>
          </p:cNvSpPr>
          <p:nvPr>
            <p:ph type="body" idx="1"/>
          </p:nvPr>
        </p:nvSpPr>
        <p:spPr>
          <a:xfrm>
            <a:off x="700405" y="4412774"/>
            <a:ext cx="5603240" cy="4180523"/>
          </a:xfrm>
          <a:prstGeom prst="rect">
            <a:avLst/>
          </a:prstGeom>
        </p:spPr>
        <p:txBody>
          <a:bodyPr spcFirstLastPara="1" wrap="square" lIns="93075" tIns="93075" rIns="93075" bIns="93075" anchor="t" anchorCtr="0">
            <a:noAutofit/>
          </a:bodyPr>
          <a:lstStyle/>
          <a:p>
            <a:pPr marL="0" lvl="0" indent="0" algn="l" rtl="0">
              <a:spcBef>
                <a:spcPts val="0"/>
              </a:spcBef>
              <a:spcAft>
                <a:spcPts val="0"/>
              </a:spcAft>
              <a:buNone/>
            </a:pPr>
            <a:endParaRPr/>
          </a:p>
        </p:txBody>
      </p:sp>
      <p:sp>
        <p:nvSpPr>
          <p:cNvPr id="654" name="Google Shape;654;p29: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4: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p34: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9: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19: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r>
              <a:rPr lang="en-US"/>
              <a:t>(Ernie general discussion of his experience with the Recovery Kentucky model and evidence-based Best Practices</a:t>
            </a:r>
            <a:r>
              <a:rPr lang="en-US" sz="1100" b="0" i="0" u="none" strike="noStrike" cap="none">
                <a:solidFill>
                  <a:srgbClr val="000000"/>
                </a:solidFill>
                <a:latin typeface="Arial"/>
                <a:ea typeface="Arial"/>
                <a:cs typeface="Arial"/>
                <a:sym typeface="Arial"/>
              </a:rPr>
              <a:t> in dealing with the SUD epidemic.)</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Ernie: II would now like to bring on Lori Baier, our Director of Employment Services, to discuss the employment piece of a Recovery Ecosystem and how we work with local employers to nurture the kind of personal, community, and economic development that can benefit your city.</a:t>
            </a:r>
            <a:endParaRPr/>
          </a:p>
        </p:txBody>
      </p:sp>
    </p:spTree>
    <p:extLst>
      <p:ext uri="{BB962C8B-B14F-4D97-AF65-F5344CB8AC3E}">
        <p14:creationId xmlns:p14="http://schemas.microsoft.com/office/powerpoint/2010/main" val="3102925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There are a number of efforts that exist without collaboration.  Our effort is to bring to gather these efforts, especially around RH to find synergies within the silos. </a:t>
            </a:r>
            <a:endParaRPr/>
          </a:p>
          <a:p>
            <a:pPr marL="457200" marR="0" lvl="0" indent="-298450" algn="l" rtl="0">
              <a:lnSpc>
                <a:spcPct val="100000"/>
              </a:lnSpc>
              <a:spcBef>
                <a:spcPts val="0"/>
              </a:spcBef>
              <a:spcAft>
                <a:spcPts val="0"/>
              </a:spcAft>
              <a:buClr>
                <a:srgbClr val="000000"/>
              </a:buClr>
              <a:buSzPts val="1100"/>
              <a:buFont typeface="Arial"/>
              <a:buChar char="●"/>
            </a:pPr>
            <a:r>
              <a:rPr lang="en-US"/>
              <a:t>Time: .3</a:t>
            </a:r>
            <a:endParaRPr/>
          </a:p>
        </p:txBody>
      </p:sp>
      <p:sp>
        <p:nvSpPr>
          <p:cNvPr id="527" name="Google Shape;527;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Tree>
    <p:extLst>
      <p:ext uri="{BB962C8B-B14F-4D97-AF65-F5344CB8AC3E}">
        <p14:creationId xmlns:p14="http://schemas.microsoft.com/office/powerpoint/2010/main" val="3847980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notes"/>
          <p:cNvSpPr txBox="1">
            <a:spLocks noGrp="1"/>
          </p:cNvSpPr>
          <p:nvPr>
            <p:ph type="body" idx="1"/>
          </p:nvPr>
        </p:nvSpPr>
        <p:spPr>
          <a:xfrm>
            <a:off x="700405" y="4412774"/>
            <a:ext cx="5603240" cy="4180523"/>
          </a:xfrm>
          <a:prstGeom prst="rect">
            <a:avLst/>
          </a:prstGeom>
        </p:spPr>
        <p:txBody>
          <a:bodyPr spcFirstLastPara="1" wrap="square" lIns="93075" tIns="93075" rIns="93075" bIns="93075" anchor="t" anchorCtr="0">
            <a:noAutofit/>
          </a:bodyPr>
          <a:lstStyle/>
          <a:p>
            <a:pPr marL="0" lvl="0" indent="0" algn="l" rtl="0">
              <a:spcBef>
                <a:spcPts val="0"/>
              </a:spcBef>
              <a:spcAft>
                <a:spcPts val="0"/>
              </a:spcAft>
              <a:buNone/>
            </a:pPr>
            <a:endParaRPr/>
          </a:p>
        </p:txBody>
      </p:sp>
      <p:sp>
        <p:nvSpPr>
          <p:cNvPr id="375" name="Google Shape;375;p6: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911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2: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endParaRPr dirty="0"/>
          </a:p>
        </p:txBody>
      </p:sp>
      <p:sp>
        <p:nvSpPr>
          <p:cNvPr id="149" name="Google Shape;149;p42: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1915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9: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19: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r>
              <a:rPr lang="en-US"/>
              <a:t>(Ernie general discussion of his experience with the Recovery Kentucky model and evidence-based Best Practices</a:t>
            </a:r>
            <a:r>
              <a:rPr lang="en-US" sz="1100" b="0" i="0" u="none" strike="noStrike" cap="none">
                <a:solidFill>
                  <a:srgbClr val="000000"/>
                </a:solidFill>
                <a:latin typeface="Arial"/>
                <a:ea typeface="Arial"/>
                <a:cs typeface="Arial"/>
                <a:sym typeface="Arial"/>
              </a:rPr>
              <a:t> in dealing with the SUD epidemic.)</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Ernie: II would now like to bring on Lori Baier, our Director of Employment Services, to discuss the employment piece of a Recovery Ecosystem and how we work with local employers to nurture the kind of personal, community, and economic development that can benefit your city.</a:t>
            </a:r>
            <a:endParaRPr/>
          </a:p>
        </p:txBody>
      </p:sp>
    </p:spTree>
    <p:extLst>
      <p:ext uri="{BB962C8B-B14F-4D97-AF65-F5344CB8AC3E}">
        <p14:creationId xmlns:p14="http://schemas.microsoft.com/office/powerpoint/2010/main" val="2629525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9: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19: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r>
              <a:rPr lang="en-US"/>
              <a:t>(Ernie general discussion of his experience with the Recovery Kentucky model and evidence-based Best Practices</a:t>
            </a:r>
            <a:r>
              <a:rPr lang="en-US" sz="1100" b="0" i="0" u="none" strike="noStrike" cap="none">
                <a:solidFill>
                  <a:srgbClr val="000000"/>
                </a:solidFill>
                <a:latin typeface="Arial"/>
                <a:ea typeface="Arial"/>
                <a:cs typeface="Arial"/>
                <a:sym typeface="Arial"/>
              </a:rPr>
              <a:t> in dealing with the SUD epidemic.)</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Ernie: II would now like to bring on Lori Baier, our Director of Employment Services, to discuss the employment piece of a Recovery Ecosystem and how we work with local employers to nurture the kind of personal, community, and economic development that can benefit your city.</a:t>
            </a:r>
            <a:endParaRPr/>
          </a:p>
        </p:txBody>
      </p:sp>
    </p:spTree>
    <p:extLst>
      <p:ext uri="{BB962C8B-B14F-4D97-AF65-F5344CB8AC3E}">
        <p14:creationId xmlns:p14="http://schemas.microsoft.com/office/powerpoint/2010/main" val="4119979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Tree>
    <p:extLst>
      <p:ext uri="{BB962C8B-B14F-4D97-AF65-F5344CB8AC3E}">
        <p14:creationId xmlns:p14="http://schemas.microsoft.com/office/powerpoint/2010/main" val="3847980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8393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7:notes"/>
          <p:cNvSpPr txBox="1">
            <a:spLocks noGrp="1"/>
          </p:cNvSpPr>
          <p:nvPr>
            <p:ph type="body" idx="1"/>
          </p:nvPr>
        </p:nvSpPr>
        <p:spPr>
          <a:xfrm>
            <a:off x="700405" y="4412774"/>
            <a:ext cx="5603240" cy="4180523"/>
          </a:xfrm>
          <a:prstGeom prst="rect">
            <a:avLst/>
          </a:prstGeom>
        </p:spPr>
        <p:txBody>
          <a:bodyPr spcFirstLastPara="1" wrap="square" lIns="93075" tIns="93075" rIns="93075" bIns="93075" anchor="t" anchorCtr="0">
            <a:noAutofit/>
          </a:bodyPr>
          <a:lstStyle/>
          <a:p>
            <a:pPr marL="0" lvl="0" indent="0" algn="l" rtl="0">
              <a:spcBef>
                <a:spcPts val="0"/>
              </a:spcBef>
              <a:spcAft>
                <a:spcPts val="0"/>
              </a:spcAft>
              <a:buNone/>
            </a:pPr>
            <a:endParaRPr/>
          </a:p>
        </p:txBody>
      </p:sp>
      <p:sp>
        <p:nvSpPr>
          <p:cNvPr id="765" name="Google Shape;765;p37: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In December this number was 30 states.</a:t>
            </a:r>
          </a:p>
          <a:p>
            <a:pPr marL="574675" indent="0">
              <a:buNone/>
            </a:pPr>
            <a:endParaRPr lang="en-US" dirty="0"/>
          </a:p>
          <a:p>
            <a:pPr marL="158750" indent="0">
              <a:buNone/>
            </a:pPr>
            <a:r>
              <a:rPr lang="en-US" dirty="0"/>
              <a:t>The states without formal TA: </a:t>
            </a:r>
          </a:p>
          <a:p>
            <a:pPr marL="158750" indent="0">
              <a:buNone/>
            </a:pPr>
            <a:r>
              <a:rPr lang="en-US" dirty="0"/>
              <a:t>N &amp; S Dakota</a:t>
            </a:r>
          </a:p>
          <a:p>
            <a:pPr marL="158750" indent="0">
              <a:buNone/>
            </a:pPr>
            <a:r>
              <a:rPr lang="en-US" dirty="0"/>
              <a:t>Nebraska</a:t>
            </a:r>
          </a:p>
          <a:p>
            <a:pPr marL="158750" indent="0">
              <a:buNone/>
            </a:pPr>
            <a:r>
              <a:rPr lang="en-US" dirty="0"/>
              <a:t>Nevada  </a:t>
            </a:r>
          </a:p>
          <a:p>
            <a:pPr marL="158750" indent="0">
              <a:buNone/>
            </a:pPr>
            <a:r>
              <a:rPr lang="en-US" dirty="0"/>
              <a:t>Minnesota</a:t>
            </a:r>
          </a:p>
          <a:p>
            <a:pPr marL="158750" indent="0">
              <a:buNone/>
            </a:pPr>
            <a:r>
              <a:rPr lang="en-US" dirty="0"/>
              <a:t>Arizona  </a:t>
            </a:r>
          </a:p>
          <a:p>
            <a:pPr marL="158750" indent="0">
              <a:buNone/>
            </a:pPr>
            <a:endParaRPr lang="en-US" dirty="0"/>
          </a:p>
          <a:p>
            <a:pPr marL="158750" indent="0">
              <a:buNone/>
            </a:pPr>
            <a:r>
              <a:rPr lang="en-US" dirty="0"/>
              <a:t>Observation:  Areas where TA begins, is growing, much in part from TA recipient referrals, invitations to speak that lead to other activities.  Organic.  </a:t>
            </a:r>
          </a:p>
        </p:txBody>
      </p:sp>
    </p:spTree>
    <p:extLst>
      <p:ext uri="{BB962C8B-B14F-4D97-AF65-F5344CB8AC3E}">
        <p14:creationId xmlns:p14="http://schemas.microsoft.com/office/powerpoint/2010/main" val="1204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BD4E40-3A50-48C4-AAE2-002EC0489ECE}" type="slidenum">
              <a:rPr lang="en-US" smtClean="0"/>
              <a:t>5</a:t>
            </a:fld>
            <a:endParaRPr lang="en-US"/>
          </a:p>
        </p:txBody>
      </p:sp>
    </p:spTree>
    <p:extLst>
      <p:ext uri="{BB962C8B-B14F-4D97-AF65-F5344CB8AC3E}">
        <p14:creationId xmlns:p14="http://schemas.microsoft.com/office/powerpoint/2010/main" val="384922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the new references for new numbers. </a:t>
            </a:r>
          </a:p>
        </p:txBody>
      </p:sp>
      <p:sp>
        <p:nvSpPr>
          <p:cNvPr id="4" name="Slide Number Placeholder 3"/>
          <p:cNvSpPr>
            <a:spLocks noGrp="1"/>
          </p:cNvSpPr>
          <p:nvPr>
            <p:ph type="sldNum" sz="quarter" idx="5"/>
          </p:nvPr>
        </p:nvSpPr>
        <p:spPr/>
        <p:txBody>
          <a:bodyPr/>
          <a:lstStyle/>
          <a:p>
            <a:fld id="{6860406B-38F9-4CEB-A366-6948CD5E194F}" type="slidenum">
              <a:rPr lang="en-US" smtClean="0"/>
              <a:t>6</a:t>
            </a:fld>
            <a:endParaRPr lang="en-US"/>
          </a:p>
        </p:txBody>
      </p:sp>
    </p:spTree>
    <p:extLst>
      <p:ext uri="{BB962C8B-B14F-4D97-AF65-F5344CB8AC3E}">
        <p14:creationId xmlns:p14="http://schemas.microsoft.com/office/powerpoint/2010/main" val="272588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6: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6: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6: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6: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7487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5: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25:notes"/>
          <p:cNvSpPr txBox="1">
            <a:spLocks noGrp="1"/>
          </p:cNvSpPr>
          <p:nvPr>
            <p:ph type="body" idx="1"/>
          </p:nvPr>
        </p:nvSpPr>
        <p:spPr>
          <a:xfrm>
            <a:off x="700405" y="4412774"/>
            <a:ext cx="5603240" cy="4180523"/>
          </a:xfrm>
          <a:prstGeom prst="rect">
            <a:avLst/>
          </a:prstGeom>
          <a:noFill/>
          <a:ln>
            <a:noFill/>
          </a:ln>
        </p:spPr>
        <p:txBody>
          <a:bodyPr spcFirstLastPara="1" wrap="square" lIns="93075" tIns="93075" rIns="93075" bIns="93075" anchor="t" anchorCtr="0">
            <a:normAutofit/>
          </a:bodyPr>
          <a:lstStyle/>
          <a:p>
            <a:pPr marL="457200" marR="0" lvl="0" indent="-298450" algn="l" rtl="0">
              <a:lnSpc>
                <a:spcPct val="80000"/>
              </a:lnSpc>
              <a:spcBef>
                <a:spcPts val="0"/>
              </a:spcBef>
              <a:spcAft>
                <a:spcPts val="0"/>
              </a:spcAft>
              <a:buClr>
                <a:srgbClr val="000000"/>
              </a:buClr>
              <a:buSzPts val="1100"/>
              <a:buFont typeface="Arial"/>
              <a:buChar char="●"/>
            </a:pPr>
            <a:r>
              <a:rPr lang="en-US" sz="660">
                <a:solidFill>
                  <a:schemeClr val="dk1"/>
                </a:solidFill>
                <a:latin typeface="Arial"/>
                <a:ea typeface="Arial"/>
                <a:cs typeface="Arial"/>
                <a:sym typeface="Arial"/>
              </a:rPr>
              <a:t>More than 80% of incarcerated individuals report having used an illicit substance in their lifetime, and only 20% of those with OUD/SUD received treatment in prison.</a:t>
            </a:r>
            <a:r>
              <a:rPr lang="en-US" sz="660" baseline="30000">
                <a:solidFill>
                  <a:schemeClr val="dk1"/>
                </a:solidFill>
                <a:latin typeface="Arial"/>
                <a:ea typeface="Arial"/>
                <a:cs typeface="Arial"/>
                <a:sym typeface="Arial"/>
              </a:rPr>
              <a:t>3</a:t>
            </a:r>
            <a:r>
              <a:rPr lang="en-US" sz="660">
                <a:solidFill>
                  <a:schemeClr val="dk1"/>
                </a:solidFill>
                <a:latin typeface="Arial"/>
                <a:ea typeface="Arial"/>
                <a:cs typeface="Arial"/>
                <a:sym typeface="Arial"/>
              </a:rPr>
              <a:t> If an individual experiences recurrence, they are 68% more likely to be re-incarcerated within three years of release.</a:t>
            </a:r>
            <a:r>
              <a:rPr lang="en-US" sz="660" baseline="30000">
                <a:solidFill>
                  <a:schemeClr val="dk1"/>
                </a:solidFill>
                <a:latin typeface="Arial"/>
                <a:ea typeface="Arial"/>
                <a:cs typeface="Arial"/>
                <a:sym typeface="Arial"/>
              </a:rPr>
              <a:t>4</a:t>
            </a:r>
            <a:r>
              <a:rPr lang="en-US" sz="660">
                <a:solidFill>
                  <a:schemeClr val="dk1"/>
                </a:solidFill>
                <a:latin typeface="Arial"/>
                <a:ea typeface="Arial"/>
                <a:cs typeface="Arial"/>
                <a:sym typeface="Arial"/>
              </a:rPr>
              <a:t> Decreased drug tolerance due to reduced drug use during incarceration makes relapse more dangerous for those with OUD/SUD, and overdose likely.</a:t>
            </a:r>
            <a:r>
              <a:rPr lang="en-US" sz="660" baseline="30000">
                <a:solidFill>
                  <a:schemeClr val="dk1"/>
                </a:solidFill>
                <a:latin typeface="Arial"/>
                <a:ea typeface="Arial"/>
                <a:cs typeface="Arial"/>
                <a:sym typeface="Arial"/>
              </a:rPr>
              <a:t>5</a:t>
            </a:r>
            <a:r>
              <a:rPr lang="en-US" sz="660">
                <a:solidFill>
                  <a:schemeClr val="dk1"/>
                </a:solidFill>
                <a:latin typeface="Arial"/>
                <a:ea typeface="Arial"/>
                <a:cs typeface="Arial"/>
                <a:sym typeface="Arial"/>
              </a:rPr>
              <a:t> Two studies from the Washington State Department of Corrections (DOC) document the increased risks for individuals with OUD/SUD upon release from prison. A cohort study between 1999-2009 found that the leading cause of death among former prisoners was overdose; opioids were involved in 14.8% of all deaths and 58.6% of overdose deaths.</a:t>
            </a:r>
            <a:r>
              <a:rPr lang="en-US" sz="660" baseline="30000">
                <a:solidFill>
                  <a:schemeClr val="dk1"/>
                </a:solidFill>
                <a:latin typeface="Arial"/>
                <a:ea typeface="Arial"/>
                <a:cs typeface="Arial"/>
                <a:sym typeface="Arial"/>
              </a:rPr>
              <a:t>6</a:t>
            </a:r>
            <a:r>
              <a:rPr lang="en-US" sz="660">
                <a:solidFill>
                  <a:schemeClr val="dk1"/>
                </a:solidFill>
                <a:latin typeface="Arial"/>
                <a:ea typeface="Arial"/>
                <a:cs typeface="Arial"/>
                <a:sym typeface="Arial"/>
              </a:rPr>
              <a:t> Importantly, the time immediately following release is a critical window that is directly correlated to health outcomes and recidivism. Another Washington State DOC study from 1999-2003, found that former inmates were at 12.7 times greater risk of death in the two-week period following release than comparable Washington State residents of similar demographics (age, sex, and race).</a:t>
            </a:r>
            <a:r>
              <a:rPr lang="en-US" sz="660" baseline="30000">
                <a:solidFill>
                  <a:schemeClr val="dk1"/>
                </a:solidFill>
                <a:latin typeface="Arial"/>
                <a:ea typeface="Arial"/>
                <a:cs typeface="Arial"/>
                <a:sym typeface="Arial"/>
              </a:rPr>
              <a:t>7</a:t>
            </a:r>
            <a:r>
              <a:rPr lang="en-US" sz="660">
                <a:solidFill>
                  <a:schemeClr val="dk1"/>
                </a:solidFill>
                <a:latin typeface="Arial"/>
                <a:ea typeface="Arial"/>
                <a:cs typeface="Arial"/>
                <a:sym typeface="Arial"/>
              </a:rPr>
              <a:t> A study conducted among New York Department of Corrections found that “formerly incarcerated people in New York City (NYC) were eight times more likely to die of drug-related causes during the first two weeks after release than were non-incarcerated NYC residents in the same two-week period.”</a:t>
            </a:r>
            <a:r>
              <a:rPr lang="en-US" sz="660" baseline="30000">
                <a:solidFill>
                  <a:schemeClr val="dk1"/>
                </a:solidFill>
                <a:latin typeface="Arial"/>
                <a:ea typeface="Arial"/>
                <a:cs typeface="Arial"/>
                <a:sym typeface="Arial"/>
              </a:rPr>
              <a:t>8</a:t>
            </a:r>
            <a:r>
              <a:rPr lang="en-US" sz="660">
                <a:solidFill>
                  <a:schemeClr val="dk1"/>
                </a:solidFill>
                <a:latin typeface="Arial"/>
                <a:ea typeface="Arial"/>
                <a:cs typeface="Arial"/>
                <a:sym typeface="Arial"/>
              </a:rPr>
              <a:t> Other contributing factors to poor outcomes included decreased access to healthcare services for individuals with SUD, mental health disorders, and other co-morbidities during the post-release transition period.</a:t>
            </a:r>
            <a:r>
              <a:rPr lang="en-US" sz="660" baseline="30000">
                <a:solidFill>
                  <a:schemeClr val="dk1"/>
                </a:solidFill>
                <a:latin typeface="Arial"/>
                <a:ea typeface="Arial"/>
                <a:cs typeface="Arial"/>
                <a:sym typeface="Arial"/>
              </a:rPr>
              <a:t>9</a:t>
            </a:r>
            <a:r>
              <a:rPr lang="en-US" sz="660">
                <a:solidFill>
                  <a:schemeClr val="dk1"/>
                </a:solidFill>
                <a:latin typeface="Arial"/>
                <a:ea typeface="Arial"/>
                <a:cs typeface="Arial"/>
                <a:sym typeface="Arial"/>
              </a:rPr>
              <a:t> These studies point to the importance of establishing evidence informed policies and processes in addressing early release and re-entry during the COVID-19 pandemic.</a:t>
            </a:r>
            <a:r>
              <a:rPr lang="en-US" sz="605"/>
              <a:t> </a:t>
            </a:r>
            <a:endParaRPr/>
          </a:p>
          <a:p>
            <a:pPr marL="457200" marR="0" lvl="0" indent="-228600" algn="l" rtl="0">
              <a:lnSpc>
                <a:spcPct val="80000"/>
              </a:lnSpc>
              <a:spcBef>
                <a:spcPts val="0"/>
              </a:spcBef>
              <a:spcAft>
                <a:spcPts val="0"/>
              </a:spcAft>
              <a:buClr>
                <a:srgbClr val="000000"/>
              </a:buClr>
              <a:buSzPts val="1100"/>
              <a:buFont typeface="Arial"/>
              <a:buNone/>
            </a:pPr>
            <a:endParaRPr sz="660">
              <a:solidFill>
                <a:schemeClr val="dk1"/>
              </a:solidFill>
              <a:latin typeface="Arial"/>
              <a:ea typeface="Arial"/>
              <a:cs typeface="Arial"/>
              <a:sym typeface="Arial"/>
            </a:endParaRPr>
          </a:p>
          <a:p>
            <a:pPr marL="457200" marR="0" lvl="0" indent="-298450" algn="l" rtl="0">
              <a:lnSpc>
                <a:spcPct val="80000"/>
              </a:lnSpc>
              <a:spcBef>
                <a:spcPts val="0"/>
              </a:spcBef>
              <a:spcAft>
                <a:spcPts val="0"/>
              </a:spcAft>
              <a:buClr>
                <a:srgbClr val="000000"/>
              </a:buClr>
              <a:buSzPts val="1100"/>
              <a:buFont typeface="Arial"/>
              <a:buChar char="●"/>
            </a:pPr>
            <a:r>
              <a:rPr lang="en-US" sz="660">
                <a:solidFill>
                  <a:schemeClr val="dk1"/>
                </a:solidFill>
                <a:latin typeface="Arial"/>
                <a:ea typeface="Arial"/>
                <a:cs typeface="Arial"/>
                <a:sym typeface="Arial"/>
              </a:rPr>
              <a:t>FOOTNOTES:</a:t>
            </a:r>
            <a:endParaRPr/>
          </a:p>
          <a:p>
            <a:pPr marL="457200" marR="0" lvl="0" indent="-228600" algn="l" rtl="0">
              <a:lnSpc>
                <a:spcPct val="80000"/>
              </a:lnSpc>
              <a:spcBef>
                <a:spcPts val="0"/>
              </a:spcBef>
              <a:spcAft>
                <a:spcPts val="0"/>
              </a:spcAft>
              <a:buClr>
                <a:srgbClr val="000000"/>
              </a:buClr>
              <a:buSzPts val="1100"/>
              <a:buFont typeface="Arial"/>
              <a:buNone/>
            </a:pPr>
            <a:endParaRPr sz="660">
              <a:solidFill>
                <a:schemeClr val="dk1"/>
              </a:solidFill>
              <a:latin typeface="Arial"/>
              <a:ea typeface="Arial"/>
              <a:cs typeface="Arial"/>
              <a:sym typeface="Arial"/>
            </a:endParaRPr>
          </a:p>
          <a:p>
            <a:pPr marL="457200" marR="0" lvl="0" indent="-298450" algn="l" rtl="0">
              <a:lnSpc>
                <a:spcPct val="80000"/>
              </a:lnSpc>
              <a:spcBef>
                <a:spcPts val="0"/>
              </a:spcBef>
              <a:spcAft>
                <a:spcPts val="0"/>
              </a:spcAft>
              <a:buClr>
                <a:srgbClr val="000000"/>
              </a:buClr>
              <a:buSzPts val="1100"/>
              <a:buFont typeface="Arial"/>
              <a:buChar char="●"/>
            </a:pPr>
            <a:r>
              <a:rPr lang="en-US" sz="660">
                <a:solidFill>
                  <a:schemeClr val="dk1"/>
                </a:solidFill>
                <a:latin typeface="Arial"/>
                <a:ea typeface="Arial"/>
                <a:cs typeface="Arial"/>
                <a:sym typeface="Arial"/>
              </a:rPr>
              <a:t>3. Adam Chamberlain et al., "Illicit Substance Use after Release from Prison Among Formerly Incarcerated Primary Care Patients: A Cross-Sectional Study," </a:t>
            </a:r>
            <a:r>
              <a:rPr lang="en-US" sz="660" i="1">
                <a:solidFill>
                  <a:schemeClr val="dk1"/>
                </a:solidFill>
                <a:latin typeface="Arial"/>
                <a:ea typeface="Arial"/>
                <a:cs typeface="Arial"/>
                <a:sym typeface="Arial"/>
              </a:rPr>
              <a:t>Addiction Science and Clinical Practice</a:t>
            </a:r>
            <a:r>
              <a:rPr lang="en-US" sz="660">
                <a:solidFill>
                  <a:schemeClr val="dk1"/>
                </a:solidFill>
                <a:latin typeface="Arial"/>
                <a:ea typeface="Arial"/>
                <a:cs typeface="Arial"/>
                <a:sym typeface="Arial"/>
              </a:rPr>
              <a:t> 14, no. 1 (2019): 7.</a:t>
            </a:r>
            <a:endParaRPr/>
          </a:p>
          <a:p>
            <a:pPr marL="457200" marR="0" lvl="0" indent="-298450" algn="l" rtl="0">
              <a:lnSpc>
                <a:spcPct val="80000"/>
              </a:lnSpc>
              <a:spcBef>
                <a:spcPts val="0"/>
              </a:spcBef>
              <a:spcAft>
                <a:spcPts val="0"/>
              </a:spcAft>
              <a:buClr>
                <a:srgbClr val="000000"/>
              </a:buClr>
              <a:buSzPts val="1100"/>
              <a:buFont typeface="Arial"/>
              <a:buChar char="●"/>
            </a:pPr>
            <a:r>
              <a:rPr lang="en-US" sz="660">
                <a:solidFill>
                  <a:schemeClr val="dk1"/>
                </a:solidFill>
                <a:latin typeface="Arial"/>
                <a:ea typeface="Arial"/>
                <a:cs typeface="Arial"/>
                <a:sym typeface="Arial"/>
              </a:rPr>
              <a:t> </a:t>
            </a:r>
            <a:endParaRPr/>
          </a:p>
          <a:p>
            <a:pPr marL="457200" marR="0" lvl="0" indent="-298450" algn="l" rtl="0">
              <a:lnSpc>
                <a:spcPct val="80000"/>
              </a:lnSpc>
              <a:spcBef>
                <a:spcPts val="0"/>
              </a:spcBef>
              <a:spcAft>
                <a:spcPts val="0"/>
              </a:spcAft>
              <a:buClr>
                <a:srgbClr val="000000"/>
              </a:buClr>
              <a:buSzPts val="1100"/>
              <a:buFont typeface="Arial"/>
              <a:buChar char="●"/>
            </a:pPr>
            <a:r>
              <a:rPr lang="en-US" sz="660">
                <a:solidFill>
                  <a:schemeClr val="dk1"/>
                </a:solidFill>
                <a:latin typeface="Arial"/>
                <a:ea typeface="Arial"/>
                <a:cs typeface="Arial"/>
                <a:sym typeface="Arial"/>
              </a:rPr>
              <a:t>4. Steven Belenko et al., "Treating Substance Use Disorders in the Criminal Justice System," </a:t>
            </a:r>
            <a:r>
              <a:rPr lang="en-US" sz="660" i="1">
                <a:solidFill>
                  <a:schemeClr val="dk1"/>
                </a:solidFill>
                <a:latin typeface="Arial"/>
                <a:ea typeface="Arial"/>
                <a:cs typeface="Arial"/>
                <a:sym typeface="Arial"/>
              </a:rPr>
              <a:t>Current Psychiatry Reports</a:t>
            </a:r>
            <a:r>
              <a:rPr lang="en-US" sz="660">
                <a:solidFill>
                  <a:schemeClr val="dk1"/>
                </a:solidFill>
                <a:latin typeface="Arial"/>
                <a:ea typeface="Arial"/>
                <a:cs typeface="Arial"/>
                <a:sym typeface="Arial"/>
              </a:rPr>
              <a:t> 15, no. 11 (2013): 1-11.</a:t>
            </a:r>
            <a:endParaRPr/>
          </a:p>
          <a:p>
            <a:pPr marL="457200" marR="0" lvl="0" indent="-228600" algn="l" rtl="0">
              <a:lnSpc>
                <a:spcPct val="80000"/>
              </a:lnSpc>
              <a:spcBef>
                <a:spcPts val="0"/>
              </a:spcBef>
              <a:spcAft>
                <a:spcPts val="0"/>
              </a:spcAft>
              <a:buClr>
                <a:srgbClr val="000000"/>
              </a:buClr>
              <a:buSzPts val="1100"/>
              <a:buFont typeface="Arial"/>
              <a:buNone/>
            </a:pPr>
            <a:endParaRPr sz="660">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660"/>
              <a:buFont typeface="Arial"/>
              <a:buNone/>
            </a:pPr>
            <a:r>
              <a:rPr lang="en-US" sz="660">
                <a:solidFill>
                  <a:schemeClr val="dk1"/>
                </a:solidFill>
                <a:latin typeface="Arial"/>
                <a:ea typeface="Arial"/>
                <a:cs typeface="Arial"/>
                <a:sym typeface="Arial"/>
              </a:rPr>
              <a:t>5. Clarissa S. Krinsky et al., "Drugs, Detention, and Death: A Study of the Mortality of Recently Released Prisoners," </a:t>
            </a:r>
            <a:r>
              <a:rPr lang="en-US" sz="660" i="1">
                <a:solidFill>
                  <a:schemeClr val="dk1"/>
                </a:solidFill>
                <a:latin typeface="Arial"/>
                <a:ea typeface="Arial"/>
                <a:cs typeface="Arial"/>
                <a:sym typeface="Arial"/>
              </a:rPr>
              <a:t>The American Journal of Forensic Medicine and Pathology</a:t>
            </a:r>
            <a:r>
              <a:rPr lang="en-US" sz="660">
                <a:solidFill>
                  <a:schemeClr val="dk1"/>
                </a:solidFill>
                <a:latin typeface="Arial"/>
                <a:ea typeface="Arial"/>
                <a:cs typeface="Arial"/>
                <a:sym typeface="Arial"/>
              </a:rPr>
              <a:t> 30, no. 1 (2009): 6-9.</a:t>
            </a:r>
            <a:endParaRPr/>
          </a:p>
          <a:p>
            <a:pPr marL="457200" marR="0" lvl="0" indent="-228600" algn="l" rtl="0">
              <a:lnSpc>
                <a:spcPct val="80000"/>
              </a:lnSpc>
              <a:spcBef>
                <a:spcPts val="0"/>
              </a:spcBef>
              <a:spcAft>
                <a:spcPts val="0"/>
              </a:spcAft>
              <a:buClr>
                <a:srgbClr val="000000"/>
              </a:buClr>
              <a:buSzPts val="1100"/>
              <a:buFont typeface="Arial"/>
              <a:buNone/>
            </a:pPr>
            <a:endParaRPr sz="660">
              <a:solidFill>
                <a:schemeClr val="dk1"/>
              </a:solidFill>
              <a:latin typeface="Arial"/>
              <a:ea typeface="Arial"/>
              <a:cs typeface="Arial"/>
              <a:sym typeface="Arial"/>
            </a:endParaRPr>
          </a:p>
          <a:p>
            <a:pPr marL="457200" marR="0" lvl="0" indent="-298450" algn="l" rtl="0">
              <a:lnSpc>
                <a:spcPct val="80000"/>
              </a:lnSpc>
              <a:spcBef>
                <a:spcPts val="0"/>
              </a:spcBef>
              <a:spcAft>
                <a:spcPts val="0"/>
              </a:spcAft>
              <a:buClr>
                <a:srgbClr val="000000"/>
              </a:buClr>
              <a:buSzPts val="1100"/>
              <a:buFont typeface="Arial"/>
              <a:buChar char="●"/>
            </a:pPr>
            <a:r>
              <a:rPr lang="en-US" sz="660">
                <a:solidFill>
                  <a:schemeClr val="dk1"/>
                </a:solidFill>
                <a:latin typeface="Arial"/>
                <a:ea typeface="Arial"/>
                <a:cs typeface="Arial"/>
                <a:sym typeface="Arial"/>
              </a:rPr>
              <a:t>6. Ingrid A. Binswanger et al., "Mortality After Prison Release: Opioid Overdose and Other Causes of Death, Risk Factors, and Time Trends from 1999 to 2009," </a:t>
            </a:r>
            <a:r>
              <a:rPr lang="en-US" sz="660" i="1">
                <a:solidFill>
                  <a:schemeClr val="dk1"/>
                </a:solidFill>
                <a:latin typeface="Arial"/>
                <a:ea typeface="Arial"/>
                <a:cs typeface="Arial"/>
                <a:sym typeface="Arial"/>
              </a:rPr>
              <a:t>Annals of Internal Medicine</a:t>
            </a:r>
            <a:r>
              <a:rPr lang="en-US" sz="660">
                <a:solidFill>
                  <a:schemeClr val="dk1"/>
                </a:solidFill>
                <a:latin typeface="Arial"/>
                <a:ea typeface="Arial"/>
                <a:cs typeface="Arial"/>
                <a:sym typeface="Arial"/>
              </a:rPr>
              <a:t> 159, no. 9 (2013): 592-600.</a:t>
            </a:r>
            <a:endParaRPr/>
          </a:p>
          <a:p>
            <a:pPr marL="0" marR="0" lvl="0" indent="0" algn="l" rtl="0">
              <a:lnSpc>
                <a:spcPct val="80000"/>
              </a:lnSpc>
              <a:spcBef>
                <a:spcPts val="0"/>
              </a:spcBef>
              <a:spcAft>
                <a:spcPts val="0"/>
              </a:spcAft>
              <a:buClr>
                <a:srgbClr val="000000"/>
              </a:buClr>
              <a:buSzPts val="660"/>
              <a:buFont typeface="Arial"/>
              <a:buNone/>
            </a:pPr>
            <a:endParaRPr sz="660">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660"/>
              <a:buFont typeface="Arial"/>
              <a:buNone/>
            </a:pPr>
            <a:r>
              <a:rPr lang="en-US" sz="660">
                <a:solidFill>
                  <a:schemeClr val="dk1"/>
                </a:solidFill>
                <a:latin typeface="Arial"/>
                <a:ea typeface="Arial"/>
                <a:cs typeface="Arial"/>
                <a:sym typeface="Arial"/>
              </a:rPr>
              <a:t>7. Ingrid A. Binswanger et al., "Release from Prison — A High Risk of Death for Former Inmates," </a:t>
            </a:r>
            <a:r>
              <a:rPr lang="en-US" sz="660" i="1">
                <a:solidFill>
                  <a:schemeClr val="dk1"/>
                </a:solidFill>
                <a:latin typeface="Arial"/>
                <a:ea typeface="Arial"/>
                <a:cs typeface="Arial"/>
                <a:sym typeface="Arial"/>
              </a:rPr>
              <a:t>The New England Journal of Medicine</a:t>
            </a:r>
            <a:r>
              <a:rPr lang="en-US" sz="660">
                <a:solidFill>
                  <a:schemeClr val="dk1"/>
                </a:solidFill>
                <a:latin typeface="Arial"/>
                <a:ea typeface="Arial"/>
                <a:cs typeface="Arial"/>
                <a:sym typeface="Arial"/>
              </a:rPr>
              <a:t> 356, no. 2 (2007): 157-65.</a:t>
            </a:r>
            <a:endParaRPr/>
          </a:p>
          <a:p>
            <a:pPr marL="457200" marR="0" lvl="0" indent="-228600" algn="l" rtl="0">
              <a:lnSpc>
                <a:spcPct val="80000"/>
              </a:lnSpc>
              <a:spcBef>
                <a:spcPts val="0"/>
              </a:spcBef>
              <a:spcAft>
                <a:spcPts val="0"/>
              </a:spcAft>
              <a:buClr>
                <a:srgbClr val="000000"/>
              </a:buClr>
              <a:buSzPts val="1100"/>
              <a:buFont typeface="Arial"/>
              <a:buNone/>
            </a:pPr>
            <a:endParaRPr sz="660">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660"/>
              <a:buFont typeface="Arial"/>
              <a:buNone/>
            </a:pPr>
            <a:r>
              <a:rPr lang="en-US" sz="660">
                <a:solidFill>
                  <a:schemeClr val="dk1"/>
                </a:solidFill>
                <a:latin typeface="Arial"/>
                <a:ea typeface="Arial"/>
                <a:cs typeface="Arial"/>
                <a:sym typeface="Arial"/>
              </a:rPr>
              <a:t>8. Sungwoo Lim et al., "Risks of Drug-Related Death, Suicide, and Homicide During the Immediate Post-Release Period Among People Released From New York City Jails, 2001–2005," </a:t>
            </a:r>
            <a:r>
              <a:rPr lang="en-US" sz="660" i="1">
                <a:solidFill>
                  <a:schemeClr val="dk1"/>
                </a:solidFill>
                <a:latin typeface="Arial"/>
                <a:ea typeface="Arial"/>
                <a:cs typeface="Arial"/>
                <a:sym typeface="Arial"/>
              </a:rPr>
              <a:t>American Journal of Epidemiology</a:t>
            </a:r>
            <a:r>
              <a:rPr lang="en-US" sz="660">
                <a:solidFill>
                  <a:schemeClr val="dk1"/>
                </a:solidFill>
                <a:latin typeface="Arial"/>
                <a:ea typeface="Arial"/>
                <a:cs typeface="Arial"/>
                <a:sym typeface="Arial"/>
              </a:rPr>
              <a:t> 175, no. 6 (2012): 519-26.</a:t>
            </a:r>
            <a:endParaRPr/>
          </a:p>
          <a:p>
            <a:pPr marL="0" marR="0" lvl="0" indent="0" algn="l" rtl="0">
              <a:lnSpc>
                <a:spcPct val="80000"/>
              </a:lnSpc>
              <a:spcBef>
                <a:spcPts val="0"/>
              </a:spcBef>
              <a:spcAft>
                <a:spcPts val="0"/>
              </a:spcAft>
              <a:buClr>
                <a:srgbClr val="000000"/>
              </a:buClr>
              <a:buSzPts val="660"/>
              <a:buFont typeface="Arial"/>
              <a:buNone/>
            </a:pPr>
            <a:endParaRPr sz="660">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660"/>
              <a:buFont typeface="Arial"/>
              <a:buNone/>
            </a:pPr>
            <a:r>
              <a:rPr lang="en-US" sz="660">
                <a:solidFill>
                  <a:schemeClr val="dk1"/>
                </a:solidFill>
                <a:latin typeface="Arial"/>
                <a:ea typeface="Arial"/>
                <a:cs typeface="Arial"/>
                <a:sym typeface="Arial"/>
              </a:rPr>
              <a:t>9. Joseph W. Frank et al., "Emergency Department Utilization Among Recently Released Prisoners: A Retrospective Cohort Study," </a:t>
            </a:r>
            <a:r>
              <a:rPr lang="en-US" sz="660" i="1">
                <a:solidFill>
                  <a:schemeClr val="dk1"/>
                </a:solidFill>
                <a:latin typeface="Arial"/>
                <a:ea typeface="Arial"/>
                <a:cs typeface="Arial"/>
                <a:sym typeface="Arial"/>
              </a:rPr>
              <a:t>BMC Emergency Medicine</a:t>
            </a:r>
            <a:r>
              <a:rPr lang="en-US" sz="660">
                <a:solidFill>
                  <a:schemeClr val="dk1"/>
                </a:solidFill>
                <a:latin typeface="Arial"/>
                <a:ea typeface="Arial"/>
                <a:cs typeface="Arial"/>
                <a:sym typeface="Arial"/>
              </a:rPr>
              <a:t> 13, no. 1 (2013): 16.</a:t>
            </a:r>
            <a:endParaRPr/>
          </a:p>
          <a:p>
            <a:pPr marL="0" marR="0" lvl="0" indent="0" algn="l" rtl="0">
              <a:lnSpc>
                <a:spcPct val="80000"/>
              </a:lnSpc>
              <a:spcBef>
                <a:spcPts val="0"/>
              </a:spcBef>
              <a:spcAft>
                <a:spcPts val="0"/>
              </a:spcAft>
              <a:buClr>
                <a:srgbClr val="000000"/>
              </a:buClr>
              <a:buSzPts val="660"/>
              <a:buFont typeface="Arial"/>
              <a:buNone/>
            </a:pPr>
            <a:endParaRPr sz="660">
              <a:solidFill>
                <a:schemeClr val="dk1"/>
              </a:solidFill>
              <a:latin typeface="Arial"/>
              <a:ea typeface="Arial"/>
              <a:cs typeface="Arial"/>
              <a:sym typeface="Arial"/>
            </a:endParaRPr>
          </a:p>
          <a:p>
            <a:pPr marL="457200" marR="0" lvl="0" indent="-228600" algn="l" rtl="0">
              <a:lnSpc>
                <a:spcPct val="80000"/>
              </a:lnSpc>
              <a:spcBef>
                <a:spcPts val="0"/>
              </a:spcBef>
              <a:spcAft>
                <a:spcPts val="0"/>
              </a:spcAft>
              <a:buClr>
                <a:srgbClr val="000000"/>
              </a:buClr>
              <a:buSzPts val="1100"/>
              <a:buFont typeface="Arial"/>
              <a:buNone/>
            </a:pPr>
            <a:endParaRPr sz="660">
              <a:solidFill>
                <a:schemeClr val="dk1"/>
              </a:solidFill>
              <a:latin typeface="Arial"/>
              <a:ea typeface="Arial"/>
              <a:cs typeface="Arial"/>
              <a:sym typeface="Arial"/>
            </a:endParaRPr>
          </a:p>
          <a:p>
            <a:pPr marL="457200" marR="0" lvl="0" indent="-228600" algn="l" rtl="0">
              <a:lnSpc>
                <a:spcPct val="80000"/>
              </a:lnSpc>
              <a:spcBef>
                <a:spcPts val="0"/>
              </a:spcBef>
              <a:spcAft>
                <a:spcPts val="0"/>
              </a:spcAft>
              <a:buClr>
                <a:srgbClr val="000000"/>
              </a:buClr>
              <a:buSzPts val="1100"/>
              <a:buFont typeface="Arial"/>
              <a:buNone/>
            </a:pPr>
            <a:endParaRPr sz="605"/>
          </a:p>
        </p:txBody>
      </p:sp>
      <p:sp>
        <p:nvSpPr>
          <p:cNvPr id="589" name="Google Shape;589;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C95F-72A9-4C55-9993-7D9BAB859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F21439-2D28-4E11-85A0-FDD55B42AE1B}"/>
              </a:ext>
            </a:extLst>
          </p:cNvPr>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FD2058-A9EA-4898-B95C-24F461EA24BD}"/>
              </a:ext>
            </a:extLst>
          </p:cNvPr>
          <p:cNvSpPr>
            <a:spLocks noGrp="1"/>
          </p:cNvSpPr>
          <p:nvPr>
            <p:ph type="dt" sz="half" idx="10"/>
          </p:nvPr>
        </p:nvSpPr>
        <p:spPr/>
        <p:txBody>
          <a:bodyPr/>
          <a:lstStyle/>
          <a:p>
            <a:fld id="{AA256961-4ED2-4BA2-8D90-B898E191066E}" type="datetime1">
              <a:rPr lang="en-US" smtClean="0"/>
              <a:pPr/>
              <a:t>10/22/2022</a:t>
            </a:fld>
            <a:endParaRPr lang="en-US" dirty="0"/>
          </a:p>
        </p:txBody>
      </p:sp>
      <p:sp>
        <p:nvSpPr>
          <p:cNvPr id="5" name="Footer Placeholder 4">
            <a:extLst>
              <a:ext uri="{FF2B5EF4-FFF2-40B4-BE49-F238E27FC236}">
                <a16:creationId xmlns:a16="http://schemas.microsoft.com/office/drawing/2014/main" id="{DA1A59A4-D6AF-4DD7-852F-A657AB09D6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66B494-7CC9-49DF-8259-42838E50D01B}"/>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95565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66E4-FFA9-45BC-B3A5-05CFC00A80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CD2F1-594A-4652-ACBD-9CA4C4FBC8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D1B8F-E28F-4A7B-9374-6F966E8D3690}"/>
              </a:ext>
            </a:extLst>
          </p:cNvPr>
          <p:cNvSpPr>
            <a:spLocks noGrp="1"/>
          </p:cNvSpPr>
          <p:nvPr>
            <p:ph type="dt" sz="half" idx="10"/>
          </p:nvPr>
        </p:nvSpPr>
        <p:spPr/>
        <p:txBody>
          <a:bodyPr/>
          <a:lstStyle/>
          <a:p>
            <a:fld id="{BBC69E11-AAF4-4D7F-96BD-9C4F08EFC556}" type="datetime1">
              <a:rPr lang="en-US" smtClean="0"/>
              <a:pPr/>
              <a:t>10/22/2022</a:t>
            </a:fld>
            <a:endParaRPr lang="en-US" dirty="0"/>
          </a:p>
        </p:txBody>
      </p:sp>
      <p:sp>
        <p:nvSpPr>
          <p:cNvPr id="5" name="Footer Placeholder 4">
            <a:extLst>
              <a:ext uri="{FF2B5EF4-FFF2-40B4-BE49-F238E27FC236}">
                <a16:creationId xmlns:a16="http://schemas.microsoft.com/office/drawing/2014/main" id="{4C7E6158-A8CD-4353-8970-C2488847C8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CC5063-4243-4517-8800-C1994E69C063}"/>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1484186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8"/>
        <p:cNvGrpSpPr/>
        <p:nvPr/>
      </p:nvGrpSpPr>
      <p:grpSpPr>
        <a:xfrm>
          <a:off x="0" y="0"/>
          <a:ext cx="0" cy="0"/>
          <a:chOff x="0" y="0"/>
          <a:chExt cx="0" cy="0"/>
        </a:xfrm>
      </p:grpSpPr>
      <p:sp>
        <p:nvSpPr>
          <p:cNvPr id="299" name="Google Shape;299;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63"/>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800"/>
              <a:buNone/>
              <a:defRPr sz="2400"/>
            </a:lvl1pPr>
            <a:lvl2pPr lvl="1" algn="ctr">
              <a:lnSpc>
                <a:spcPct val="90000"/>
              </a:lnSpc>
              <a:spcBef>
                <a:spcPts val="500"/>
              </a:spcBef>
              <a:spcAft>
                <a:spcPts val="0"/>
              </a:spcAft>
              <a:buClr>
                <a:schemeClr val="lt1"/>
              </a:buClr>
              <a:buSzPts val="1500"/>
              <a:buNone/>
              <a:defRPr sz="2000"/>
            </a:lvl2pPr>
            <a:lvl3pPr lvl="2" algn="ctr">
              <a:lnSpc>
                <a:spcPct val="90000"/>
              </a:lnSpc>
              <a:spcBef>
                <a:spcPts val="500"/>
              </a:spcBef>
              <a:spcAft>
                <a:spcPts val="0"/>
              </a:spcAft>
              <a:buClr>
                <a:schemeClr val="lt1"/>
              </a:buClr>
              <a:buSzPts val="1350"/>
              <a:buNone/>
              <a:defRPr sz="1800"/>
            </a:lvl3pPr>
            <a:lvl4pPr lvl="3" algn="ctr">
              <a:lnSpc>
                <a:spcPct val="90000"/>
              </a:lnSpc>
              <a:spcBef>
                <a:spcPts val="500"/>
              </a:spcBef>
              <a:spcAft>
                <a:spcPts val="0"/>
              </a:spcAft>
              <a:buClr>
                <a:schemeClr val="lt1"/>
              </a:buClr>
              <a:buSzPts val="1200"/>
              <a:buNone/>
              <a:defRPr sz="1600"/>
            </a:lvl4pPr>
            <a:lvl5pPr lvl="4" algn="ctr">
              <a:lnSpc>
                <a:spcPct val="90000"/>
              </a:lnSpc>
              <a:spcBef>
                <a:spcPts val="500"/>
              </a:spcBef>
              <a:spcAft>
                <a:spcPts val="0"/>
              </a:spcAft>
              <a:buClr>
                <a:schemeClr val="lt1"/>
              </a:buClr>
              <a:buSzPts val="1200"/>
              <a:buNone/>
              <a:defRPr sz="1600"/>
            </a:lvl5pPr>
            <a:lvl6pPr lvl="5" algn="ctr">
              <a:lnSpc>
                <a:spcPct val="90000"/>
              </a:lnSpc>
              <a:spcBef>
                <a:spcPts val="500"/>
              </a:spcBef>
              <a:spcAft>
                <a:spcPts val="0"/>
              </a:spcAft>
              <a:buClr>
                <a:schemeClr val="lt1"/>
              </a:buClr>
              <a:buSzPts val="1200"/>
              <a:buNone/>
              <a:defRPr sz="1600"/>
            </a:lvl6pPr>
            <a:lvl7pPr lvl="6" algn="ctr">
              <a:lnSpc>
                <a:spcPct val="90000"/>
              </a:lnSpc>
              <a:spcBef>
                <a:spcPts val="500"/>
              </a:spcBef>
              <a:spcAft>
                <a:spcPts val="0"/>
              </a:spcAft>
              <a:buClr>
                <a:schemeClr val="lt1"/>
              </a:buClr>
              <a:buSzPts val="1200"/>
              <a:buNone/>
              <a:defRPr sz="1600"/>
            </a:lvl7pPr>
            <a:lvl8pPr lvl="7" algn="ctr">
              <a:lnSpc>
                <a:spcPct val="90000"/>
              </a:lnSpc>
              <a:spcBef>
                <a:spcPts val="500"/>
              </a:spcBef>
              <a:spcAft>
                <a:spcPts val="0"/>
              </a:spcAft>
              <a:buClr>
                <a:schemeClr val="lt1"/>
              </a:buClr>
              <a:buSzPts val="1200"/>
              <a:buNone/>
              <a:defRPr sz="1600"/>
            </a:lvl8pPr>
            <a:lvl9pPr lvl="8" algn="ctr">
              <a:lnSpc>
                <a:spcPct val="90000"/>
              </a:lnSpc>
              <a:spcBef>
                <a:spcPts val="500"/>
              </a:spcBef>
              <a:spcAft>
                <a:spcPts val="0"/>
              </a:spcAft>
              <a:buClr>
                <a:schemeClr val="lt1"/>
              </a:buClr>
              <a:buSzPts val="1200"/>
              <a:buNone/>
              <a:defRPr sz="1600"/>
            </a:lvl9pPr>
          </a:lstStyle>
          <a:p>
            <a:endParaRPr/>
          </a:p>
        </p:txBody>
      </p:sp>
      <p:sp>
        <p:nvSpPr>
          <p:cNvPr id="301" name="Google Shape;301;p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6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05856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4"/>
        <p:cNvGrpSpPr/>
        <p:nvPr/>
      </p:nvGrpSpPr>
      <p:grpSpPr>
        <a:xfrm>
          <a:off x="0" y="0"/>
          <a:ext cx="0" cy="0"/>
          <a:chOff x="0" y="0"/>
          <a:chExt cx="0" cy="0"/>
        </a:xfrm>
      </p:grpSpPr>
      <p:sp>
        <p:nvSpPr>
          <p:cNvPr id="305" name="Google Shape;305;p6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64"/>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800"/>
              <a:buNone/>
              <a:defRPr sz="2400">
                <a:solidFill>
                  <a:schemeClr val="lt1"/>
                </a:solidFill>
              </a:defRPr>
            </a:lvl1pPr>
            <a:lvl2pPr marL="1219170" lvl="1" indent="-304792" algn="l">
              <a:lnSpc>
                <a:spcPct val="90000"/>
              </a:lnSpc>
              <a:spcBef>
                <a:spcPts val="500"/>
              </a:spcBef>
              <a:spcAft>
                <a:spcPts val="0"/>
              </a:spcAft>
              <a:buClr>
                <a:schemeClr val="lt1"/>
              </a:buClr>
              <a:buSzPts val="1500"/>
              <a:buNone/>
              <a:defRPr sz="2000">
                <a:solidFill>
                  <a:schemeClr val="lt1"/>
                </a:solidFill>
              </a:defRPr>
            </a:lvl2pPr>
            <a:lvl3pPr marL="1828754" lvl="2" indent="-304792" algn="l">
              <a:lnSpc>
                <a:spcPct val="90000"/>
              </a:lnSpc>
              <a:spcBef>
                <a:spcPts val="500"/>
              </a:spcBef>
              <a:spcAft>
                <a:spcPts val="0"/>
              </a:spcAft>
              <a:buClr>
                <a:schemeClr val="lt1"/>
              </a:buClr>
              <a:buSzPts val="1350"/>
              <a:buNone/>
              <a:defRPr sz="1800">
                <a:solidFill>
                  <a:schemeClr val="lt1"/>
                </a:solidFill>
              </a:defRPr>
            </a:lvl3pPr>
            <a:lvl4pPr marL="2438339" lvl="3" indent="-304792" algn="l">
              <a:lnSpc>
                <a:spcPct val="90000"/>
              </a:lnSpc>
              <a:spcBef>
                <a:spcPts val="500"/>
              </a:spcBef>
              <a:spcAft>
                <a:spcPts val="0"/>
              </a:spcAft>
              <a:buClr>
                <a:schemeClr val="lt1"/>
              </a:buClr>
              <a:buSzPts val="1200"/>
              <a:buNone/>
              <a:defRPr sz="1600">
                <a:solidFill>
                  <a:schemeClr val="lt1"/>
                </a:solidFill>
              </a:defRPr>
            </a:lvl4pPr>
            <a:lvl5pPr marL="3047924" lvl="4" indent="-304792" algn="l">
              <a:lnSpc>
                <a:spcPct val="90000"/>
              </a:lnSpc>
              <a:spcBef>
                <a:spcPts val="500"/>
              </a:spcBef>
              <a:spcAft>
                <a:spcPts val="0"/>
              </a:spcAft>
              <a:buClr>
                <a:schemeClr val="lt1"/>
              </a:buClr>
              <a:buSzPts val="1200"/>
              <a:buNone/>
              <a:defRPr sz="1600">
                <a:solidFill>
                  <a:schemeClr val="lt1"/>
                </a:solidFill>
              </a:defRPr>
            </a:lvl5pPr>
            <a:lvl6pPr marL="3657509" lvl="5" indent="-304792" algn="l">
              <a:lnSpc>
                <a:spcPct val="90000"/>
              </a:lnSpc>
              <a:spcBef>
                <a:spcPts val="500"/>
              </a:spcBef>
              <a:spcAft>
                <a:spcPts val="0"/>
              </a:spcAft>
              <a:buClr>
                <a:schemeClr val="lt1"/>
              </a:buClr>
              <a:buSzPts val="1200"/>
              <a:buNone/>
              <a:defRPr sz="1600">
                <a:solidFill>
                  <a:schemeClr val="lt1"/>
                </a:solidFill>
              </a:defRPr>
            </a:lvl6pPr>
            <a:lvl7pPr marL="4267093" lvl="6" indent="-304792" algn="l">
              <a:lnSpc>
                <a:spcPct val="90000"/>
              </a:lnSpc>
              <a:spcBef>
                <a:spcPts val="500"/>
              </a:spcBef>
              <a:spcAft>
                <a:spcPts val="0"/>
              </a:spcAft>
              <a:buClr>
                <a:schemeClr val="lt1"/>
              </a:buClr>
              <a:buSzPts val="1200"/>
              <a:buNone/>
              <a:defRPr sz="1600">
                <a:solidFill>
                  <a:schemeClr val="lt1"/>
                </a:solidFill>
              </a:defRPr>
            </a:lvl7pPr>
            <a:lvl8pPr marL="4876678" lvl="7" indent="-304792" algn="l">
              <a:lnSpc>
                <a:spcPct val="90000"/>
              </a:lnSpc>
              <a:spcBef>
                <a:spcPts val="500"/>
              </a:spcBef>
              <a:spcAft>
                <a:spcPts val="0"/>
              </a:spcAft>
              <a:buClr>
                <a:schemeClr val="lt1"/>
              </a:buClr>
              <a:buSzPts val="1200"/>
              <a:buNone/>
              <a:defRPr sz="1600">
                <a:solidFill>
                  <a:schemeClr val="lt1"/>
                </a:solidFill>
              </a:defRPr>
            </a:lvl8pPr>
            <a:lvl9pPr marL="5486263" lvl="8" indent="-304792" algn="l">
              <a:lnSpc>
                <a:spcPct val="90000"/>
              </a:lnSpc>
              <a:spcBef>
                <a:spcPts val="500"/>
              </a:spcBef>
              <a:spcAft>
                <a:spcPts val="0"/>
              </a:spcAft>
              <a:buClr>
                <a:schemeClr val="lt1"/>
              </a:buClr>
              <a:buSzPts val="1200"/>
              <a:buNone/>
              <a:defRPr sz="1600">
                <a:solidFill>
                  <a:schemeClr val="lt1"/>
                </a:solidFill>
              </a:defRPr>
            </a:lvl9pPr>
          </a:lstStyle>
          <a:p>
            <a:endParaRPr/>
          </a:p>
        </p:txBody>
      </p:sp>
      <p:sp>
        <p:nvSpPr>
          <p:cNvPr id="307" name="Google Shape;307;p6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6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56113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
        <p:cNvGrpSpPr/>
        <p:nvPr/>
      </p:nvGrpSpPr>
      <p:grpSpPr>
        <a:xfrm>
          <a:off x="0" y="0"/>
          <a:ext cx="0" cy="0"/>
          <a:chOff x="0" y="0"/>
          <a:chExt cx="0" cy="0"/>
        </a:xfrm>
      </p:grpSpPr>
      <p:sp>
        <p:nvSpPr>
          <p:cNvPr id="311" name="Google Shape;31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65"/>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313" name="Google Shape;313;p65"/>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314" name="Google Shape;314;p6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6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6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6004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7"/>
        <p:cNvGrpSpPr/>
        <p:nvPr/>
      </p:nvGrpSpPr>
      <p:grpSpPr>
        <a:xfrm>
          <a:off x="0" y="0"/>
          <a:ext cx="0" cy="0"/>
          <a:chOff x="0" y="0"/>
          <a:chExt cx="0" cy="0"/>
        </a:xfrm>
      </p:grpSpPr>
      <p:sp>
        <p:nvSpPr>
          <p:cNvPr id="318" name="Google Shape;318;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6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1800"/>
              <a:buNone/>
              <a:defRPr sz="2400" b="1"/>
            </a:lvl1pPr>
            <a:lvl2pPr marL="1219170" lvl="1" indent="-304792" algn="l">
              <a:lnSpc>
                <a:spcPct val="90000"/>
              </a:lnSpc>
              <a:spcBef>
                <a:spcPts val="500"/>
              </a:spcBef>
              <a:spcAft>
                <a:spcPts val="0"/>
              </a:spcAft>
              <a:buClr>
                <a:schemeClr val="lt1"/>
              </a:buClr>
              <a:buSzPts val="1500"/>
              <a:buNone/>
              <a:defRPr sz="2000" b="1"/>
            </a:lvl2pPr>
            <a:lvl3pPr marL="1828754" lvl="2" indent="-304792" algn="l">
              <a:lnSpc>
                <a:spcPct val="90000"/>
              </a:lnSpc>
              <a:spcBef>
                <a:spcPts val="500"/>
              </a:spcBef>
              <a:spcAft>
                <a:spcPts val="0"/>
              </a:spcAft>
              <a:buClr>
                <a:schemeClr val="lt1"/>
              </a:buClr>
              <a:buSzPts val="1350"/>
              <a:buNone/>
              <a:defRPr sz="1800" b="1"/>
            </a:lvl3pPr>
            <a:lvl4pPr marL="2438339" lvl="3" indent="-304792" algn="l">
              <a:lnSpc>
                <a:spcPct val="90000"/>
              </a:lnSpc>
              <a:spcBef>
                <a:spcPts val="500"/>
              </a:spcBef>
              <a:spcAft>
                <a:spcPts val="0"/>
              </a:spcAft>
              <a:buClr>
                <a:schemeClr val="lt1"/>
              </a:buClr>
              <a:buSzPts val="1200"/>
              <a:buNone/>
              <a:defRPr sz="1600" b="1"/>
            </a:lvl4pPr>
            <a:lvl5pPr marL="3047924" lvl="4" indent="-304792" algn="l">
              <a:lnSpc>
                <a:spcPct val="90000"/>
              </a:lnSpc>
              <a:spcBef>
                <a:spcPts val="500"/>
              </a:spcBef>
              <a:spcAft>
                <a:spcPts val="0"/>
              </a:spcAft>
              <a:buClr>
                <a:schemeClr val="lt1"/>
              </a:buClr>
              <a:buSzPts val="1200"/>
              <a:buNone/>
              <a:defRPr sz="1600" b="1"/>
            </a:lvl5pPr>
            <a:lvl6pPr marL="3657509" lvl="5" indent="-304792" algn="l">
              <a:lnSpc>
                <a:spcPct val="90000"/>
              </a:lnSpc>
              <a:spcBef>
                <a:spcPts val="500"/>
              </a:spcBef>
              <a:spcAft>
                <a:spcPts val="0"/>
              </a:spcAft>
              <a:buClr>
                <a:schemeClr val="lt1"/>
              </a:buClr>
              <a:buSzPts val="1200"/>
              <a:buNone/>
              <a:defRPr sz="1600" b="1"/>
            </a:lvl6pPr>
            <a:lvl7pPr marL="4267093" lvl="6" indent="-304792" algn="l">
              <a:lnSpc>
                <a:spcPct val="90000"/>
              </a:lnSpc>
              <a:spcBef>
                <a:spcPts val="500"/>
              </a:spcBef>
              <a:spcAft>
                <a:spcPts val="0"/>
              </a:spcAft>
              <a:buClr>
                <a:schemeClr val="lt1"/>
              </a:buClr>
              <a:buSzPts val="1200"/>
              <a:buNone/>
              <a:defRPr sz="1600" b="1"/>
            </a:lvl7pPr>
            <a:lvl8pPr marL="4876678" lvl="7" indent="-304792" algn="l">
              <a:lnSpc>
                <a:spcPct val="90000"/>
              </a:lnSpc>
              <a:spcBef>
                <a:spcPts val="500"/>
              </a:spcBef>
              <a:spcAft>
                <a:spcPts val="0"/>
              </a:spcAft>
              <a:buClr>
                <a:schemeClr val="lt1"/>
              </a:buClr>
              <a:buSzPts val="1200"/>
              <a:buNone/>
              <a:defRPr sz="1600" b="1"/>
            </a:lvl8pPr>
            <a:lvl9pPr marL="5486263" lvl="8" indent="-304792" algn="l">
              <a:lnSpc>
                <a:spcPct val="90000"/>
              </a:lnSpc>
              <a:spcBef>
                <a:spcPts val="500"/>
              </a:spcBef>
              <a:spcAft>
                <a:spcPts val="0"/>
              </a:spcAft>
              <a:buClr>
                <a:schemeClr val="lt1"/>
              </a:buClr>
              <a:buSzPts val="1200"/>
              <a:buNone/>
              <a:defRPr sz="1600" b="1"/>
            </a:lvl9pPr>
          </a:lstStyle>
          <a:p>
            <a:endParaRPr/>
          </a:p>
        </p:txBody>
      </p:sp>
      <p:sp>
        <p:nvSpPr>
          <p:cNvPr id="320" name="Google Shape;320;p6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321" name="Google Shape;321;p6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1800"/>
              <a:buNone/>
              <a:defRPr sz="2400" b="1"/>
            </a:lvl1pPr>
            <a:lvl2pPr marL="1219170" lvl="1" indent="-304792" algn="l">
              <a:lnSpc>
                <a:spcPct val="90000"/>
              </a:lnSpc>
              <a:spcBef>
                <a:spcPts val="500"/>
              </a:spcBef>
              <a:spcAft>
                <a:spcPts val="0"/>
              </a:spcAft>
              <a:buClr>
                <a:schemeClr val="lt1"/>
              </a:buClr>
              <a:buSzPts val="1500"/>
              <a:buNone/>
              <a:defRPr sz="2000" b="1"/>
            </a:lvl2pPr>
            <a:lvl3pPr marL="1828754" lvl="2" indent="-304792" algn="l">
              <a:lnSpc>
                <a:spcPct val="90000"/>
              </a:lnSpc>
              <a:spcBef>
                <a:spcPts val="500"/>
              </a:spcBef>
              <a:spcAft>
                <a:spcPts val="0"/>
              </a:spcAft>
              <a:buClr>
                <a:schemeClr val="lt1"/>
              </a:buClr>
              <a:buSzPts val="1350"/>
              <a:buNone/>
              <a:defRPr sz="1800" b="1"/>
            </a:lvl3pPr>
            <a:lvl4pPr marL="2438339" lvl="3" indent="-304792" algn="l">
              <a:lnSpc>
                <a:spcPct val="90000"/>
              </a:lnSpc>
              <a:spcBef>
                <a:spcPts val="500"/>
              </a:spcBef>
              <a:spcAft>
                <a:spcPts val="0"/>
              </a:spcAft>
              <a:buClr>
                <a:schemeClr val="lt1"/>
              </a:buClr>
              <a:buSzPts val="1200"/>
              <a:buNone/>
              <a:defRPr sz="1600" b="1"/>
            </a:lvl4pPr>
            <a:lvl5pPr marL="3047924" lvl="4" indent="-304792" algn="l">
              <a:lnSpc>
                <a:spcPct val="90000"/>
              </a:lnSpc>
              <a:spcBef>
                <a:spcPts val="500"/>
              </a:spcBef>
              <a:spcAft>
                <a:spcPts val="0"/>
              </a:spcAft>
              <a:buClr>
                <a:schemeClr val="lt1"/>
              </a:buClr>
              <a:buSzPts val="1200"/>
              <a:buNone/>
              <a:defRPr sz="1600" b="1"/>
            </a:lvl5pPr>
            <a:lvl6pPr marL="3657509" lvl="5" indent="-304792" algn="l">
              <a:lnSpc>
                <a:spcPct val="90000"/>
              </a:lnSpc>
              <a:spcBef>
                <a:spcPts val="500"/>
              </a:spcBef>
              <a:spcAft>
                <a:spcPts val="0"/>
              </a:spcAft>
              <a:buClr>
                <a:schemeClr val="lt1"/>
              </a:buClr>
              <a:buSzPts val="1200"/>
              <a:buNone/>
              <a:defRPr sz="1600" b="1"/>
            </a:lvl6pPr>
            <a:lvl7pPr marL="4267093" lvl="6" indent="-304792" algn="l">
              <a:lnSpc>
                <a:spcPct val="90000"/>
              </a:lnSpc>
              <a:spcBef>
                <a:spcPts val="500"/>
              </a:spcBef>
              <a:spcAft>
                <a:spcPts val="0"/>
              </a:spcAft>
              <a:buClr>
                <a:schemeClr val="lt1"/>
              </a:buClr>
              <a:buSzPts val="1200"/>
              <a:buNone/>
              <a:defRPr sz="1600" b="1"/>
            </a:lvl7pPr>
            <a:lvl8pPr marL="4876678" lvl="7" indent="-304792" algn="l">
              <a:lnSpc>
                <a:spcPct val="90000"/>
              </a:lnSpc>
              <a:spcBef>
                <a:spcPts val="500"/>
              </a:spcBef>
              <a:spcAft>
                <a:spcPts val="0"/>
              </a:spcAft>
              <a:buClr>
                <a:schemeClr val="lt1"/>
              </a:buClr>
              <a:buSzPts val="1200"/>
              <a:buNone/>
              <a:defRPr sz="1600" b="1"/>
            </a:lvl8pPr>
            <a:lvl9pPr marL="5486263" lvl="8" indent="-304792" algn="l">
              <a:lnSpc>
                <a:spcPct val="90000"/>
              </a:lnSpc>
              <a:spcBef>
                <a:spcPts val="500"/>
              </a:spcBef>
              <a:spcAft>
                <a:spcPts val="0"/>
              </a:spcAft>
              <a:buClr>
                <a:schemeClr val="lt1"/>
              </a:buClr>
              <a:buSzPts val="1200"/>
              <a:buNone/>
              <a:defRPr sz="1600" b="1"/>
            </a:lvl9pPr>
          </a:lstStyle>
          <a:p>
            <a:endParaRPr/>
          </a:p>
        </p:txBody>
      </p:sp>
      <p:sp>
        <p:nvSpPr>
          <p:cNvPr id="322" name="Google Shape;322;p6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323" name="Google Shape;323;p6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6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6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70281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6"/>
        <p:cNvGrpSpPr/>
        <p:nvPr/>
      </p:nvGrpSpPr>
      <p:grpSpPr>
        <a:xfrm>
          <a:off x="0" y="0"/>
          <a:ext cx="0" cy="0"/>
          <a:chOff x="0" y="0"/>
          <a:chExt cx="0" cy="0"/>
        </a:xfrm>
      </p:grpSpPr>
      <p:sp>
        <p:nvSpPr>
          <p:cNvPr id="327" name="Google Shape;32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6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6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6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25863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31"/>
        <p:cNvGrpSpPr/>
        <p:nvPr/>
      </p:nvGrpSpPr>
      <p:grpSpPr>
        <a:xfrm>
          <a:off x="0" y="0"/>
          <a:ext cx="0" cy="0"/>
          <a:chOff x="0" y="0"/>
          <a:chExt cx="0" cy="0"/>
        </a:xfrm>
      </p:grpSpPr>
      <p:sp>
        <p:nvSpPr>
          <p:cNvPr id="332" name="Google Shape;332;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6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lt1"/>
              </a:buClr>
              <a:buSzPts val="2400"/>
              <a:buChar char="•"/>
              <a:defRPr sz="3200"/>
            </a:lvl1pPr>
            <a:lvl2pPr marL="1219170" lvl="1" indent="-482588" algn="l">
              <a:lnSpc>
                <a:spcPct val="90000"/>
              </a:lnSpc>
              <a:spcBef>
                <a:spcPts val="500"/>
              </a:spcBef>
              <a:spcAft>
                <a:spcPts val="0"/>
              </a:spcAft>
              <a:buClr>
                <a:schemeClr val="lt1"/>
              </a:buClr>
              <a:buSzPts val="2100"/>
              <a:buChar char="•"/>
              <a:defRPr sz="2800"/>
            </a:lvl2pPr>
            <a:lvl3pPr marL="1828754" lvl="2" indent="-457189" algn="l">
              <a:lnSpc>
                <a:spcPct val="90000"/>
              </a:lnSpc>
              <a:spcBef>
                <a:spcPts val="500"/>
              </a:spcBef>
              <a:spcAft>
                <a:spcPts val="0"/>
              </a:spcAft>
              <a:buClr>
                <a:schemeClr val="lt1"/>
              </a:buClr>
              <a:buSzPts val="1800"/>
              <a:buChar char="•"/>
              <a:defRPr sz="2400"/>
            </a:lvl3pPr>
            <a:lvl4pPr marL="2438339" lvl="3" indent="-431789" algn="l">
              <a:lnSpc>
                <a:spcPct val="90000"/>
              </a:lnSpc>
              <a:spcBef>
                <a:spcPts val="500"/>
              </a:spcBef>
              <a:spcAft>
                <a:spcPts val="0"/>
              </a:spcAft>
              <a:buClr>
                <a:schemeClr val="lt1"/>
              </a:buClr>
              <a:buSzPts val="1500"/>
              <a:buChar char="•"/>
              <a:defRPr sz="2000"/>
            </a:lvl4pPr>
            <a:lvl5pPr marL="3047924" lvl="4" indent="-431789" algn="l">
              <a:lnSpc>
                <a:spcPct val="90000"/>
              </a:lnSpc>
              <a:spcBef>
                <a:spcPts val="500"/>
              </a:spcBef>
              <a:spcAft>
                <a:spcPts val="0"/>
              </a:spcAft>
              <a:buClr>
                <a:schemeClr val="lt1"/>
              </a:buClr>
              <a:buSzPts val="1500"/>
              <a:buChar char="•"/>
              <a:defRPr sz="2000"/>
            </a:lvl5pPr>
            <a:lvl6pPr marL="3657509" lvl="5" indent="-431789" algn="l">
              <a:lnSpc>
                <a:spcPct val="90000"/>
              </a:lnSpc>
              <a:spcBef>
                <a:spcPts val="500"/>
              </a:spcBef>
              <a:spcAft>
                <a:spcPts val="0"/>
              </a:spcAft>
              <a:buClr>
                <a:schemeClr val="lt1"/>
              </a:buClr>
              <a:buSzPts val="1500"/>
              <a:buChar char="•"/>
              <a:defRPr sz="2000"/>
            </a:lvl6pPr>
            <a:lvl7pPr marL="4267093" lvl="6" indent="-431789" algn="l">
              <a:lnSpc>
                <a:spcPct val="90000"/>
              </a:lnSpc>
              <a:spcBef>
                <a:spcPts val="500"/>
              </a:spcBef>
              <a:spcAft>
                <a:spcPts val="0"/>
              </a:spcAft>
              <a:buClr>
                <a:schemeClr val="lt1"/>
              </a:buClr>
              <a:buSzPts val="1500"/>
              <a:buChar char="•"/>
              <a:defRPr sz="2000"/>
            </a:lvl7pPr>
            <a:lvl8pPr marL="4876678" lvl="7" indent="-431789" algn="l">
              <a:lnSpc>
                <a:spcPct val="90000"/>
              </a:lnSpc>
              <a:spcBef>
                <a:spcPts val="500"/>
              </a:spcBef>
              <a:spcAft>
                <a:spcPts val="0"/>
              </a:spcAft>
              <a:buClr>
                <a:schemeClr val="lt1"/>
              </a:buClr>
              <a:buSzPts val="1500"/>
              <a:buChar char="•"/>
              <a:defRPr sz="2000"/>
            </a:lvl8pPr>
            <a:lvl9pPr marL="5486263" lvl="8" indent="-431789" algn="l">
              <a:lnSpc>
                <a:spcPct val="90000"/>
              </a:lnSpc>
              <a:spcBef>
                <a:spcPts val="500"/>
              </a:spcBef>
              <a:spcAft>
                <a:spcPts val="0"/>
              </a:spcAft>
              <a:buClr>
                <a:schemeClr val="lt1"/>
              </a:buClr>
              <a:buSzPts val="1500"/>
              <a:buChar char="•"/>
              <a:defRPr sz="2000"/>
            </a:lvl9pPr>
          </a:lstStyle>
          <a:p>
            <a:endParaRPr/>
          </a:p>
        </p:txBody>
      </p:sp>
      <p:sp>
        <p:nvSpPr>
          <p:cNvPr id="334" name="Google Shape;334;p6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200"/>
              <a:buNone/>
              <a:defRPr sz="1600"/>
            </a:lvl1pPr>
            <a:lvl2pPr marL="1219170" lvl="1" indent="-304792" algn="l">
              <a:lnSpc>
                <a:spcPct val="90000"/>
              </a:lnSpc>
              <a:spcBef>
                <a:spcPts val="500"/>
              </a:spcBef>
              <a:spcAft>
                <a:spcPts val="0"/>
              </a:spcAft>
              <a:buClr>
                <a:schemeClr val="lt1"/>
              </a:buClr>
              <a:buSzPts val="1050"/>
              <a:buNone/>
              <a:defRPr sz="1400"/>
            </a:lvl2pPr>
            <a:lvl3pPr marL="1828754" lvl="2" indent="-304792" algn="l">
              <a:lnSpc>
                <a:spcPct val="90000"/>
              </a:lnSpc>
              <a:spcBef>
                <a:spcPts val="500"/>
              </a:spcBef>
              <a:spcAft>
                <a:spcPts val="0"/>
              </a:spcAft>
              <a:buClr>
                <a:schemeClr val="lt1"/>
              </a:buClr>
              <a:buSzPts val="900"/>
              <a:buNone/>
              <a:defRPr sz="1200"/>
            </a:lvl3pPr>
            <a:lvl4pPr marL="2438339" lvl="3" indent="-304792" algn="l">
              <a:lnSpc>
                <a:spcPct val="90000"/>
              </a:lnSpc>
              <a:spcBef>
                <a:spcPts val="500"/>
              </a:spcBef>
              <a:spcAft>
                <a:spcPts val="0"/>
              </a:spcAft>
              <a:buClr>
                <a:schemeClr val="lt1"/>
              </a:buClr>
              <a:buSzPts val="750"/>
              <a:buNone/>
              <a:defRPr sz="1000"/>
            </a:lvl4pPr>
            <a:lvl5pPr marL="3047924" lvl="4" indent="-304792" algn="l">
              <a:lnSpc>
                <a:spcPct val="90000"/>
              </a:lnSpc>
              <a:spcBef>
                <a:spcPts val="500"/>
              </a:spcBef>
              <a:spcAft>
                <a:spcPts val="0"/>
              </a:spcAft>
              <a:buClr>
                <a:schemeClr val="lt1"/>
              </a:buClr>
              <a:buSzPts val="750"/>
              <a:buNone/>
              <a:defRPr sz="1000"/>
            </a:lvl5pPr>
            <a:lvl6pPr marL="3657509" lvl="5" indent="-304792" algn="l">
              <a:lnSpc>
                <a:spcPct val="90000"/>
              </a:lnSpc>
              <a:spcBef>
                <a:spcPts val="500"/>
              </a:spcBef>
              <a:spcAft>
                <a:spcPts val="0"/>
              </a:spcAft>
              <a:buClr>
                <a:schemeClr val="lt1"/>
              </a:buClr>
              <a:buSzPts val="750"/>
              <a:buNone/>
              <a:defRPr sz="1000"/>
            </a:lvl6pPr>
            <a:lvl7pPr marL="4267093" lvl="6" indent="-304792" algn="l">
              <a:lnSpc>
                <a:spcPct val="90000"/>
              </a:lnSpc>
              <a:spcBef>
                <a:spcPts val="500"/>
              </a:spcBef>
              <a:spcAft>
                <a:spcPts val="0"/>
              </a:spcAft>
              <a:buClr>
                <a:schemeClr val="lt1"/>
              </a:buClr>
              <a:buSzPts val="750"/>
              <a:buNone/>
              <a:defRPr sz="1000"/>
            </a:lvl7pPr>
            <a:lvl8pPr marL="4876678" lvl="7" indent="-304792" algn="l">
              <a:lnSpc>
                <a:spcPct val="90000"/>
              </a:lnSpc>
              <a:spcBef>
                <a:spcPts val="500"/>
              </a:spcBef>
              <a:spcAft>
                <a:spcPts val="0"/>
              </a:spcAft>
              <a:buClr>
                <a:schemeClr val="lt1"/>
              </a:buClr>
              <a:buSzPts val="750"/>
              <a:buNone/>
              <a:defRPr sz="1000"/>
            </a:lvl8pPr>
            <a:lvl9pPr marL="5486263" lvl="8" indent="-304792" algn="l">
              <a:lnSpc>
                <a:spcPct val="90000"/>
              </a:lnSpc>
              <a:spcBef>
                <a:spcPts val="500"/>
              </a:spcBef>
              <a:spcAft>
                <a:spcPts val="0"/>
              </a:spcAft>
              <a:buClr>
                <a:schemeClr val="lt1"/>
              </a:buClr>
              <a:buSzPts val="750"/>
              <a:buNone/>
              <a:defRPr sz="1000"/>
            </a:lvl9pPr>
          </a:lstStyle>
          <a:p>
            <a:endParaRPr/>
          </a:p>
        </p:txBody>
      </p:sp>
      <p:sp>
        <p:nvSpPr>
          <p:cNvPr id="335" name="Google Shape;335;p6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6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6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9374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38"/>
        <p:cNvGrpSpPr/>
        <p:nvPr/>
      </p:nvGrpSpPr>
      <p:grpSpPr>
        <a:xfrm>
          <a:off x="0" y="0"/>
          <a:ext cx="0" cy="0"/>
          <a:chOff x="0" y="0"/>
          <a:chExt cx="0" cy="0"/>
        </a:xfrm>
      </p:grpSpPr>
      <p:sp>
        <p:nvSpPr>
          <p:cNvPr id="339" name="Google Shape;339;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69"/>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1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341" name="Google Shape;341;p6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200"/>
              <a:buNone/>
              <a:defRPr sz="1600"/>
            </a:lvl1pPr>
            <a:lvl2pPr marL="1219170" lvl="1" indent="-304792" algn="l">
              <a:lnSpc>
                <a:spcPct val="90000"/>
              </a:lnSpc>
              <a:spcBef>
                <a:spcPts val="500"/>
              </a:spcBef>
              <a:spcAft>
                <a:spcPts val="0"/>
              </a:spcAft>
              <a:buClr>
                <a:schemeClr val="lt1"/>
              </a:buClr>
              <a:buSzPts val="1050"/>
              <a:buNone/>
              <a:defRPr sz="1400"/>
            </a:lvl2pPr>
            <a:lvl3pPr marL="1828754" lvl="2" indent="-304792" algn="l">
              <a:lnSpc>
                <a:spcPct val="90000"/>
              </a:lnSpc>
              <a:spcBef>
                <a:spcPts val="500"/>
              </a:spcBef>
              <a:spcAft>
                <a:spcPts val="0"/>
              </a:spcAft>
              <a:buClr>
                <a:schemeClr val="lt1"/>
              </a:buClr>
              <a:buSzPts val="900"/>
              <a:buNone/>
              <a:defRPr sz="1200"/>
            </a:lvl3pPr>
            <a:lvl4pPr marL="2438339" lvl="3" indent="-304792" algn="l">
              <a:lnSpc>
                <a:spcPct val="90000"/>
              </a:lnSpc>
              <a:spcBef>
                <a:spcPts val="500"/>
              </a:spcBef>
              <a:spcAft>
                <a:spcPts val="0"/>
              </a:spcAft>
              <a:buClr>
                <a:schemeClr val="lt1"/>
              </a:buClr>
              <a:buSzPts val="750"/>
              <a:buNone/>
              <a:defRPr sz="1000"/>
            </a:lvl4pPr>
            <a:lvl5pPr marL="3047924" lvl="4" indent="-304792" algn="l">
              <a:lnSpc>
                <a:spcPct val="90000"/>
              </a:lnSpc>
              <a:spcBef>
                <a:spcPts val="500"/>
              </a:spcBef>
              <a:spcAft>
                <a:spcPts val="0"/>
              </a:spcAft>
              <a:buClr>
                <a:schemeClr val="lt1"/>
              </a:buClr>
              <a:buSzPts val="750"/>
              <a:buNone/>
              <a:defRPr sz="1000"/>
            </a:lvl5pPr>
            <a:lvl6pPr marL="3657509" lvl="5" indent="-304792" algn="l">
              <a:lnSpc>
                <a:spcPct val="90000"/>
              </a:lnSpc>
              <a:spcBef>
                <a:spcPts val="500"/>
              </a:spcBef>
              <a:spcAft>
                <a:spcPts val="0"/>
              </a:spcAft>
              <a:buClr>
                <a:schemeClr val="lt1"/>
              </a:buClr>
              <a:buSzPts val="750"/>
              <a:buNone/>
              <a:defRPr sz="1000"/>
            </a:lvl6pPr>
            <a:lvl7pPr marL="4267093" lvl="6" indent="-304792" algn="l">
              <a:lnSpc>
                <a:spcPct val="90000"/>
              </a:lnSpc>
              <a:spcBef>
                <a:spcPts val="500"/>
              </a:spcBef>
              <a:spcAft>
                <a:spcPts val="0"/>
              </a:spcAft>
              <a:buClr>
                <a:schemeClr val="lt1"/>
              </a:buClr>
              <a:buSzPts val="750"/>
              <a:buNone/>
              <a:defRPr sz="1000"/>
            </a:lvl7pPr>
            <a:lvl8pPr marL="4876678" lvl="7" indent="-304792" algn="l">
              <a:lnSpc>
                <a:spcPct val="90000"/>
              </a:lnSpc>
              <a:spcBef>
                <a:spcPts val="500"/>
              </a:spcBef>
              <a:spcAft>
                <a:spcPts val="0"/>
              </a:spcAft>
              <a:buClr>
                <a:schemeClr val="lt1"/>
              </a:buClr>
              <a:buSzPts val="750"/>
              <a:buNone/>
              <a:defRPr sz="1000"/>
            </a:lvl8pPr>
            <a:lvl9pPr marL="5486263" lvl="8" indent="-304792" algn="l">
              <a:lnSpc>
                <a:spcPct val="90000"/>
              </a:lnSpc>
              <a:spcBef>
                <a:spcPts val="500"/>
              </a:spcBef>
              <a:spcAft>
                <a:spcPts val="0"/>
              </a:spcAft>
              <a:buClr>
                <a:schemeClr val="lt1"/>
              </a:buClr>
              <a:buSzPts val="750"/>
              <a:buNone/>
              <a:defRPr sz="1000"/>
            </a:lvl9pPr>
          </a:lstStyle>
          <a:p>
            <a:endParaRPr/>
          </a:p>
        </p:txBody>
      </p:sp>
      <p:sp>
        <p:nvSpPr>
          <p:cNvPr id="342" name="Google Shape;342;p6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6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6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78751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45"/>
        <p:cNvGrpSpPr/>
        <p:nvPr/>
      </p:nvGrpSpPr>
      <p:grpSpPr>
        <a:xfrm>
          <a:off x="0" y="0"/>
          <a:ext cx="0" cy="0"/>
          <a:chOff x="0" y="0"/>
          <a:chExt cx="0" cy="0"/>
        </a:xfrm>
      </p:grpSpPr>
      <p:sp>
        <p:nvSpPr>
          <p:cNvPr id="346" name="Google Shape;346;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70"/>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348" name="Google Shape;348;p7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7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81031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51"/>
        <p:cNvGrpSpPr/>
        <p:nvPr/>
      </p:nvGrpSpPr>
      <p:grpSpPr>
        <a:xfrm>
          <a:off x="0" y="0"/>
          <a:ext cx="0" cy="0"/>
          <a:chOff x="0" y="0"/>
          <a:chExt cx="0" cy="0"/>
        </a:xfrm>
      </p:grpSpPr>
      <p:sp>
        <p:nvSpPr>
          <p:cNvPr id="352" name="Google Shape;352;p7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71"/>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354" name="Google Shape;354;p7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7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28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369B5-8163-4D1B-BA32-770E62ED5405}"/>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E92C0-CE05-4240-8C27-18CACFD7D40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BA755-7E66-4B34-BDE0-0889EEE26DCE}"/>
              </a:ext>
            </a:extLst>
          </p:cNvPr>
          <p:cNvSpPr>
            <a:spLocks noGrp="1"/>
          </p:cNvSpPr>
          <p:nvPr>
            <p:ph type="dt" sz="half" idx="10"/>
          </p:nvPr>
        </p:nvSpPr>
        <p:spPr/>
        <p:txBody>
          <a:bodyPr/>
          <a:lstStyle/>
          <a:p>
            <a:fld id="{87D2DDE7-E14C-465E-9AF4-2CEB9407A47A}" type="datetime1">
              <a:rPr lang="en-US" smtClean="0"/>
              <a:pPr/>
              <a:t>10/22/2022</a:t>
            </a:fld>
            <a:endParaRPr lang="en-US" dirty="0"/>
          </a:p>
        </p:txBody>
      </p:sp>
      <p:sp>
        <p:nvSpPr>
          <p:cNvPr id="5" name="Footer Placeholder 4">
            <a:extLst>
              <a:ext uri="{FF2B5EF4-FFF2-40B4-BE49-F238E27FC236}">
                <a16:creationId xmlns:a16="http://schemas.microsoft.com/office/drawing/2014/main" id="{F963099E-3514-4891-B791-6482444757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E27628-2084-4142-9723-7580D4928392}"/>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86230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g13f8545b385_0_110"/>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g13f8545b385_0_110"/>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g13f8545b385_0_110"/>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g13f8545b385_0_1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705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4"/>
        <p:cNvGrpSpPr/>
        <p:nvPr/>
      </p:nvGrpSpPr>
      <p:grpSpPr>
        <a:xfrm>
          <a:off x="0" y="0"/>
          <a:ext cx="0" cy="0"/>
          <a:chOff x="0" y="0"/>
          <a:chExt cx="0" cy="0"/>
        </a:xfrm>
      </p:grpSpPr>
      <p:sp>
        <p:nvSpPr>
          <p:cNvPr id="65" name="Google Shape;65;g13f8545b385_0_154"/>
          <p:cNvSpPr txBox="1">
            <a:spLocks noGrp="1"/>
          </p:cNvSpPr>
          <p:nvPr>
            <p:ph type="title"/>
          </p:nvPr>
        </p:nvSpPr>
        <p:spPr>
          <a:xfrm>
            <a:off x="838200" y="365125"/>
            <a:ext cx="10515600" cy="13256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lt1"/>
              </a:buClr>
              <a:buSzPts val="3300"/>
              <a:buFont typeface="Calibri"/>
              <a:buNone/>
              <a:defRPr sz="2700" b="1" i="0">
                <a:solidFill>
                  <a:schemeClr val="lt1"/>
                </a:solidFill>
                <a:latin typeface="Calibri"/>
                <a:ea typeface="Calibri"/>
                <a:cs typeface="Calibri"/>
                <a:sym typeface="Calibri"/>
              </a:defRPr>
            </a:lvl1pPr>
            <a:lvl2pPr lvl="1" algn="l" rtl="0">
              <a:lnSpc>
                <a:spcPct val="100000"/>
              </a:lnSpc>
              <a:spcBef>
                <a:spcPts val="0"/>
              </a:spcBef>
              <a:spcAft>
                <a:spcPts val="0"/>
              </a:spcAft>
              <a:buClr>
                <a:schemeClr val="lt2"/>
              </a:buClr>
              <a:buSzPts val="1400"/>
              <a:buNone/>
              <a:defRPr/>
            </a:lvl2pPr>
            <a:lvl3pPr lvl="2" algn="l" rtl="0">
              <a:lnSpc>
                <a:spcPct val="100000"/>
              </a:lnSpc>
              <a:spcBef>
                <a:spcPts val="0"/>
              </a:spcBef>
              <a:spcAft>
                <a:spcPts val="0"/>
              </a:spcAft>
              <a:buClr>
                <a:schemeClr val="lt2"/>
              </a:buClr>
              <a:buSzPts val="1400"/>
              <a:buNone/>
              <a:defRPr/>
            </a:lvl3pPr>
            <a:lvl4pPr lvl="3" algn="l" rtl="0">
              <a:lnSpc>
                <a:spcPct val="100000"/>
              </a:lnSpc>
              <a:spcBef>
                <a:spcPts val="0"/>
              </a:spcBef>
              <a:spcAft>
                <a:spcPts val="0"/>
              </a:spcAft>
              <a:buClr>
                <a:schemeClr val="lt2"/>
              </a:buClr>
              <a:buSzPts val="1400"/>
              <a:buNone/>
              <a:defRPr/>
            </a:lvl4pPr>
            <a:lvl5pPr lvl="4" algn="l" rtl="0">
              <a:lnSpc>
                <a:spcPct val="100000"/>
              </a:lnSpc>
              <a:spcBef>
                <a:spcPts val="0"/>
              </a:spcBef>
              <a:spcAft>
                <a:spcPts val="0"/>
              </a:spcAft>
              <a:buClr>
                <a:schemeClr val="lt2"/>
              </a:buClr>
              <a:buSzPts val="1400"/>
              <a:buNone/>
              <a:defRPr/>
            </a:lvl5pPr>
            <a:lvl6pPr lvl="5" algn="l" rtl="0">
              <a:lnSpc>
                <a:spcPct val="100000"/>
              </a:lnSpc>
              <a:spcBef>
                <a:spcPts val="0"/>
              </a:spcBef>
              <a:spcAft>
                <a:spcPts val="0"/>
              </a:spcAft>
              <a:buClr>
                <a:schemeClr val="lt2"/>
              </a:buClr>
              <a:buSzPts val="1400"/>
              <a:buNone/>
              <a:defRPr/>
            </a:lvl6pPr>
            <a:lvl7pPr lvl="6" algn="l" rtl="0">
              <a:lnSpc>
                <a:spcPct val="100000"/>
              </a:lnSpc>
              <a:spcBef>
                <a:spcPts val="0"/>
              </a:spcBef>
              <a:spcAft>
                <a:spcPts val="0"/>
              </a:spcAft>
              <a:buClr>
                <a:schemeClr val="lt2"/>
              </a:buClr>
              <a:buSzPts val="1400"/>
              <a:buNone/>
              <a:defRPr/>
            </a:lvl7pPr>
            <a:lvl8pPr lvl="7" algn="l" rtl="0">
              <a:lnSpc>
                <a:spcPct val="100000"/>
              </a:lnSpc>
              <a:spcBef>
                <a:spcPts val="0"/>
              </a:spcBef>
              <a:spcAft>
                <a:spcPts val="0"/>
              </a:spcAft>
              <a:buClr>
                <a:schemeClr val="lt2"/>
              </a:buClr>
              <a:buSzPts val="1400"/>
              <a:buNone/>
              <a:defRPr/>
            </a:lvl8pPr>
            <a:lvl9pPr lvl="8" algn="l" rtl="0">
              <a:lnSpc>
                <a:spcPct val="100000"/>
              </a:lnSpc>
              <a:spcBef>
                <a:spcPts val="0"/>
              </a:spcBef>
              <a:spcAft>
                <a:spcPts val="0"/>
              </a:spcAft>
              <a:buClr>
                <a:schemeClr val="lt2"/>
              </a:buClr>
              <a:buSzPts val="1400"/>
              <a:buNone/>
              <a:defRPr/>
            </a:lvl9pPr>
          </a:lstStyle>
          <a:p>
            <a:endParaRPr/>
          </a:p>
        </p:txBody>
      </p:sp>
      <p:sp>
        <p:nvSpPr>
          <p:cNvPr id="66" name="Google Shape;66;g13f8545b385_0_154"/>
          <p:cNvSpPr txBox="1">
            <a:spLocks noGrp="1"/>
          </p:cNvSpPr>
          <p:nvPr>
            <p:ph type="ftr" idx="11"/>
          </p:nvPr>
        </p:nvSpPr>
        <p:spPr>
          <a:xfrm>
            <a:off x="4038600" y="6356352"/>
            <a:ext cx="4114800" cy="3652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g13f8545b385_0_154"/>
          <p:cNvSpPr txBox="1">
            <a:spLocks noGrp="1"/>
          </p:cNvSpPr>
          <p:nvPr>
            <p:ph type="dt" idx="10"/>
          </p:nvPr>
        </p:nvSpPr>
        <p:spPr>
          <a:xfrm>
            <a:off x="838200" y="6356352"/>
            <a:ext cx="2743200" cy="3652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g13f8545b385_0_154"/>
          <p:cNvSpPr txBox="1">
            <a:spLocks noGrp="1"/>
          </p:cNvSpPr>
          <p:nvPr>
            <p:ph type="sldNum" idx="12"/>
          </p:nvPr>
        </p:nvSpPr>
        <p:spPr>
          <a:xfrm>
            <a:off x="8610600" y="6356352"/>
            <a:ext cx="2743200" cy="365200"/>
          </a:xfrm>
          <a:prstGeom prst="rect">
            <a:avLst/>
          </a:prstGeom>
          <a:noFill/>
          <a:ln>
            <a:noFill/>
          </a:ln>
        </p:spPr>
        <p:txBody>
          <a:bodyPr spcFirstLastPara="1" wrap="square" lIns="0" tIns="0" rIns="0" bIns="0" anchor="ctr" anchorCtr="0">
            <a:noAutofit/>
          </a:bodyPr>
          <a:lstStyle>
            <a:lvl1pPr marL="12700" marR="0" lvl="0"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1pPr>
            <a:lvl2pPr marL="12700" marR="0" lvl="1"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2pPr>
            <a:lvl3pPr marL="12700" marR="0" lvl="2"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3pPr>
            <a:lvl4pPr marL="12700" marR="0" lvl="3"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4pPr>
            <a:lvl5pPr marL="12700" marR="0" lvl="4"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5pPr>
            <a:lvl6pPr marL="12700" marR="0" lvl="5"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6pPr>
            <a:lvl7pPr marL="12700" marR="0" lvl="6"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7pPr>
            <a:lvl8pPr marL="12700" marR="0" lvl="7"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8pPr>
            <a:lvl9pPr marL="12700" marR="0" lvl="8" indent="0" algn="r" rtl="0">
              <a:lnSpc>
                <a:spcPct val="103333"/>
              </a:lnSpc>
              <a:spcBef>
                <a:spcPts val="0"/>
              </a:spcBef>
              <a:spcAft>
                <a:spcPts val="0"/>
              </a:spcAft>
              <a:buClr>
                <a:srgbClr val="000000"/>
              </a:buClr>
              <a:buSzPts val="900"/>
              <a:buFont typeface="Arial"/>
              <a:buNone/>
              <a:defRPr sz="1200" b="1" i="0" u="none" strike="noStrike" cap="none">
                <a:solidFill>
                  <a:srgbClr val="40B9D2"/>
                </a:solidFill>
                <a:latin typeface="Calibri"/>
                <a:ea typeface="Calibri"/>
                <a:cs typeface="Calibri"/>
                <a:sym typeface="Calibri"/>
              </a:defRPr>
            </a:lvl9pPr>
          </a:lstStyle>
          <a:p>
            <a:r>
              <a:rPr lang="en-US"/>
              <a:t>Slide </a:t>
            </a:r>
            <a:fld id="{00000000-1234-1234-1234-123412341234}" type="slidenum">
              <a:rPr lang="en-US" smtClean="0"/>
              <a:pPr/>
              <a:t>‹#›</a:t>
            </a:fld>
            <a:endParaRPr/>
          </a:p>
        </p:txBody>
      </p:sp>
    </p:spTree>
    <p:extLst>
      <p:ext uri="{BB962C8B-B14F-4D97-AF65-F5344CB8AC3E}">
        <p14:creationId xmlns:p14="http://schemas.microsoft.com/office/powerpoint/2010/main" val="109636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g13f8545b385_0_115"/>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g13f8545b385_0_115"/>
          <p:cNvSpPr txBox="1">
            <a:spLocks noGrp="1"/>
          </p:cNvSpPr>
          <p:nvPr>
            <p:ph type="body" idx="1"/>
          </p:nvPr>
        </p:nvSpPr>
        <p:spPr>
          <a:xfrm>
            <a:off x="415600" y="1633633"/>
            <a:ext cx="5333200" cy="447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g13f8545b385_0_115"/>
          <p:cNvSpPr txBox="1">
            <a:spLocks noGrp="1"/>
          </p:cNvSpPr>
          <p:nvPr>
            <p:ph type="body" idx="2"/>
          </p:nvPr>
        </p:nvSpPr>
        <p:spPr>
          <a:xfrm>
            <a:off x="6443200" y="1633633"/>
            <a:ext cx="5333200" cy="447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g13f8545b385_0_1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7542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AA4F5A-A74E-46A4-A33D-522D9DF58F48}" type="datetime1">
              <a:rPr lang="en-US" smtClean="0"/>
              <a:pPr/>
              <a:t>10/22/2022</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4532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6165A-7981-40F0-92CE-EFC41856F7F9}" type="datetime1">
              <a:rPr lang="en-US" smtClean="0"/>
              <a:pPr/>
              <a:t>10/22/2022</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77698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9CA5EB-ED56-4B2F-BD41-D9CFDF022357}" type="datetime1">
              <a:rPr lang="en-US" smtClean="0"/>
              <a:pPr/>
              <a:t>10/22/2022</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00093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52E53-C4C9-4D5E-9686-52F403A71C1D}" type="datetime1">
              <a:rPr lang="en-US" smtClean="0"/>
              <a:pPr/>
              <a:t>10/22/2022</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6324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59F2BD-87E3-4BF4-8D01-882DEEA5EA3D}" type="datetime1">
              <a:rPr lang="en-US" smtClean="0"/>
              <a:pPr/>
              <a:t>10/22/2022</a:t>
            </a:fld>
            <a:endParaRPr lang="en-US" dirty="0"/>
          </a:p>
        </p:txBody>
      </p:sp>
      <p:sp>
        <p:nvSpPr>
          <p:cNvPr id="8" name="Footer Placeholder 7"/>
          <p:cNvSpPr>
            <a:spLocks noGrp="1"/>
          </p:cNvSpPr>
          <p:nvPr>
            <p:ph type="ftr" sz="quarter" idx="11"/>
          </p:nvPr>
        </p:nvSpPr>
        <p:spPr/>
        <p:txBody>
          <a:bodyPr/>
          <a:lstStyle/>
          <a:p>
            <a:r>
              <a:rPr lang="en-US" dirty="0"/>
              <a:t>1</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3588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59E7-582F-4AC3-AF3E-E3F5A080C0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C8ABC-3179-4C19-90E1-9F04AF5DD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54CC8-BB6F-424D-B08F-445422D961E2}"/>
              </a:ext>
            </a:extLst>
          </p:cNvPr>
          <p:cNvSpPr>
            <a:spLocks noGrp="1"/>
          </p:cNvSpPr>
          <p:nvPr>
            <p:ph type="dt" sz="half" idx="10"/>
          </p:nvPr>
        </p:nvSpPr>
        <p:spPr/>
        <p:txBody>
          <a:bodyPr/>
          <a:lstStyle/>
          <a:p>
            <a:fld id="{0E48F4B6-341E-47E4-9D7B-53CE85A84BC7}" type="datetime1">
              <a:rPr lang="en-US" smtClean="0"/>
              <a:pPr/>
              <a:t>10/22/2022</a:t>
            </a:fld>
            <a:endParaRPr lang="en-US" dirty="0"/>
          </a:p>
        </p:txBody>
      </p:sp>
      <p:sp>
        <p:nvSpPr>
          <p:cNvPr id="5" name="Footer Placeholder 4">
            <a:extLst>
              <a:ext uri="{FF2B5EF4-FFF2-40B4-BE49-F238E27FC236}">
                <a16:creationId xmlns:a16="http://schemas.microsoft.com/office/drawing/2014/main" id="{4788D525-46D3-47B5-8AC3-F628FFD5A4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F9652E-F9EF-4590-A48D-18D1AD296B8C}"/>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3131673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72E39-4D58-474E-80FC-64E80D9CD645}" type="datetime1">
              <a:rPr lang="en-US" smtClean="0"/>
              <a:pPr/>
              <a:t>10/22/2022</a:t>
            </a:fld>
            <a:endParaRPr lang="en-US" dirty="0"/>
          </a:p>
        </p:txBody>
      </p:sp>
      <p:sp>
        <p:nvSpPr>
          <p:cNvPr id="4" name="Footer Placeholder 3"/>
          <p:cNvSpPr>
            <a:spLocks noGrp="1"/>
          </p:cNvSpPr>
          <p:nvPr>
            <p:ph type="ftr" sz="quarter" idx="11"/>
          </p:nvPr>
        </p:nvSpPr>
        <p:spPr/>
        <p:txBody>
          <a:bodyPr/>
          <a:lstStyle/>
          <a:p>
            <a:r>
              <a:rPr lang="en-US" dirty="0"/>
              <a:t>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51252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9E931-51D6-4954-8D1B-38513E98301D}" type="datetime1">
              <a:rPr lang="en-US" smtClean="0"/>
              <a:pPr/>
              <a:t>10/22/2022</a:t>
            </a:fld>
            <a:endParaRPr lang="en-US" dirty="0"/>
          </a:p>
        </p:txBody>
      </p:sp>
      <p:sp>
        <p:nvSpPr>
          <p:cNvPr id="3" name="Footer Placeholder 2"/>
          <p:cNvSpPr>
            <a:spLocks noGrp="1"/>
          </p:cNvSpPr>
          <p:nvPr>
            <p:ph type="ftr" sz="quarter" idx="11"/>
          </p:nvPr>
        </p:nvSpPr>
        <p:spPr/>
        <p:txBody>
          <a:bodyPr/>
          <a:lstStyle/>
          <a:p>
            <a:r>
              <a:rPr lang="en-US" dirty="0"/>
              <a:t>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16974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36F51193-855A-4021-AC1B-E76AEBF5A4FE}" type="datetime1">
              <a:rPr lang="en-US" smtClean="0"/>
              <a:pPr/>
              <a:t>10/22/2022</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3244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27A4485-E016-4AE7-B0FD-53BD2B4FDD11}" type="datetime1">
              <a:rPr lang="en-US" smtClean="0"/>
              <a:pPr/>
              <a:t>10/22/2022</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38621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F88BF-7E18-4512-B703-476C9786A95D}" type="datetime1">
              <a:rPr lang="en-US" smtClean="0"/>
              <a:pPr/>
              <a:t>10/22/2022</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3485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5D17D-8CBE-467E-8D45-C36B57396415}" type="datetime1">
              <a:rPr lang="en-US" smtClean="0"/>
              <a:pPr/>
              <a:t>10/22/2022</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28353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5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1577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6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800"/>
              <a:buNone/>
              <a:defRPr sz="2400">
                <a:solidFill>
                  <a:schemeClr val="lt1"/>
                </a:solidFill>
              </a:defRPr>
            </a:lvl1pPr>
            <a:lvl2pPr marL="1219170" lvl="1" indent="-304792" algn="l">
              <a:lnSpc>
                <a:spcPct val="90000"/>
              </a:lnSpc>
              <a:spcBef>
                <a:spcPts val="500"/>
              </a:spcBef>
              <a:spcAft>
                <a:spcPts val="0"/>
              </a:spcAft>
              <a:buClr>
                <a:schemeClr val="lt1"/>
              </a:buClr>
              <a:buSzPts val="1500"/>
              <a:buNone/>
              <a:defRPr sz="2000">
                <a:solidFill>
                  <a:schemeClr val="lt1"/>
                </a:solidFill>
              </a:defRPr>
            </a:lvl2pPr>
            <a:lvl3pPr marL="1828754" lvl="2" indent="-304792" algn="l">
              <a:lnSpc>
                <a:spcPct val="90000"/>
              </a:lnSpc>
              <a:spcBef>
                <a:spcPts val="500"/>
              </a:spcBef>
              <a:spcAft>
                <a:spcPts val="0"/>
              </a:spcAft>
              <a:buClr>
                <a:schemeClr val="lt1"/>
              </a:buClr>
              <a:buSzPts val="1350"/>
              <a:buNone/>
              <a:defRPr sz="1800">
                <a:solidFill>
                  <a:schemeClr val="lt1"/>
                </a:solidFill>
              </a:defRPr>
            </a:lvl3pPr>
            <a:lvl4pPr marL="2438339" lvl="3" indent="-304792" algn="l">
              <a:lnSpc>
                <a:spcPct val="90000"/>
              </a:lnSpc>
              <a:spcBef>
                <a:spcPts val="500"/>
              </a:spcBef>
              <a:spcAft>
                <a:spcPts val="0"/>
              </a:spcAft>
              <a:buClr>
                <a:schemeClr val="lt1"/>
              </a:buClr>
              <a:buSzPts val="1200"/>
              <a:buNone/>
              <a:defRPr sz="1600">
                <a:solidFill>
                  <a:schemeClr val="lt1"/>
                </a:solidFill>
              </a:defRPr>
            </a:lvl4pPr>
            <a:lvl5pPr marL="3047924" lvl="4" indent="-304792" algn="l">
              <a:lnSpc>
                <a:spcPct val="90000"/>
              </a:lnSpc>
              <a:spcBef>
                <a:spcPts val="500"/>
              </a:spcBef>
              <a:spcAft>
                <a:spcPts val="0"/>
              </a:spcAft>
              <a:buClr>
                <a:schemeClr val="lt1"/>
              </a:buClr>
              <a:buSzPts val="1200"/>
              <a:buNone/>
              <a:defRPr sz="1600">
                <a:solidFill>
                  <a:schemeClr val="lt1"/>
                </a:solidFill>
              </a:defRPr>
            </a:lvl5pPr>
            <a:lvl6pPr marL="3657509" lvl="5" indent="-304792" algn="l">
              <a:lnSpc>
                <a:spcPct val="90000"/>
              </a:lnSpc>
              <a:spcBef>
                <a:spcPts val="500"/>
              </a:spcBef>
              <a:spcAft>
                <a:spcPts val="0"/>
              </a:spcAft>
              <a:buClr>
                <a:schemeClr val="lt1"/>
              </a:buClr>
              <a:buSzPts val="1200"/>
              <a:buNone/>
              <a:defRPr sz="1600">
                <a:solidFill>
                  <a:schemeClr val="lt1"/>
                </a:solidFill>
              </a:defRPr>
            </a:lvl6pPr>
            <a:lvl7pPr marL="4267093" lvl="6" indent="-304792" algn="l">
              <a:lnSpc>
                <a:spcPct val="90000"/>
              </a:lnSpc>
              <a:spcBef>
                <a:spcPts val="500"/>
              </a:spcBef>
              <a:spcAft>
                <a:spcPts val="0"/>
              </a:spcAft>
              <a:buClr>
                <a:schemeClr val="lt1"/>
              </a:buClr>
              <a:buSzPts val="1200"/>
              <a:buNone/>
              <a:defRPr sz="1600">
                <a:solidFill>
                  <a:schemeClr val="lt1"/>
                </a:solidFill>
              </a:defRPr>
            </a:lvl7pPr>
            <a:lvl8pPr marL="4876678" lvl="7" indent="-304792" algn="l">
              <a:lnSpc>
                <a:spcPct val="90000"/>
              </a:lnSpc>
              <a:spcBef>
                <a:spcPts val="500"/>
              </a:spcBef>
              <a:spcAft>
                <a:spcPts val="0"/>
              </a:spcAft>
              <a:buClr>
                <a:schemeClr val="lt1"/>
              </a:buClr>
              <a:buSzPts val="1200"/>
              <a:buNone/>
              <a:defRPr sz="1600">
                <a:solidFill>
                  <a:schemeClr val="lt1"/>
                </a:solidFill>
              </a:defRPr>
            </a:lvl8pPr>
            <a:lvl9pPr marL="5486263" lvl="8" indent="-304792" algn="l">
              <a:lnSpc>
                <a:spcPct val="90000"/>
              </a:lnSpc>
              <a:spcBef>
                <a:spcPts val="500"/>
              </a:spcBef>
              <a:spcAft>
                <a:spcPts val="0"/>
              </a:spcAft>
              <a:buClr>
                <a:schemeClr val="lt1"/>
              </a:buClr>
              <a:buSzPts val="1200"/>
              <a:buNone/>
              <a:defRPr sz="1600">
                <a:solidFill>
                  <a:schemeClr val="lt1"/>
                </a:solidFill>
              </a:defRPr>
            </a:lvl9pPr>
          </a:lstStyle>
          <a:p>
            <a:endParaRPr/>
          </a:p>
        </p:txBody>
      </p:sp>
      <p:sp>
        <p:nvSpPr>
          <p:cNvPr id="51" name="Google Shape;51;p6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109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8"/>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57" name="Google Shape;57;p68"/>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58" name="Google Shape;58;p6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6523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1800"/>
              <a:buNone/>
              <a:defRPr sz="2400" b="1"/>
            </a:lvl1pPr>
            <a:lvl2pPr marL="1219170" lvl="1" indent="-304792" algn="l">
              <a:lnSpc>
                <a:spcPct val="90000"/>
              </a:lnSpc>
              <a:spcBef>
                <a:spcPts val="500"/>
              </a:spcBef>
              <a:spcAft>
                <a:spcPts val="0"/>
              </a:spcAft>
              <a:buClr>
                <a:schemeClr val="lt1"/>
              </a:buClr>
              <a:buSzPts val="1500"/>
              <a:buNone/>
              <a:defRPr sz="2000" b="1"/>
            </a:lvl2pPr>
            <a:lvl3pPr marL="1828754" lvl="2" indent="-304792" algn="l">
              <a:lnSpc>
                <a:spcPct val="90000"/>
              </a:lnSpc>
              <a:spcBef>
                <a:spcPts val="500"/>
              </a:spcBef>
              <a:spcAft>
                <a:spcPts val="0"/>
              </a:spcAft>
              <a:buClr>
                <a:schemeClr val="lt1"/>
              </a:buClr>
              <a:buSzPts val="1350"/>
              <a:buNone/>
              <a:defRPr sz="1800" b="1"/>
            </a:lvl3pPr>
            <a:lvl4pPr marL="2438339" lvl="3" indent="-304792" algn="l">
              <a:lnSpc>
                <a:spcPct val="90000"/>
              </a:lnSpc>
              <a:spcBef>
                <a:spcPts val="500"/>
              </a:spcBef>
              <a:spcAft>
                <a:spcPts val="0"/>
              </a:spcAft>
              <a:buClr>
                <a:schemeClr val="lt1"/>
              </a:buClr>
              <a:buSzPts val="1200"/>
              <a:buNone/>
              <a:defRPr sz="1600" b="1"/>
            </a:lvl4pPr>
            <a:lvl5pPr marL="3047924" lvl="4" indent="-304792" algn="l">
              <a:lnSpc>
                <a:spcPct val="90000"/>
              </a:lnSpc>
              <a:spcBef>
                <a:spcPts val="500"/>
              </a:spcBef>
              <a:spcAft>
                <a:spcPts val="0"/>
              </a:spcAft>
              <a:buClr>
                <a:schemeClr val="lt1"/>
              </a:buClr>
              <a:buSzPts val="1200"/>
              <a:buNone/>
              <a:defRPr sz="1600" b="1"/>
            </a:lvl5pPr>
            <a:lvl6pPr marL="3657509" lvl="5" indent="-304792" algn="l">
              <a:lnSpc>
                <a:spcPct val="90000"/>
              </a:lnSpc>
              <a:spcBef>
                <a:spcPts val="500"/>
              </a:spcBef>
              <a:spcAft>
                <a:spcPts val="0"/>
              </a:spcAft>
              <a:buClr>
                <a:schemeClr val="lt1"/>
              </a:buClr>
              <a:buSzPts val="1200"/>
              <a:buNone/>
              <a:defRPr sz="1600" b="1"/>
            </a:lvl6pPr>
            <a:lvl7pPr marL="4267093" lvl="6" indent="-304792" algn="l">
              <a:lnSpc>
                <a:spcPct val="90000"/>
              </a:lnSpc>
              <a:spcBef>
                <a:spcPts val="500"/>
              </a:spcBef>
              <a:spcAft>
                <a:spcPts val="0"/>
              </a:spcAft>
              <a:buClr>
                <a:schemeClr val="lt1"/>
              </a:buClr>
              <a:buSzPts val="1200"/>
              <a:buNone/>
              <a:defRPr sz="1600" b="1"/>
            </a:lvl7pPr>
            <a:lvl8pPr marL="4876678" lvl="7" indent="-304792" algn="l">
              <a:lnSpc>
                <a:spcPct val="90000"/>
              </a:lnSpc>
              <a:spcBef>
                <a:spcPts val="500"/>
              </a:spcBef>
              <a:spcAft>
                <a:spcPts val="0"/>
              </a:spcAft>
              <a:buClr>
                <a:schemeClr val="lt1"/>
              </a:buClr>
              <a:buSzPts val="1200"/>
              <a:buNone/>
              <a:defRPr sz="1600" b="1"/>
            </a:lvl8pPr>
            <a:lvl9pPr marL="5486263" lvl="8" indent="-304792" algn="l">
              <a:lnSpc>
                <a:spcPct val="90000"/>
              </a:lnSpc>
              <a:spcBef>
                <a:spcPts val="500"/>
              </a:spcBef>
              <a:spcAft>
                <a:spcPts val="0"/>
              </a:spcAft>
              <a:buClr>
                <a:schemeClr val="lt1"/>
              </a:buClr>
              <a:buSzPts val="1200"/>
              <a:buNone/>
              <a:defRPr sz="1600" b="1"/>
            </a:lvl9pPr>
          </a:lstStyle>
          <a:p>
            <a:endParaRPr/>
          </a:p>
        </p:txBody>
      </p:sp>
      <p:sp>
        <p:nvSpPr>
          <p:cNvPr id="64" name="Google Shape;64;p6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65" name="Google Shape;65;p6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1800"/>
              <a:buNone/>
              <a:defRPr sz="2400" b="1"/>
            </a:lvl1pPr>
            <a:lvl2pPr marL="1219170" lvl="1" indent="-304792" algn="l">
              <a:lnSpc>
                <a:spcPct val="90000"/>
              </a:lnSpc>
              <a:spcBef>
                <a:spcPts val="500"/>
              </a:spcBef>
              <a:spcAft>
                <a:spcPts val="0"/>
              </a:spcAft>
              <a:buClr>
                <a:schemeClr val="lt1"/>
              </a:buClr>
              <a:buSzPts val="1500"/>
              <a:buNone/>
              <a:defRPr sz="2000" b="1"/>
            </a:lvl2pPr>
            <a:lvl3pPr marL="1828754" lvl="2" indent="-304792" algn="l">
              <a:lnSpc>
                <a:spcPct val="90000"/>
              </a:lnSpc>
              <a:spcBef>
                <a:spcPts val="500"/>
              </a:spcBef>
              <a:spcAft>
                <a:spcPts val="0"/>
              </a:spcAft>
              <a:buClr>
                <a:schemeClr val="lt1"/>
              </a:buClr>
              <a:buSzPts val="1350"/>
              <a:buNone/>
              <a:defRPr sz="1800" b="1"/>
            </a:lvl3pPr>
            <a:lvl4pPr marL="2438339" lvl="3" indent="-304792" algn="l">
              <a:lnSpc>
                <a:spcPct val="90000"/>
              </a:lnSpc>
              <a:spcBef>
                <a:spcPts val="500"/>
              </a:spcBef>
              <a:spcAft>
                <a:spcPts val="0"/>
              </a:spcAft>
              <a:buClr>
                <a:schemeClr val="lt1"/>
              </a:buClr>
              <a:buSzPts val="1200"/>
              <a:buNone/>
              <a:defRPr sz="1600" b="1"/>
            </a:lvl4pPr>
            <a:lvl5pPr marL="3047924" lvl="4" indent="-304792" algn="l">
              <a:lnSpc>
                <a:spcPct val="90000"/>
              </a:lnSpc>
              <a:spcBef>
                <a:spcPts val="500"/>
              </a:spcBef>
              <a:spcAft>
                <a:spcPts val="0"/>
              </a:spcAft>
              <a:buClr>
                <a:schemeClr val="lt1"/>
              </a:buClr>
              <a:buSzPts val="1200"/>
              <a:buNone/>
              <a:defRPr sz="1600" b="1"/>
            </a:lvl5pPr>
            <a:lvl6pPr marL="3657509" lvl="5" indent="-304792" algn="l">
              <a:lnSpc>
                <a:spcPct val="90000"/>
              </a:lnSpc>
              <a:spcBef>
                <a:spcPts val="500"/>
              </a:spcBef>
              <a:spcAft>
                <a:spcPts val="0"/>
              </a:spcAft>
              <a:buClr>
                <a:schemeClr val="lt1"/>
              </a:buClr>
              <a:buSzPts val="1200"/>
              <a:buNone/>
              <a:defRPr sz="1600" b="1"/>
            </a:lvl6pPr>
            <a:lvl7pPr marL="4267093" lvl="6" indent="-304792" algn="l">
              <a:lnSpc>
                <a:spcPct val="90000"/>
              </a:lnSpc>
              <a:spcBef>
                <a:spcPts val="500"/>
              </a:spcBef>
              <a:spcAft>
                <a:spcPts val="0"/>
              </a:spcAft>
              <a:buClr>
                <a:schemeClr val="lt1"/>
              </a:buClr>
              <a:buSzPts val="1200"/>
              <a:buNone/>
              <a:defRPr sz="1600" b="1"/>
            </a:lvl7pPr>
            <a:lvl8pPr marL="4876678" lvl="7" indent="-304792" algn="l">
              <a:lnSpc>
                <a:spcPct val="90000"/>
              </a:lnSpc>
              <a:spcBef>
                <a:spcPts val="500"/>
              </a:spcBef>
              <a:spcAft>
                <a:spcPts val="0"/>
              </a:spcAft>
              <a:buClr>
                <a:schemeClr val="lt1"/>
              </a:buClr>
              <a:buSzPts val="1200"/>
              <a:buNone/>
              <a:defRPr sz="1600" b="1"/>
            </a:lvl8pPr>
            <a:lvl9pPr marL="5486263" lvl="8" indent="-304792" algn="l">
              <a:lnSpc>
                <a:spcPct val="90000"/>
              </a:lnSpc>
              <a:spcBef>
                <a:spcPts val="500"/>
              </a:spcBef>
              <a:spcAft>
                <a:spcPts val="0"/>
              </a:spcAft>
              <a:buClr>
                <a:schemeClr val="lt1"/>
              </a:buClr>
              <a:buSzPts val="1200"/>
              <a:buNone/>
              <a:defRPr sz="1600" b="1"/>
            </a:lvl9pPr>
          </a:lstStyle>
          <a:p>
            <a:endParaRPr/>
          </a:p>
        </p:txBody>
      </p:sp>
      <p:sp>
        <p:nvSpPr>
          <p:cNvPr id="66" name="Google Shape;66;p6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67" name="Google Shape;67;p6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526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20D4-A93E-4C13-9BE7-AFE8DC98156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409844-3799-4C9E-9B8D-7530A404E1D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D88275-2A35-4661-AA7B-13D0309C7505}"/>
              </a:ext>
            </a:extLst>
          </p:cNvPr>
          <p:cNvSpPr>
            <a:spLocks noGrp="1"/>
          </p:cNvSpPr>
          <p:nvPr>
            <p:ph type="dt" sz="half" idx="10"/>
          </p:nvPr>
        </p:nvSpPr>
        <p:spPr/>
        <p:txBody>
          <a:bodyPr/>
          <a:lstStyle/>
          <a:p>
            <a:fld id="{1DA96E84-00E9-46AF-963E-56BB294F7682}" type="datetime1">
              <a:rPr lang="en-US" smtClean="0"/>
              <a:pPr/>
              <a:t>10/22/2022</a:t>
            </a:fld>
            <a:endParaRPr lang="en-US" dirty="0"/>
          </a:p>
        </p:txBody>
      </p:sp>
      <p:sp>
        <p:nvSpPr>
          <p:cNvPr id="5" name="Footer Placeholder 4">
            <a:extLst>
              <a:ext uri="{FF2B5EF4-FFF2-40B4-BE49-F238E27FC236}">
                <a16:creationId xmlns:a16="http://schemas.microsoft.com/office/drawing/2014/main" id="{D1CAEA57-EE22-47DB-BF1C-605938DECE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2E10E1-C97F-48F0-B9E9-022E8E83694E}"/>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3473528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0"/>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lt1"/>
              </a:buClr>
              <a:buSzPts val="2400"/>
              <a:buChar char="•"/>
              <a:defRPr sz="3200"/>
            </a:lvl1pPr>
            <a:lvl2pPr marL="1219170" lvl="1" indent="-482588" algn="l">
              <a:lnSpc>
                <a:spcPct val="90000"/>
              </a:lnSpc>
              <a:spcBef>
                <a:spcPts val="500"/>
              </a:spcBef>
              <a:spcAft>
                <a:spcPts val="0"/>
              </a:spcAft>
              <a:buClr>
                <a:schemeClr val="lt1"/>
              </a:buClr>
              <a:buSzPts val="2100"/>
              <a:buChar char="•"/>
              <a:defRPr sz="2800"/>
            </a:lvl2pPr>
            <a:lvl3pPr marL="1828754" lvl="2" indent="-457189" algn="l">
              <a:lnSpc>
                <a:spcPct val="90000"/>
              </a:lnSpc>
              <a:spcBef>
                <a:spcPts val="500"/>
              </a:spcBef>
              <a:spcAft>
                <a:spcPts val="0"/>
              </a:spcAft>
              <a:buClr>
                <a:schemeClr val="lt1"/>
              </a:buClr>
              <a:buSzPts val="1800"/>
              <a:buChar char="•"/>
              <a:defRPr sz="2400"/>
            </a:lvl3pPr>
            <a:lvl4pPr marL="2438339" lvl="3" indent="-431789" algn="l">
              <a:lnSpc>
                <a:spcPct val="90000"/>
              </a:lnSpc>
              <a:spcBef>
                <a:spcPts val="500"/>
              </a:spcBef>
              <a:spcAft>
                <a:spcPts val="0"/>
              </a:spcAft>
              <a:buClr>
                <a:schemeClr val="lt1"/>
              </a:buClr>
              <a:buSzPts val="1500"/>
              <a:buChar char="•"/>
              <a:defRPr sz="2000"/>
            </a:lvl4pPr>
            <a:lvl5pPr marL="3047924" lvl="4" indent="-431789" algn="l">
              <a:lnSpc>
                <a:spcPct val="90000"/>
              </a:lnSpc>
              <a:spcBef>
                <a:spcPts val="500"/>
              </a:spcBef>
              <a:spcAft>
                <a:spcPts val="0"/>
              </a:spcAft>
              <a:buClr>
                <a:schemeClr val="lt1"/>
              </a:buClr>
              <a:buSzPts val="1500"/>
              <a:buChar char="•"/>
              <a:defRPr sz="2000"/>
            </a:lvl5pPr>
            <a:lvl6pPr marL="3657509" lvl="5" indent="-431789" algn="l">
              <a:lnSpc>
                <a:spcPct val="90000"/>
              </a:lnSpc>
              <a:spcBef>
                <a:spcPts val="500"/>
              </a:spcBef>
              <a:spcAft>
                <a:spcPts val="0"/>
              </a:spcAft>
              <a:buClr>
                <a:schemeClr val="lt1"/>
              </a:buClr>
              <a:buSzPts val="1500"/>
              <a:buChar char="•"/>
              <a:defRPr sz="2000"/>
            </a:lvl6pPr>
            <a:lvl7pPr marL="4267093" lvl="6" indent="-431789" algn="l">
              <a:lnSpc>
                <a:spcPct val="90000"/>
              </a:lnSpc>
              <a:spcBef>
                <a:spcPts val="500"/>
              </a:spcBef>
              <a:spcAft>
                <a:spcPts val="0"/>
              </a:spcAft>
              <a:buClr>
                <a:schemeClr val="lt1"/>
              </a:buClr>
              <a:buSzPts val="1500"/>
              <a:buChar char="•"/>
              <a:defRPr sz="2000"/>
            </a:lvl7pPr>
            <a:lvl8pPr marL="4876678" lvl="7" indent="-431789" algn="l">
              <a:lnSpc>
                <a:spcPct val="90000"/>
              </a:lnSpc>
              <a:spcBef>
                <a:spcPts val="500"/>
              </a:spcBef>
              <a:spcAft>
                <a:spcPts val="0"/>
              </a:spcAft>
              <a:buClr>
                <a:schemeClr val="lt1"/>
              </a:buClr>
              <a:buSzPts val="1500"/>
              <a:buChar char="•"/>
              <a:defRPr sz="2000"/>
            </a:lvl8pPr>
            <a:lvl9pPr marL="5486263" lvl="8" indent="-431789" algn="l">
              <a:lnSpc>
                <a:spcPct val="90000"/>
              </a:lnSpc>
              <a:spcBef>
                <a:spcPts val="500"/>
              </a:spcBef>
              <a:spcAft>
                <a:spcPts val="0"/>
              </a:spcAft>
              <a:buClr>
                <a:schemeClr val="lt1"/>
              </a:buClr>
              <a:buSzPts val="1500"/>
              <a:buChar char="•"/>
              <a:defRPr sz="2000"/>
            </a:lvl9pPr>
          </a:lstStyle>
          <a:p>
            <a:endParaRPr/>
          </a:p>
        </p:txBody>
      </p:sp>
      <p:sp>
        <p:nvSpPr>
          <p:cNvPr id="73" name="Google Shape;73;p70"/>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200"/>
              <a:buNone/>
              <a:defRPr sz="1600"/>
            </a:lvl1pPr>
            <a:lvl2pPr marL="1219170" lvl="1" indent="-304792" algn="l">
              <a:lnSpc>
                <a:spcPct val="90000"/>
              </a:lnSpc>
              <a:spcBef>
                <a:spcPts val="500"/>
              </a:spcBef>
              <a:spcAft>
                <a:spcPts val="0"/>
              </a:spcAft>
              <a:buClr>
                <a:schemeClr val="lt1"/>
              </a:buClr>
              <a:buSzPts val="1050"/>
              <a:buNone/>
              <a:defRPr sz="1400"/>
            </a:lvl2pPr>
            <a:lvl3pPr marL="1828754" lvl="2" indent="-304792" algn="l">
              <a:lnSpc>
                <a:spcPct val="90000"/>
              </a:lnSpc>
              <a:spcBef>
                <a:spcPts val="500"/>
              </a:spcBef>
              <a:spcAft>
                <a:spcPts val="0"/>
              </a:spcAft>
              <a:buClr>
                <a:schemeClr val="lt1"/>
              </a:buClr>
              <a:buSzPts val="900"/>
              <a:buNone/>
              <a:defRPr sz="1200"/>
            </a:lvl3pPr>
            <a:lvl4pPr marL="2438339" lvl="3" indent="-304792" algn="l">
              <a:lnSpc>
                <a:spcPct val="90000"/>
              </a:lnSpc>
              <a:spcBef>
                <a:spcPts val="500"/>
              </a:spcBef>
              <a:spcAft>
                <a:spcPts val="0"/>
              </a:spcAft>
              <a:buClr>
                <a:schemeClr val="lt1"/>
              </a:buClr>
              <a:buSzPts val="750"/>
              <a:buNone/>
              <a:defRPr sz="1000"/>
            </a:lvl4pPr>
            <a:lvl5pPr marL="3047924" lvl="4" indent="-304792" algn="l">
              <a:lnSpc>
                <a:spcPct val="90000"/>
              </a:lnSpc>
              <a:spcBef>
                <a:spcPts val="500"/>
              </a:spcBef>
              <a:spcAft>
                <a:spcPts val="0"/>
              </a:spcAft>
              <a:buClr>
                <a:schemeClr val="lt1"/>
              </a:buClr>
              <a:buSzPts val="750"/>
              <a:buNone/>
              <a:defRPr sz="1000"/>
            </a:lvl5pPr>
            <a:lvl6pPr marL="3657509" lvl="5" indent="-304792" algn="l">
              <a:lnSpc>
                <a:spcPct val="90000"/>
              </a:lnSpc>
              <a:spcBef>
                <a:spcPts val="500"/>
              </a:spcBef>
              <a:spcAft>
                <a:spcPts val="0"/>
              </a:spcAft>
              <a:buClr>
                <a:schemeClr val="lt1"/>
              </a:buClr>
              <a:buSzPts val="750"/>
              <a:buNone/>
              <a:defRPr sz="1000"/>
            </a:lvl6pPr>
            <a:lvl7pPr marL="4267093" lvl="6" indent="-304792" algn="l">
              <a:lnSpc>
                <a:spcPct val="90000"/>
              </a:lnSpc>
              <a:spcBef>
                <a:spcPts val="500"/>
              </a:spcBef>
              <a:spcAft>
                <a:spcPts val="0"/>
              </a:spcAft>
              <a:buClr>
                <a:schemeClr val="lt1"/>
              </a:buClr>
              <a:buSzPts val="750"/>
              <a:buNone/>
              <a:defRPr sz="1000"/>
            </a:lvl7pPr>
            <a:lvl8pPr marL="4876678" lvl="7" indent="-304792" algn="l">
              <a:lnSpc>
                <a:spcPct val="90000"/>
              </a:lnSpc>
              <a:spcBef>
                <a:spcPts val="500"/>
              </a:spcBef>
              <a:spcAft>
                <a:spcPts val="0"/>
              </a:spcAft>
              <a:buClr>
                <a:schemeClr val="lt1"/>
              </a:buClr>
              <a:buSzPts val="750"/>
              <a:buNone/>
              <a:defRPr sz="1000"/>
            </a:lvl8pPr>
            <a:lvl9pPr marL="5486263" lvl="8" indent="-304792" algn="l">
              <a:lnSpc>
                <a:spcPct val="90000"/>
              </a:lnSpc>
              <a:spcBef>
                <a:spcPts val="500"/>
              </a:spcBef>
              <a:spcAft>
                <a:spcPts val="0"/>
              </a:spcAft>
              <a:buClr>
                <a:schemeClr val="lt1"/>
              </a:buClr>
              <a:buSzPts val="750"/>
              <a:buNone/>
              <a:defRPr sz="1000"/>
            </a:lvl9pPr>
          </a:lstStyle>
          <a:p>
            <a:endParaRPr/>
          </a:p>
        </p:txBody>
      </p:sp>
      <p:sp>
        <p:nvSpPr>
          <p:cNvPr id="74" name="Google Shape;74;p7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287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1"/>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1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80" name="Google Shape;80;p71"/>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200"/>
              <a:buNone/>
              <a:defRPr sz="1600"/>
            </a:lvl1pPr>
            <a:lvl2pPr marL="1219170" lvl="1" indent="-304792" algn="l">
              <a:lnSpc>
                <a:spcPct val="90000"/>
              </a:lnSpc>
              <a:spcBef>
                <a:spcPts val="500"/>
              </a:spcBef>
              <a:spcAft>
                <a:spcPts val="0"/>
              </a:spcAft>
              <a:buClr>
                <a:schemeClr val="lt1"/>
              </a:buClr>
              <a:buSzPts val="1050"/>
              <a:buNone/>
              <a:defRPr sz="1400"/>
            </a:lvl2pPr>
            <a:lvl3pPr marL="1828754" lvl="2" indent="-304792" algn="l">
              <a:lnSpc>
                <a:spcPct val="90000"/>
              </a:lnSpc>
              <a:spcBef>
                <a:spcPts val="500"/>
              </a:spcBef>
              <a:spcAft>
                <a:spcPts val="0"/>
              </a:spcAft>
              <a:buClr>
                <a:schemeClr val="lt1"/>
              </a:buClr>
              <a:buSzPts val="900"/>
              <a:buNone/>
              <a:defRPr sz="1200"/>
            </a:lvl3pPr>
            <a:lvl4pPr marL="2438339" lvl="3" indent="-304792" algn="l">
              <a:lnSpc>
                <a:spcPct val="90000"/>
              </a:lnSpc>
              <a:spcBef>
                <a:spcPts val="500"/>
              </a:spcBef>
              <a:spcAft>
                <a:spcPts val="0"/>
              </a:spcAft>
              <a:buClr>
                <a:schemeClr val="lt1"/>
              </a:buClr>
              <a:buSzPts val="750"/>
              <a:buNone/>
              <a:defRPr sz="1000"/>
            </a:lvl4pPr>
            <a:lvl5pPr marL="3047924" lvl="4" indent="-304792" algn="l">
              <a:lnSpc>
                <a:spcPct val="90000"/>
              </a:lnSpc>
              <a:spcBef>
                <a:spcPts val="500"/>
              </a:spcBef>
              <a:spcAft>
                <a:spcPts val="0"/>
              </a:spcAft>
              <a:buClr>
                <a:schemeClr val="lt1"/>
              </a:buClr>
              <a:buSzPts val="750"/>
              <a:buNone/>
              <a:defRPr sz="1000"/>
            </a:lvl5pPr>
            <a:lvl6pPr marL="3657509" lvl="5" indent="-304792" algn="l">
              <a:lnSpc>
                <a:spcPct val="90000"/>
              </a:lnSpc>
              <a:spcBef>
                <a:spcPts val="500"/>
              </a:spcBef>
              <a:spcAft>
                <a:spcPts val="0"/>
              </a:spcAft>
              <a:buClr>
                <a:schemeClr val="lt1"/>
              </a:buClr>
              <a:buSzPts val="750"/>
              <a:buNone/>
              <a:defRPr sz="1000"/>
            </a:lvl6pPr>
            <a:lvl7pPr marL="4267093" lvl="6" indent="-304792" algn="l">
              <a:lnSpc>
                <a:spcPct val="90000"/>
              </a:lnSpc>
              <a:spcBef>
                <a:spcPts val="500"/>
              </a:spcBef>
              <a:spcAft>
                <a:spcPts val="0"/>
              </a:spcAft>
              <a:buClr>
                <a:schemeClr val="lt1"/>
              </a:buClr>
              <a:buSzPts val="750"/>
              <a:buNone/>
              <a:defRPr sz="1000"/>
            </a:lvl7pPr>
            <a:lvl8pPr marL="4876678" lvl="7" indent="-304792" algn="l">
              <a:lnSpc>
                <a:spcPct val="90000"/>
              </a:lnSpc>
              <a:spcBef>
                <a:spcPts val="500"/>
              </a:spcBef>
              <a:spcAft>
                <a:spcPts val="0"/>
              </a:spcAft>
              <a:buClr>
                <a:schemeClr val="lt1"/>
              </a:buClr>
              <a:buSzPts val="750"/>
              <a:buNone/>
              <a:defRPr sz="1000"/>
            </a:lvl8pPr>
            <a:lvl9pPr marL="5486263" lvl="8" indent="-304792" algn="l">
              <a:lnSpc>
                <a:spcPct val="90000"/>
              </a:lnSpc>
              <a:spcBef>
                <a:spcPts val="500"/>
              </a:spcBef>
              <a:spcAft>
                <a:spcPts val="0"/>
              </a:spcAft>
              <a:buClr>
                <a:schemeClr val="lt1"/>
              </a:buClr>
              <a:buSzPts val="750"/>
              <a:buNone/>
              <a:defRPr sz="1000"/>
            </a:lvl9pPr>
          </a:lstStyle>
          <a:p>
            <a:endParaRPr/>
          </a:p>
        </p:txBody>
      </p:sp>
      <p:sp>
        <p:nvSpPr>
          <p:cNvPr id="81" name="Google Shape;81;p7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2857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72"/>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87" name="Google Shape;87;p7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8566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73"/>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3"/>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93" name="Google Shape;93;p7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3850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51A9A-5584-AE41-82BF-DDF8886000DD}" type="datetimeFigureOut">
              <a:rPr lang="en-US" smtClean="0"/>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1FA66-AE4F-6A43-9B30-267FEBB83CB0}" type="slidenum">
              <a:rPr lang="en-US" smtClean="0"/>
              <a:t>‹#›</a:t>
            </a:fld>
            <a:endParaRPr lang="en-US"/>
          </a:p>
        </p:txBody>
      </p:sp>
    </p:spTree>
    <p:extLst>
      <p:ext uri="{BB962C8B-B14F-4D97-AF65-F5344CB8AC3E}">
        <p14:creationId xmlns:p14="http://schemas.microsoft.com/office/powerpoint/2010/main" val="1981377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DE01-1C5E-F748-85BC-E895FA252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0A587-C44D-754C-96D9-3BAD8FBBBB7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6719FF-7995-E947-9D45-0C8B99FCEDE9}"/>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DCF934F6-00A5-0F41-B077-8B4CC496E1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141AC6-FD1C-7443-AED0-AACF3B79C6AC}"/>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9016981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23BA-BFC9-AC4B-86C2-FE67568D7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2CDDB-3671-4C4B-BBE5-BDC3C8A82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D4FE-1613-3648-89F5-BC8A909FD60E}"/>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701193E8-ACB5-904E-8796-7A8E36C1D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E48115-0443-6149-B389-31F175D71C51}"/>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79836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70EE-A602-E046-8815-712CA220A9D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FF63D-34EF-7A43-850A-4E0D50CA0E9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214F0-41AC-754A-BD1E-F8C61A83DF1E}"/>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40444E07-237F-7846-AF55-2D9610C15E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FF5560-1671-B240-B481-DE5414AEBA6C}"/>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06279616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6457-B58C-A642-9245-06326F80B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4D8FD-829E-FB47-AD57-0B0CE6D56D3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9354FE-E6F4-DB49-BB06-592F3787C2A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34315-9B33-AD4A-9EE8-F639A4CF85DA}"/>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6" name="Footer Placeholder 5">
            <a:extLst>
              <a:ext uri="{FF2B5EF4-FFF2-40B4-BE49-F238E27FC236}">
                <a16:creationId xmlns:a16="http://schemas.microsoft.com/office/drawing/2014/main" id="{457708B4-F84E-3B4D-8122-C4BF9FF9C4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FF4D90-9A74-ED4A-9F0C-B754B9243FAF}"/>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0830713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65A0-9D32-924C-96E1-7E0408FB6F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1EF70B-BE31-3040-8EDC-EBCD4BC1024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7C04DA-E093-DD41-88B0-882B4A4BE15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26E5B5-0B4F-E146-B98C-C2286B3C74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96CC8A-7527-6A4D-83AC-0960467B0C3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C9F4BB-7110-6A4E-A031-EFB4C3B00F58}"/>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8" name="Footer Placeholder 7">
            <a:extLst>
              <a:ext uri="{FF2B5EF4-FFF2-40B4-BE49-F238E27FC236}">
                <a16:creationId xmlns:a16="http://schemas.microsoft.com/office/drawing/2014/main" id="{26FFD27C-3099-7544-A6D8-130E0CA5944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053A789-C190-9540-8DE7-9BBF463E34E5}"/>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893695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6AC2-FAA3-4547-8161-CA323A5DE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B9EB1-EC3A-43B4-9566-25F01C9E5FC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54F77-1657-4BCF-92AF-0A9523C244C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D14F38-FC13-48C0-9321-1E1FEA2D00E9}"/>
              </a:ext>
            </a:extLst>
          </p:cNvPr>
          <p:cNvSpPr>
            <a:spLocks noGrp="1"/>
          </p:cNvSpPr>
          <p:nvPr>
            <p:ph type="dt" sz="half" idx="10"/>
          </p:nvPr>
        </p:nvSpPr>
        <p:spPr/>
        <p:txBody>
          <a:bodyPr/>
          <a:lstStyle/>
          <a:p>
            <a:fld id="{1D262EE4-ADF2-4391-86A3-2B409CEAC14B}" type="datetime1">
              <a:rPr lang="en-US" smtClean="0"/>
              <a:pPr/>
              <a:t>10/22/2022</a:t>
            </a:fld>
            <a:endParaRPr lang="en-US" dirty="0"/>
          </a:p>
        </p:txBody>
      </p:sp>
      <p:sp>
        <p:nvSpPr>
          <p:cNvPr id="6" name="Footer Placeholder 5">
            <a:extLst>
              <a:ext uri="{FF2B5EF4-FFF2-40B4-BE49-F238E27FC236}">
                <a16:creationId xmlns:a16="http://schemas.microsoft.com/office/drawing/2014/main" id="{EB080FCB-8024-4818-AF8F-82F6E8D2E9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C87CAE-08C9-450B-964E-3E2EE7E14BBA}"/>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1874571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1150-CCA8-A142-8D2C-4026DA92D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8703-ED11-004B-82F7-257522789DB6}"/>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4" name="Footer Placeholder 3">
            <a:extLst>
              <a:ext uri="{FF2B5EF4-FFF2-40B4-BE49-F238E27FC236}">
                <a16:creationId xmlns:a16="http://schemas.microsoft.com/office/drawing/2014/main" id="{D3B419C2-6294-3542-879C-D9BC4DAD31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6519EA-BF7B-DA4F-BA19-D5FFDF00B63B}"/>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0211645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0553B-16FB-3142-A423-511A545B4E40}"/>
              </a:ext>
            </a:extLst>
          </p:cNvPr>
          <p:cNvSpPr>
            <a:spLocks noGrp="1"/>
          </p:cNvSpPr>
          <p:nvPr>
            <p:ph type="dt" sz="half" idx="10"/>
          </p:nvPr>
        </p:nvSpPr>
        <p:spPr/>
        <p:txBody>
          <a:bodyPr/>
          <a:lstStyle/>
          <a:p>
            <a:fld id="{1D8BD707-D9CF-40AE-B4C6-C98DA3205C09}" type="datetimeFigureOut">
              <a:rPr lang="en-US" smtClean="0"/>
              <a:pPr/>
              <a:t>10/22/2022</a:t>
            </a:fld>
            <a:endParaRPr lang="en-US" dirty="0"/>
          </a:p>
        </p:txBody>
      </p:sp>
      <p:sp>
        <p:nvSpPr>
          <p:cNvPr id="3" name="Footer Placeholder 2">
            <a:extLst>
              <a:ext uri="{FF2B5EF4-FFF2-40B4-BE49-F238E27FC236}">
                <a16:creationId xmlns:a16="http://schemas.microsoft.com/office/drawing/2014/main" id="{27FB73BF-2007-274E-823C-F19825F7DD2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1EBCE-74FD-8C4D-B68E-D4FC34D8D620}"/>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32118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79E1-BE38-3C41-88EE-3280D35EC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B7F3E9-E2D2-2A41-82EC-E5F18C3FD62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6B6B05-C80B-624C-8B7D-75C0FC1C58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E89A9-7D74-7B49-8D7E-0759A2782A02}"/>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6" name="Footer Placeholder 5">
            <a:extLst>
              <a:ext uri="{FF2B5EF4-FFF2-40B4-BE49-F238E27FC236}">
                <a16:creationId xmlns:a16="http://schemas.microsoft.com/office/drawing/2014/main" id="{D5669203-7F67-6E49-8651-9D0E775D52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D600DB-F215-9F47-9FED-95418B8E40CE}"/>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5144733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21F5-2D5E-2747-A402-9F66B6E19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562C8-3BF0-0B4C-9415-257816662DB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4845F7A-E69E-664B-AE3F-2EA07AD99EC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8F2E5-7156-D443-BC60-B7DDA72731B3}"/>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6" name="Footer Placeholder 5">
            <a:extLst>
              <a:ext uri="{FF2B5EF4-FFF2-40B4-BE49-F238E27FC236}">
                <a16:creationId xmlns:a16="http://schemas.microsoft.com/office/drawing/2014/main" id="{6470DAAB-69DA-E947-B51D-3DF3FCB01B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2F25CA-52DB-4544-A1A4-0CB8CDA1DA8C}"/>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9234129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62D7-85C6-D049-8DB9-694641FFD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EB3EB-F2C9-3346-B329-F45205028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4552-5748-8D46-89D9-FF9B08990F3C}"/>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EBE5A175-7286-794D-A703-693613A247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FA025A-DBA3-E54B-BD17-C069CDFF2B6C}"/>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7797512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7EE59-FFE0-3844-BF41-BB09AC281A1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4CCD5-2655-4C4A-8C9D-5D9D15431BB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DFA39-F2FB-8742-BA5C-B688AF0EDBF2}"/>
              </a:ext>
            </a:extLst>
          </p:cNvPr>
          <p:cNvSpPr>
            <a:spLocks noGrp="1"/>
          </p:cNvSpPr>
          <p:nvPr>
            <p:ph type="dt" sz="half" idx="10"/>
          </p:nvPr>
        </p:nvSpPr>
        <p:spPr/>
        <p:txBody>
          <a:body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533BFEAF-9315-AF41-8E6F-24C5206185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7F9B39-20CC-7E44-B043-EE322034CA9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93507460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DE01-1C5E-F748-85BC-E895FA252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0A587-C44D-754C-96D9-3BAD8FBBBB7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87171709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23BA-BFC9-AC4B-86C2-FE67568D7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2CDDB-3671-4C4B-BBE5-BDC3C8A82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56859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70EE-A602-E046-8815-712CA220A9D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FF63D-34EF-7A43-850A-4E0D50CA0E9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214F0-41AC-754A-BD1E-F8C61A83DF1E}"/>
              </a:ext>
            </a:extLst>
          </p:cNvPr>
          <p:cNvSpPr>
            <a:spLocks noGrp="1"/>
          </p:cNvSpPr>
          <p:nvPr>
            <p:ph type="dt" sz="half" idx="10"/>
          </p:nvPr>
        </p:nvSpPr>
        <p:spPr>
          <a:xfrm>
            <a:off x="838200" y="6356351"/>
            <a:ext cx="2743200" cy="365125"/>
          </a:xfrm>
          <a:prstGeom prst="rect">
            <a:avLst/>
          </a:prstGeom>
        </p:spPr>
        <p:txBody>
          <a:body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40444E07-237F-7846-AF55-2D9610C15ECC}"/>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5FF5560-1671-B240-B481-DE5414AEBA6C}"/>
              </a:ext>
            </a:extLst>
          </p:cNvPr>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1102151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6457-B58C-A642-9245-06326F80B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4D8FD-829E-FB47-AD57-0B0CE6D56D3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9354FE-E6F4-DB49-BB06-592F3787C2A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34315-9B33-AD4A-9EE8-F639A4CF85DA}"/>
              </a:ext>
            </a:extLst>
          </p:cNvPr>
          <p:cNvSpPr>
            <a:spLocks noGrp="1"/>
          </p:cNvSpPr>
          <p:nvPr>
            <p:ph type="dt" sz="half" idx="10"/>
          </p:nvPr>
        </p:nvSpPr>
        <p:spPr>
          <a:xfrm>
            <a:off x="838200" y="6356351"/>
            <a:ext cx="2743200" cy="365125"/>
          </a:xfrm>
          <a:prstGeom prst="rect">
            <a:avLst/>
          </a:prstGeom>
        </p:spPr>
        <p:txBody>
          <a:bodyPr/>
          <a:lstStyle/>
          <a:p>
            <a:fld id="{48843F4A-46A2-634A-9AB0-07CD41C78F73}" type="datetimeFigureOut">
              <a:rPr lang="en-US" smtClean="0"/>
              <a:pPr/>
              <a:t>10/22/2022</a:t>
            </a:fld>
            <a:endParaRPr lang="en-US" dirty="0"/>
          </a:p>
        </p:txBody>
      </p:sp>
      <p:sp>
        <p:nvSpPr>
          <p:cNvPr id="6" name="Footer Placeholder 5">
            <a:extLst>
              <a:ext uri="{FF2B5EF4-FFF2-40B4-BE49-F238E27FC236}">
                <a16:creationId xmlns:a16="http://schemas.microsoft.com/office/drawing/2014/main" id="{457708B4-F84E-3B4D-8122-C4BF9FF9C4AE}"/>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5FF4D90-9A74-ED4A-9F0C-B754B9243FAF}"/>
              </a:ext>
            </a:extLst>
          </p:cNvPr>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3003514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8F88-A520-4D64-850C-5011B1B942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F17127-9C1F-43EC-B69A-983E1168F630}"/>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14D4-24AC-48E9-9728-9FF188F92C4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508DA6-67A9-441D-B9C7-FAD693BFE7B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F644DD-D4FF-40F5-BB89-836F3419785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902593-1071-4799-9689-BE2606B322F7}"/>
              </a:ext>
            </a:extLst>
          </p:cNvPr>
          <p:cNvSpPr>
            <a:spLocks noGrp="1"/>
          </p:cNvSpPr>
          <p:nvPr>
            <p:ph type="dt" sz="half" idx="10"/>
          </p:nvPr>
        </p:nvSpPr>
        <p:spPr/>
        <p:txBody>
          <a:bodyPr/>
          <a:lstStyle/>
          <a:p>
            <a:fld id="{827DA1CD-062E-40CC-B65C-0E065FD31199}" type="datetime1">
              <a:rPr lang="en-US" smtClean="0"/>
              <a:pPr/>
              <a:t>10/22/2022</a:t>
            </a:fld>
            <a:endParaRPr lang="en-US" dirty="0"/>
          </a:p>
        </p:txBody>
      </p:sp>
      <p:sp>
        <p:nvSpPr>
          <p:cNvPr id="8" name="Footer Placeholder 7">
            <a:extLst>
              <a:ext uri="{FF2B5EF4-FFF2-40B4-BE49-F238E27FC236}">
                <a16:creationId xmlns:a16="http://schemas.microsoft.com/office/drawing/2014/main" id="{877BC812-4AED-4C0E-B00F-7D5B6E019D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546979-CA73-4726-841A-150CE4D5B11B}"/>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28350095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65A0-9D32-924C-96E1-7E0408FB6F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1EF70B-BE31-3040-8EDC-EBCD4BC1024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7C04DA-E093-DD41-88B0-882B4A4BE15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26E5B5-0B4F-E146-B98C-C2286B3C74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96CC8A-7527-6A4D-83AC-0960467B0C3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C9F4BB-7110-6A4E-A031-EFB4C3B00F58}"/>
              </a:ext>
            </a:extLst>
          </p:cNvPr>
          <p:cNvSpPr>
            <a:spLocks noGrp="1"/>
          </p:cNvSpPr>
          <p:nvPr>
            <p:ph type="dt" sz="half" idx="10"/>
          </p:nvPr>
        </p:nvSpPr>
        <p:spPr>
          <a:xfrm>
            <a:off x="838200" y="6356351"/>
            <a:ext cx="2743200" cy="365125"/>
          </a:xfrm>
          <a:prstGeom prst="rect">
            <a:avLst/>
          </a:prstGeom>
        </p:spPr>
        <p:txBody>
          <a:bodyPr/>
          <a:lstStyle/>
          <a:p>
            <a:fld id="{48843F4A-46A2-634A-9AB0-07CD41C78F73}" type="datetimeFigureOut">
              <a:rPr lang="en-US" smtClean="0"/>
              <a:pPr/>
              <a:t>10/22/2022</a:t>
            </a:fld>
            <a:endParaRPr lang="en-US" dirty="0"/>
          </a:p>
        </p:txBody>
      </p:sp>
      <p:sp>
        <p:nvSpPr>
          <p:cNvPr id="8" name="Footer Placeholder 7">
            <a:extLst>
              <a:ext uri="{FF2B5EF4-FFF2-40B4-BE49-F238E27FC236}">
                <a16:creationId xmlns:a16="http://schemas.microsoft.com/office/drawing/2014/main" id="{26FFD27C-3099-7544-A6D8-130E0CA5944F}"/>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053A789-C190-9540-8DE7-9BBF463E34E5}"/>
              </a:ext>
            </a:extLst>
          </p:cNvPr>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9601230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1150-CCA8-A142-8D2C-4026DA92D8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763180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338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609585" marR="0" lvl="0" indent="-457189" algn="l" rtl="0">
              <a:lnSpc>
                <a:spcPct val="115000"/>
              </a:lnSpc>
              <a:spcBef>
                <a:spcPts val="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1219170" marR="0" lvl="1"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110932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45"/>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5"/>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5"/>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9247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8"/>
        <p:cNvGrpSpPr/>
        <p:nvPr/>
      </p:nvGrpSpPr>
      <p:grpSpPr>
        <a:xfrm>
          <a:off x="0" y="0"/>
          <a:ext cx="0" cy="0"/>
          <a:chOff x="0" y="0"/>
          <a:chExt cx="0" cy="0"/>
        </a:xfrm>
      </p:grpSpPr>
      <p:sp>
        <p:nvSpPr>
          <p:cNvPr id="139" name="Google Shape;139;p72"/>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72"/>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1600"/>
              <a:buNone/>
              <a:defRPr>
                <a:solidFill>
                  <a:srgbClr val="888888"/>
                </a:solidFill>
              </a:defRPr>
            </a:lvl1pPr>
            <a:lvl2pPr lvl="1" algn="ctr">
              <a:spcBef>
                <a:spcPts val="373"/>
              </a:spcBef>
              <a:spcAft>
                <a:spcPts val="0"/>
              </a:spcAft>
              <a:buClr>
                <a:srgbClr val="888888"/>
              </a:buClr>
              <a:buSzPts val="1400"/>
              <a:buNone/>
              <a:defRPr>
                <a:solidFill>
                  <a:srgbClr val="888888"/>
                </a:solidFill>
              </a:defRPr>
            </a:lvl2pPr>
            <a:lvl3pPr lvl="2" algn="ctr">
              <a:spcBef>
                <a:spcPts val="320"/>
              </a:spcBef>
              <a:spcAft>
                <a:spcPts val="0"/>
              </a:spcAft>
              <a:buClr>
                <a:srgbClr val="888888"/>
              </a:buClr>
              <a:buSzPts val="1200"/>
              <a:buNone/>
              <a:defRPr>
                <a:solidFill>
                  <a:srgbClr val="888888"/>
                </a:solidFill>
              </a:defRPr>
            </a:lvl3pPr>
            <a:lvl4pPr lvl="3" algn="ctr">
              <a:spcBef>
                <a:spcPts val="267"/>
              </a:spcBef>
              <a:spcAft>
                <a:spcPts val="0"/>
              </a:spcAft>
              <a:buClr>
                <a:srgbClr val="888888"/>
              </a:buClr>
              <a:buSzPts val="1000"/>
              <a:buNone/>
              <a:defRPr>
                <a:solidFill>
                  <a:srgbClr val="888888"/>
                </a:solidFill>
              </a:defRPr>
            </a:lvl4pPr>
            <a:lvl5pPr lvl="4" algn="ctr">
              <a:spcBef>
                <a:spcPts val="267"/>
              </a:spcBef>
              <a:spcAft>
                <a:spcPts val="0"/>
              </a:spcAft>
              <a:buClr>
                <a:srgbClr val="888888"/>
              </a:buClr>
              <a:buSzPts val="1000"/>
              <a:buNone/>
              <a:defRPr>
                <a:solidFill>
                  <a:srgbClr val="888888"/>
                </a:solidFill>
              </a:defRPr>
            </a:lvl5pPr>
            <a:lvl6pPr lvl="5" algn="ctr">
              <a:spcBef>
                <a:spcPts val="267"/>
              </a:spcBef>
              <a:spcAft>
                <a:spcPts val="0"/>
              </a:spcAft>
              <a:buClr>
                <a:srgbClr val="888888"/>
              </a:buClr>
              <a:buSzPts val="1000"/>
              <a:buNone/>
              <a:defRPr>
                <a:solidFill>
                  <a:srgbClr val="888888"/>
                </a:solidFill>
              </a:defRPr>
            </a:lvl6pPr>
            <a:lvl7pPr lvl="6" algn="ctr">
              <a:spcBef>
                <a:spcPts val="267"/>
              </a:spcBef>
              <a:spcAft>
                <a:spcPts val="0"/>
              </a:spcAft>
              <a:buClr>
                <a:srgbClr val="888888"/>
              </a:buClr>
              <a:buSzPts val="1000"/>
              <a:buNone/>
              <a:defRPr>
                <a:solidFill>
                  <a:srgbClr val="888888"/>
                </a:solidFill>
              </a:defRPr>
            </a:lvl7pPr>
            <a:lvl8pPr lvl="7" algn="ctr">
              <a:spcBef>
                <a:spcPts val="267"/>
              </a:spcBef>
              <a:spcAft>
                <a:spcPts val="0"/>
              </a:spcAft>
              <a:buClr>
                <a:srgbClr val="888888"/>
              </a:buClr>
              <a:buSzPts val="1000"/>
              <a:buNone/>
              <a:defRPr>
                <a:solidFill>
                  <a:srgbClr val="888888"/>
                </a:solidFill>
              </a:defRPr>
            </a:lvl8pPr>
            <a:lvl9pPr lvl="8" algn="ctr">
              <a:spcBef>
                <a:spcPts val="267"/>
              </a:spcBef>
              <a:spcAft>
                <a:spcPts val="0"/>
              </a:spcAft>
              <a:buClr>
                <a:srgbClr val="888888"/>
              </a:buClr>
              <a:buSzPts val="1000"/>
              <a:buNone/>
              <a:defRPr>
                <a:solidFill>
                  <a:srgbClr val="888888"/>
                </a:solidFill>
              </a:defRPr>
            </a:lvl9pPr>
          </a:lstStyle>
          <a:p>
            <a:endParaRPr/>
          </a:p>
        </p:txBody>
      </p:sp>
      <p:sp>
        <p:nvSpPr>
          <p:cNvPr id="141" name="Google Shape;141;p72"/>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2"/>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72"/>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613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4"/>
        <p:cNvGrpSpPr/>
        <p:nvPr/>
      </p:nvGrpSpPr>
      <p:grpSpPr>
        <a:xfrm>
          <a:off x="0" y="0"/>
          <a:ext cx="0" cy="0"/>
          <a:chOff x="0" y="0"/>
          <a:chExt cx="0" cy="0"/>
        </a:xfrm>
      </p:grpSpPr>
      <p:sp>
        <p:nvSpPr>
          <p:cNvPr id="145" name="Google Shape;145;p7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7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47" name="Google Shape;147;p73"/>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3"/>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73"/>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4158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0"/>
        <p:cNvGrpSpPr/>
        <p:nvPr/>
      </p:nvGrpSpPr>
      <p:grpSpPr>
        <a:xfrm>
          <a:off x="0" y="0"/>
          <a:ext cx="0" cy="0"/>
          <a:chOff x="0" y="0"/>
          <a:chExt cx="0" cy="0"/>
        </a:xfrm>
      </p:grpSpPr>
      <p:sp>
        <p:nvSpPr>
          <p:cNvPr id="151" name="Google Shape;151;p74"/>
          <p:cNvSpPr txBox="1">
            <a:spLocks noGrp="1"/>
          </p:cNvSpPr>
          <p:nvPr>
            <p:ph type="title"/>
          </p:nvPr>
        </p:nvSpPr>
        <p:spPr>
          <a:xfrm>
            <a:off x="481543" y="2937933"/>
            <a:ext cx="5181600" cy="90805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74"/>
          <p:cNvSpPr txBox="1">
            <a:spLocks noGrp="1"/>
          </p:cNvSpPr>
          <p:nvPr>
            <p:ph type="body" idx="1"/>
          </p:nvPr>
        </p:nvSpPr>
        <p:spPr>
          <a:xfrm>
            <a:off x="481543" y="1937810"/>
            <a:ext cx="5181600" cy="1000125"/>
          </a:xfrm>
          <a:prstGeom prst="rect">
            <a:avLst/>
          </a:prstGeom>
          <a:noFill/>
          <a:ln>
            <a:noFill/>
          </a:ln>
        </p:spPr>
        <p:txBody>
          <a:bodyPr spcFirstLastPara="1" wrap="square" lIns="91425" tIns="45700" rIns="91425" bIns="45700" anchor="b" anchorCtr="0">
            <a:normAutofit/>
          </a:bodyPr>
          <a:lstStyle>
            <a:lvl1pPr marL="609585" lvl="0" indent="-304792" algn="l">
              <a:spcBef>
                <a:spcPts val="267"/>
              </a:spcBef>
              <a:spcAft>
                <a:spcPts val="0"/>
              </a:spcAft>
              <a:buClr>
                <a:srgbClr val="888888"/>
              </a:buClr>
              <a:buSzPts val="1000"/>
              <a:buNone/>
              <a:defRPr sz="1333">
                <a:solidFill>
                  <a:srgbClr val="888888"/>
                </a:solidFill>
              </a:defRPr>
            </a:lvl1pPr>
            <a:lvl2pPr marL="1219170" lvl="1" indent="-304792" algn="l">
              <a:spcBef>
                <a:spcPts val="240"/>
              </a:spcBef>
              <a:spcAft>
                <a:spcPts val="0"/>
              </a:spcAft>
              <a:buClr>
                <a:srgbClr val="888888"/>
              </a:buClr>
              <a:buSzPts val="900"/>
              <a:buNone/>
              <a:defRPr sz="1200">
                <a:solidFill>
                  <a:srgbClr val="888888"/>
                </a:solidFill>
              </a:defRPr>
            </a:lvl2pPr>
            <a:lvl3pPr marL="1828754" lvl="2" indent="-304792" algn="l">
              <a:spcBef>
                <a:spcPts val="213"/>
              </a:spcBef>
              <a:spcAft>
                <a:spcPts val="0"/>
              </a:spcAft>
              <a:buClr>
                <a:srgbClr val="888888"/>
              </a:buClr>
              <a:buSzPts val="800"/>
              <a:buNone/>
              <a:defRPr sz="1067">
                <a:solidFill>
                  <a:srgbClr val="888888"/>
                </a:solidFill>
              </a:defRPr>
            </a:lvl3pPr>
            <a:lvl4pPr marL="2438339" lvl="3" indent="-304792" algn="l">
              <a:spcBef>
                <a:spcPts val="187"/>
              </a:spcBef>
              <a:spcAft>
                <a:spcPts val="0"/>
              </a:spcAft>
              <a:buClr>
                <a:srgbClr val="888888"/>
              </a:buClr>
              <a:buSzPts val="700"/>
              <a:buNone/>
              <a:defRPr sz="933">
                <a:solidFill>
                  <a:srgbClr val="888888"/>
                </a:solidFill>
              </a:defRPr>
            </a:lvl4pPr>
            <a:lvl5pPr marL="3047924" lvl="4" indent="-304792" algn="l">
              <a:spcBef>
                <a:spcPts val="187"/>
              </a:spcBef>
              <a:spcAft>
                <a:spcPts val="0"/>
              </a:spcAft>
              <a:buClr>
                <a:srgbClr val="888888"/>
              </a:buClr>
              <a:buSzPts val="700"/>
              <a:buNone/>
              <a:defRPr sz="933">
                <a:solidFill>
                  <a:srgbClr val="888888"/>
                </a:solidFill>
              </a:defRPr>
            </a:lvl5pPr>
            <a:lvl6pPr marL="3657509" lvl="5" indent="-304792" algn="l">
              <a:spcBef>
                <a:spcPts val="187"/>
              </a:spcBef>
              <a:spcAft>
                <a:spcPts val="0"/>
              </a:spcAft>
              <a:buClr>
                <a:srgbClr val="888888"/>
              </a:buClr>
              <a:buSzPts val="700"/>
              <a:buNone/>
              <a:defRPr sz="933">
                <a:solidFill>
                  <a:srgbClr val="888888"/>
                </a:solidFill>
              </a:defRPr>
            </a:lvl6pPr>
            <a:lvl7pPr marL="4267093" lvl="6" indent="-304792" algn="l">
              <a:spcBef>
                <a:spcPts val="187"/>
              </a:spcBef>
              <a:spcAft>
                <a:spcPts val="0"/>
              </a:spcAft>
              <a:buClr>
                <a:srgbClr val="888888"/>
              </a:buClr>
              <a:buSzPts val="700"/>
              <a:buNone/>
              <a:defRPr sz="933">
                <a:solidFill>
                  <a:srgbClr val="888888"/>
                </a:solidFill>
              </a:defRPr>
            </a:lvl7pPr>
            <a:lvl8pPr marL="4876678" lvl="7" indent="-304792" algn="l">
              <a:spcBef>
                <a:spcPts val="187"/>
              </a:spcBef>
              <a:spcAft>
                <a:spcPts val="0"/>
              </a:spcAft>
              <a:buClr>
                <a:srgbClr val="888888"/>
              </a:buClr>
              <a:buSzPts val="700"/>
              <a:buNone/>
              <a:defRPr sz="933">
                <a:solidFill>
                  <a:srgbClr val="888888"/>
                </a:solidFill>
              </a:defRPr>
            </a:lvl8pPr>
            <a:lvl9pPr marL="5486263" lvl="8" indent="-304792" algn="l">
              <a:spcBef>
                <a:spcPts val="187"/>
              </a:spcBef>
              <a:spcAft>
                <a:spcPts val="0"/>
              </a:spcAft>
              <a:buClr>
                <a:srgbClr val="888888"/>
              </a:buClr>
              <a:buSzPts val="700"/>
              <a:buNone/>
              <a:defRPr sz="933">
                <a:solidFill>
                  <a:srgbClr val="888888"/>
                </a:solidFill>
              </a:defRPr>
            </a:lvl9pPr>
          </a:lstStyle>
          <a:p>
            <a:endParaRPr/>
          </a:p>
        </p:txBody>
      </p:sp>
      <p:sp>
        <p:nvSpPr>
          <p:cNvPr id="153" name="Google Shape;153;p74"/>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4"/>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74"/>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8486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6"/>
        <p:cNvGrpSpPr/>
        <p:nvPr/>
      </p:nvGrpSpPr>
      <p:grpSpPr>
        <a:xfrm>
          <a:off x="0" y="0"/>
          <a:ext cx="0" cy="0"/>
          <a:chOff x="0" y="0"/>
          <a:chExt cx="0" cy="0"/>
        </a:xfrm>
      </p:grpSpPr>
      <p:sp>
        <p:nvSpPr>
          <p:cNvPr id="157" name="Google Shape;157;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75"/>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609585" lvl="0" indent="-423323" algn="l">
              <a:spcBef>
                <a:spcPts val="373"/>
              </a:spcBef>
              <a:spcAft>
                <a:spcPts val="0"/>
              </a:spcAft>
              <a:buClr>
                <a:schemeClr val="dk1"/>
              </a:buClr>
              <a:buSzPts val="1400"/>
              <a:buChar char="•"/>
              <a:defRPr sz="1867"/>
            </a:lvl1pPr>
            <a:lvl2pPr marL="1219170" lvl="1" indent="-406390" algn="l">
              <a:spcBef>
                <a:spcPts val="320"/>
              </a:spcBef>
              <a:spcAft>
                <a:spcPts val="0"/>
              </a:spcAft>
              <a:buClr>
                <a:schemeClr val="dk1"/>
              </a:buClr>
              <a:buSzPts val="1200"/>
              <a:buChar char="–"/>
              <a:defRPr sz="1600"/>
            </a:lvl2pPr>
            <a:lvl3pPr marL="1828754" lvl="2" indent="-389457" algn="l">
              <a:spcBef>
                <a:spcPts val="267"/>
              </a:spcBef>
              <a:spcAft>
                <a:spcPts val="0"/>
              </a:spcAft>
              <a:buClr>
                <a:schemeClr val="dk1"/>
              </a:buClr>
              <a:buSzPts val="1000"/>
              <a:buChar char="•"/>
              <a:defRPr sz="1333"/>
            </a:lvl3pPr>
            <a:lvl4pPr marL="2438339" lvl="3" indent="-380990" algn="l">
              <a:spcBef>
                <a:spcPts val="240"/>
              </a:spcBef>
              <a:spcAft>
                <a:spcPts val="0"/>
              </a:spcAft>
              <a:buClr>
                <a:schemeClr val="dk1"/>
              </a:buClr>
              <a:buSzPts val="900"/>
              <a:buChar char="–"/>
              <a:defRPr sz="1200"/>
            </a:lvl4pPr>
            <a:lvl5pPr marL="3047924" lvl="4" indent="-380990" algn="l">
              <a:spcBef>
                <a:spcPts val="240"/>
              </a:spcBef>
              <a:spcAft>
                <a:spcPts val="0"/>
              </a:spcAft>
              <a:buClr>
                <a:schemeClr val="dk1"/>
              </a:buClr>
              <a:buSzPts val="900"/>
              <a:buChar char="»"/>
              <a:defRPr sz="1200"/>
            </a:lvl5pPr>
            <a:lvl6pPr marL="3657509" lvl="5" indent="-380990" algn="l">
              <a:spcBef>
                <a:spcPts val="240"/>
              </a:spcBef>
              <a:spcAft>
                <a:spcPts val="0"/>
              </a:spcAft>
              <a:buClr>
                <a:schemeClr val="dk1"/>
              </a:buClr>
              <a:buSzPts val="900"/>
              <a:buChar char="•"/>
              <a:defRPr sz="1200"/>
            </a:lvl6pPr>
            <a:lvl7pPr marL="4267093" lvl="6" indent="-380990" algn="l">
              <a:spcBef>
                <a:spcPts val="240"/>
              </a:spcBef>
              <a:spcAft>
                <a:spcPts val="0"/>
              </a:spcAft>
              <a:buClr>
                <a:schemeClr val="dk1"/>
              </a:buClr>
              <a:buSzPts val="900"/>
              <a:buChar char="•"/>
              <a:defRPr sz="1200"/>
            </a:lvl7pPr>
            <a:lvl8pPr marL="4876678" lvl="7" indent="-380990" algn="l">
              <a:spcBef>
                <a:spcPts val="240"/>
              </a:spcBef>
              <a:spcAft>
                <a:spcPts val="0"/>
              </a:spcAft>
              <a:buClr>
                <a:schemeClr val="dk1"/>
              </a:buClr>
              <a:buSzPts val="900"/>
              <a:buChar char="•"/>
              <a:defRPr sz="1200"/>
            </a:lvl8pPr>
            <a:lvl9pPr marL="5486263" lvl="8" indent="-380990" algn="l">
              <a:spcBef>
                <a:spcPts val="240"/>
              </a:spcBef>
              <a:spcAft>
                <a:spcPts val="0"/>
              </a:spcAft>
              <a:buClr>
                <a:schemeClr val="dk1"/>
              </a:buClr>
              <a:buSzPts val="900"/>
              <a:buChar char="•"/>
              <a:defRPr sz="1200"/>
            </a:lvl9pPr>
          </a:lstStyle>
          <a:p>
            <a:endParaRPr/>
          </a:p>
        </p:txBody>
      </p:sp>
      <p:sp>
        <p:nvSpPr>
          <p:cNvPr id="159" name="Google Shape;159;p75"/>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609585" lvl="0" indent="-423323" algn="l">
              <a:spcBef>
                <a:spcPts val="373"/>
              </a:spcBef>
              <a:spcAft>
                <a:spcPts val="0"/>
              </a:spcAft>
              <a:buClr>
                <a:schemeClr val="dk1"/>
              </a:buClr>
              <a:buSzPts val="1400"/>
              <a:buChar char="•"/>
              <a:defRPr sz="1867"/>
            </a:lvl1pPr>
            <a:lvl2pPr marL="1219170" lvl="1" indent="-406390" algn="l">
              <a:spcBef>
                <a:spcPts val="320"/>
              </a:spcBef>
              <a:spcAft>
                <a:spcPts val="0"/>
              </a:spcAft>
              <a:buClr>
                <a:schemeClr val="dk1"/>
              </a:buClr>
              <a:buSzPts val="1200"/>
              <a:buChar char="–"/>
              <a:defRPr sz="1600"/>
            </a:lvl2pPr>
            <a:lvl3pPr marL="1828754" lvl="2" indent="-389457" algn="l">
              <a:spcBef>
                <a:spcPts val="267"/>
              </a:spcBef>
              <a:spcAft>
                <a:spcPts val="0"/>
              </a:spcAft>
              <a:buClr>
                <a:schemeClr val="dk1"/>
              </a:buClr>
              <a:buSzPts val="1000"/>
              <a:buChar char="•"/>
              <a:defRPr sz="1333"/>
            </a:lvl3pPr>
            <a:lvl4pPr marL="2438339" lvl="3" indent="-380990" algn="l">
              <a:spcBef>
                <a:spcPts val="240"/>
              </a:spcBef>
              <a:spcAft>
                <a:spcPts val="0"/>
              </a:spcAft>
              <a:buClr>
                <a:schemeClr val="dk1"/>
              </a:buClr>
              <a:buSzPts val="900"/>
              <a:buChar char="–"/>
              <a:defRPr sz="1200"/>
            </a:lvl4pPr>
            <a:lvl5pPr marL="3047924" lvl="4" indent="-380990" algn="l">
              <a:spcBef>
                <a:spcPts val="240"/>
              </a:spcBef>
              <a:spcAft>
                <a:spcPts val="0"/>
              </a:spcAft>
              <a:buClr>
                <a:schemeClr val="dk1"/>
              </a:buClr>
              <a:buSzPts val="900"/>
              <a:buChar char="»"/>
              <a:defRPr sz="1200"/>
            </a:lvl5pPr>
            <a:lvl6pPr marL="3657509" lvl="5" indent="-380990" algn="l">
              <a:spcBef>
                <a:spcPts val="240"/>
              </a:spcBef>
              <a:spcAft>
                <a:spcPts val="0"/>
              </a:spcAft>
              <a:buClr>
                <a:schemeClr val="dk1"/>
              </a:buClr>
              <a:buSzPts val="900"/>
              <a:buChar char="•"/>
              <a:defRPr sz="1200"/>
            </a:lvl6pPr>
            <a:lvl7pPr marL="4267093" lvl="6" indent="-380990" algn="l">
              <a:spcBef>
                <a:spcPts val="240"/>
              </a:spcBef>
              <a:spcAft>
                <a:spcPts val="0"/>
              </a:spcAft>
              <a:buClr>
                <a:schemeClr val="dk1"/>
              </a:buClr>
              <a:buSzPts val="900"/>
              <a:buChar char="•"/>
              <a:defRPr sz="1200"/>
            </a:lvl7pPr>
            <a:lvl8pPr marL="4876678" lvl="7" indent="-380990" algn="l">
              <a:spcBef>
                <a:spcPts val="240"/>
              </a:spcBef>
              <a:spcAft>
                <a:spcPts val="0"/>
              </a:spcAft>
              <a:buClr>
                <a:schemeClr val="dk1"/>
              </a:buClr>
              <a:buSzPts val="900"/>
              <a:buChar char="•"/>
              <a:defRPr sz="1200"/>
            </a:lvl8pPr>
            <a:lvl9pPr marL="5486263" lvl="8" indent="-380990" algn="l">
              <a:spcBef>
                <a:spcPts val="240"/>
              </a:spcBef>
              <a:spcAft>
                <a:spcPts val="0"/>
              </a:spcAft>
              <a:buClr>
                <a:schemeClr val="dk1"/>
              </a:buClr>
              <a:buSzPts val="900"/>
              <a:buChar char="•"/>
              <a:defRPr sz="1200"/>
            </a:lvl9pPr>
          </a:lstStyle>
          <a:p>
            <a:endParaRPr/>
          </a:p>
        </p:txBody>
      </p:sp>
      <p:sp>
        <p:nvSpPr>
          <p:cNvPr id="160" name="Google Shape;160;p75"/>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75"/>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75"/>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4587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3"/>
        <p:cNvGrpSpPr/>
        <p:nvPr/>
      </p:nvGrpSpPr>
      <p:grpSpPr>
        <a:xfrm>
          <a:off x="0" y="0"/>
          <a:ext cx="0" cy="0"/>
          <a:chOff x="0" y="0"/>
          <a:chExt cx="0" cy="0"/>
        </a:xfrm>
      </p:grpSpPr>
      <p:sp>
        <p:nvSpPr>
          <p:cNvPr id="164" name="Google Shape;164;p7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76"/>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609585" lvl="0" indent="-304792" algn="l">
              <a:spcBef>
                <a:spcPts val="320"/>
              </a:spcBef>
              <a:spcAft>
                <a:spcPts val="0"/>
              </a:spcAft>
              <a:buClr>
                <a:schemeClr val="dk1"/>
              </a:buClr>
              <a:buSzPts val="1200"/>
              <a:buNone/>
              <a:defRPr sz="1600" b="1"/>
            </a:lvl1pPr>
            <a:lvl2pPr marL="1219170" lvl="1" indent="-304792" algn="l">
              <a:spcBef>
                <a:spcPts val="267"/>
              </a:spcBef>
              <a:spcAft>
                <a:spcPts val="0"/>
              </a:spcAft>
              <a:buClr>
                <a:schemeClr val="dk1"/>
              </a:buClr>
              <a:buSzPts val="1000"/>
              <a:buNone/>
              <a:defRPr sz="1333" b="1"/>
            </a:lvl2pPr>
            <a:lvl3pPr marL="1828754" lvl="2" indent="-304792" algn="l">
              <a:spcBef>
                <a:spcPts val="240"/>
              </a:spcBef>
              <a:spcAft>
                <a:spcPts val="0"/>
              </a:spcAft>
              <a:buClr>
                <a:schemeClr val="dk1"/>
              </a:buClr>
              <a:buSzPts val="900"/>
              <a:buNone/>
              <a:defRPr sz="1200" b="1"/>
            </a:lvl3pPr>
            <a:lvl4pPr marL="2438339" lvl="3" indent="-304792" algn="l">
              <a:spcBef>
                <a:spcPts val="213"/>
              </a:spcBef>
              <a:spcAft>
                <a:spcPts val="0"/>
              </a:spcAft>
              <a:buClr>
                <a:schemeClr val="dk1"/>
              </a:buClr>
              <a:buSzPts val="800"/>
              <a:buNone/>
              <a:defRPr sz="1067" b="1"/>
            </a:lvl4pPr>
            <a:lvl5pPr marL="3047924" lvl="4" indent="-304792" algn="l">
              <a:spcBef>
                <a:spcPts val="213"/>
              </a:spcBef>
              <a:spcAft>
                <a:spcPts val="0"/>
              </a:spcAft>
              <a:buClr>
                <a:schemeClr val="dk1"/>
              </a:buClr>
              <a:buSzPts val="800"/>
              <a:buNone/>
              <a:defRPr sz="1067" b="1"/>
            </a:lvl5pPr>
            <a:lvl6pPr marL="3657509" lvl="5" indent="-304792" algn="l">
              <a:spcBef>
                <a:spcPts val="213"/>
              </a:spcBef>
              <a:spcAft>
                <a:spcPts val="0"/>
              </a:spcAft>
              <a:buClr>
                <a:schemeClr val="dk1"/>
              </a:buClr>
              <a:buSzPts val="800"/>
              <a:buNone/>
              <a:defRPr sz="1067" b="1"/>
            </a:lvl6pPr>
            <a:lvl7pPr marL="4267093" lvl="6" indent="-304792" algn="l">
              <a:spcBef>
                <a:spcPts val="213"/>
              </a:spcBef>
              <a:spcAft>
                <a:spcPts val="0"/>
              </a:spcAft>
              <a:buClr>
                <a:schemeClr val="dk1"/>
              </a:buClr>
              <a:buSzPts val="800"/>
              <a:buNone/>
              <a:defRPr sz="1067" b="1"/>
            </a:lvl7pPr>
            <a:lvl8pPr marL="4876678" lvl="7" indent="-304792" algn="l">
              <a:spcBef>
                <a:spcPts val="213"/>
              </a:spcBef>
              <a:spcAft>
                <a:spcPts val="0"/>
              </a:spcAft>
              <a:buClr>
                <a:schemeClr val="dk1"/>
              </a:buClr>
              <a:buSzPts val="800"/>
              <a:buNone/>
              <a:defRPr sz="1067" b="1"/>
            </a:lvl8pPr>
            <a:lvl9pPr marL="5486263" lvl="8" indent="-304792" algn="l">
              <a:spcBef>
                <a:spcPts val="213"/>
              </a:spcBef>
              <a:spcAft>
                <a:spcPts val="0"/>
              </a:spcAft>
              <a:buClr>
                <a:schemeClr val="dk1"/>
              </a:buClr>
              <a:buSzPts val="800"/>
              <a:buNone/>
              <a:defRPr sz="1067" b="1"/>
            </a:lvl9pPr>
          </a:lstStyle>
          <a:p>
            <a:endParaRPr/>
          </a:p>
        </p:txBody>
      </p:sp>
      <p:sp>
        <p:nvSpPr>
          <p:cNvPr id="166" name="Google Shape;166;p76"/>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609585" lvl="0" indent="-406390" algn="l">
              <a:spcBef>
                <a:spcPts val="320"/>
              </a:spcBef>
              <a:spcAft>
                <a:spcPts val="0"/>
              </a:spcAft>
              <a:buClr>
                <a:schemeClr val="dk1"/>
              </a:buClr>
              <a:buSzPts val="1200"/>
              <a:buChar char="•"/>
              <a:defRPr sz="1600"/>
            </a:lvl1pPr>
            <a:lvl2pPr marL="1219170" lvl="1" indent="-389457" algn="l">
              <a:spcBef>
                <a:spcPts val="267"/>
              </a:spcBef>
              <a:spcAft>
                <a:spcPts val="0"/>
              </a:spcAft>
              <a:buClr>
                <a:schemeClr val="dk1"/>
              </a:buClr>
              <a:buSzPts val="1000"/>
              <a:buChar char="–"/>
              <a:defRPr sz="1333"/>
            </a:lvl2pPr>
            <a:lvl3pPr marL="1828754" lvl="2" indent="-380990" algn="l">
              <a:spcBef>
                <a:spcPts val="240"/>
              </a:spcBef>
              <a:spcAft>
                <a:spcPts val="0"/>
              </a:spcAft>
              <a:buClr>
                <a:schemeClr val="dk1"/>
              </a:buClr>
              <a:buSzPts val="900"/>
              <a:buChar char="•"/>
              <a:defRPr sz="1200"/>
            </a:lvl3pPr>
            <a:lvl4pPr marL="2438339" lvl="3" indent="-372524" algn="l">
              <a:spcBef>
                <a:spcPts val="213"/>
              </a:spcBef>
              <a:spcAft>
                <a:spcPts val="0"/>
              </a:spcAft>
              <a:buClr>
                <a:schemeClr val="dk1"/>
              </a:buClr>
              <a:buSzPts val="800"/>
              <a:buChar char="–"/>
              <a:defRPr sz="1067"/>
            </a:lvl4pPr>
            <a:lvl5pPr marL="3047924" lvl="4" indent="-372524" algn="l">
              <a:spcBef>
                <a:spcPts val="213"/>
              </a:spcBef>
              <a:spcAft>
                <a:spcPts val="0"/>
              </a:spcAft>
              <a:buClr>
                <a:schemeClr val="dk1"/>
              </a:buClr>
              <a:buSzPts val="800"/>
              <a:buChar char="»"/>
              <a:defRPr sz="1067"/>
            </a:lvl5pPr>
            <a:lvl6pPr marL="3657509" lvl="5" indent="-372524" algn="l">
              <a:spcBef>
                <a:spcPts val="213"/>
              </a:spcBef>
              <a:spcAft>
                <a:spcPts val="0"/>
              </a:spcAft>
              <a:buClr>
                <a:schemeClr val="dk1"/>
              </a:buClr>
              <a:buSzPts val="800"/>
              <a:buChar char="•"/>
              <a:defRPr sz="1067"/>
            </a:lvl6pPr>
            <a:lvl7pPr marL="4267093" lvl="6" indent="-372524" algn="l">
              <a:spcBef>
                <a:spcPts val="213"/>
              </a:spcBef>
              <a:spcAft>
                <a:spcPts val="0"/>
              </a:spcAft>
              <a:buClr>
                <a:schemeClr val="dk1"/>
              </a:buClr>
              <a:buSzPts val="800"/>
              <a:buChar char="•"/>
              <a:defRPr sz="1067"/>
            </a:lvl7pPr>
            <a:lvl8pPr marL="4876678" lvl="7" indent="-372524" algn="l">
              <a:spcBef>
                <a:spcPts val="213"/>
              </a:spcBef>
              <a:spcAft>
                <a:spcPts val="0"/>
              </a:spcAft>
              <a:buClr>
                <a:schemeClr val="dk1"/>
              </a:buClr>
              <a:buSzPts val="800"/>
              <a:buChar char="•"/>
              <a:defRPr sz="1067"/>
            </a:lvl8pPr>
            <a:lvl9pPr marL="5486263" lvl="8" indent="-372524" algn="l">
              <a:spcBef>
                <a:spcPts val="213"/>
              </a:spcBef>
              <a:spcAft>
                <a:spcPts val="0"/>
              </a:spcAft>
              <a:buClr>
                <a:schemeClr val="dk1"/>
              </a:buClr>
              <a:buSzPts val="800"/>
              <a:buChar char="•"/>
              <a:defRPr sz="1067"/>
            </a:lvl9pPr>
          </a:lstStyle>
          <a:p>
            <a:endParaRPr/>
          </a:p>
        </p:txBody>
      </p:sp>
      <p:sp>
        <p:nvSpPr>
          <p:cNvPr id="167" name="Google Shape;167;p76"/>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609585" lvl="0" indent="-304792" algn="l">
              <a:spcBef>
                <a:spcPts val="320"/>
              </a:spcBef>
              <a:spcAft>
                <a:spcPts val="0"/>
              </a:spcAft>
              <a:buClr>
                <a:schemeClr val="dk1"/>
              </a:buClr>
              <a:buSzPts val="1200"/>
              <a:buNone/>
              <a:defRPr sz="1600" b="1"/>
            </a:lvl1pPr>
            <a:lvl2pPr marL="1219170" lvl="1" indent="-304792" algn="l">
              <a:spcBef>
                <a:spcPts val="267"/>
              </a:spcBef>
              <a:spcAft>
                <a:spcPts val="0"/>
              </a:spcAft>
              <a:buClr>
                <a:schemeClr val="dk1"/>
              </a:buClr>
              <a:buSzPts val="1000"/>
              <a:buNone/>
              <a:defRPr sz="1333" b="1"/>
            </a:lvl2pPr>
            <a:lvl3pPr marL="1828754" lvl="2" indent="-304792" algn="l">
              <a:spcBef>
                <a:spcPts val="240"/>
              </a:spcBef>
              <a:spcAft>
                <a:spcPts val="0"/>
              </a:spcAft>
              <a:buClr>
                <a:schemeClr val="dk1"/>
              </a:buClr>
              <a:buSzPts val="900"/>
              <a:buNone/>
              <a:defRPr sz="1200" b="1"/>
            </a:lvl3pPr>
            <a:lvl4pPr marL="2438339" lvl="3" indent="-304792" algn="l">
              <a:spcBef>
                <a:spcPts val="213"/>
              </a:spcBef>
              <a:spcAft>
                <a:spcPts val="0"/>
              </a:spcAft>
              <a:buClr>
                <a:schemeClr val="dk1"/>
              </a:buClr>
              <a:buSzPts val="800"/>
              <a:buNone/>
              <a:defRPr sz="1067" b="1"/>
            </a:lvl4pPr>
            <a:lvl5pPr marL="3047924" lvl="4" indent="-304792" algn="l">
              <a:spcBef>
                <a:spcPts val="213"/>
              </a:spcBef>
              <a:spcAft>
                <a:spcPts val="0"/>
              </a:spcAft>
              <a:buClr>
                <a:schemeClr val="dk1"/>
              </a:buClr>
              <a:buSzPts val="800"/>
              <a:buNone/>
              <a:defRPr sz="1067" b="1"/>
            </a:lvl5pPr>
            <a:lvl6pPr marL="3657509" lvl="5" indent="-304792" algn="l">
              <a:spcBef>
                <a:spcPts val="213"/>
              </a:spcBef>
              <a:spcAft>
                <a:spcPts val="0"/>
              </a:spcAft>
              <a:buClr>
                <a:schemeClr val="dk1"/>
              </a:buClr>
              <a:buSzPts val="800"/>
              <a:buNone/>
              <a:defRPr sz="1067" b="1"/>
            </a:lvl6pPr>
            <a:lvl7pPr marL="4267093" lvl="6" indent="-304792" algn="l">
              <a:spcBef>
                <a:spcPts val="213"/>
              </a:spcBef>
              <a:spcAft>
                <a:spcPts val="0"/>
              </a:spcAft>
              <a:buClr>
                <a:schemeClr val="dk1"/>
              </a:buClr>
              <a:buSzPts val="800"/>
              <a:buNone/>
              <a:defRPr sz="1067" b="1"/>
            </a:lvl7pPr>
            <a:lvl8pPr marL="4876678" lvl="7" indent="-304792" algn="l">
              <a:spcBef>
                <a:spcPts val="213"/>
              </a:spcBef>
              <a:spcAft>
                <a:spcPts val="0"/>
              </a:spcAft>
              <a:buClr>
                <a:schemeClr val="dk1"/>
              </a:buClr>
              <a:buSzPts val="800"/>
              <a:buNone/>
              <a:defRPr sz="1067" b="1"/>
            </a:lvl8pPr>
            <a:lvl9pPr marL="5486263" lvl="8" indent="-304792" algn="l">
              <a:spcBef>
                <a:spcPts val="213"/>
              </a:spcBef>
              <a:spcAft>
                <a:spcPts val="0"/>
              </a:spcAft>
              <a:buClr>
                <a:schemeClr val="dk1"/>
              </a:buClr>
              <a:buSzPts val="800"/>
              <a:buNone/>
              <a:defRPr sz="1067" b="1"/>
            </a:lvl9pPr>
          </a:lstStyle>
          <a:p>
            <a:endParaRPr/>
          </a:p>
        </p:txBody>
      </p:sp>
      <p:sp>
        <p:nvSpPr>
          <p:cNvPr id="168" name="Google Shape;168;p76"/>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609585" lvl="0" indent="-406390" algn="l">
              <a:spcBef>
                <a:spcPts val="320"/>
              </a:spcBef>
              <a:spcAft>
                <a:spcPts val="0"/>
              </a:spcAft>
              <a:buClr>
                <a:schemeClr val="dk1"/>
              </a:buClr>
              <a:buSzPts val="1200"/>
              <a:buChar char="•"/>
              <a:defRPr sz="1600"/>
            </a:lvl1pPr>
            <a:lvl2pPr marL="1219170" lvl="1" indent="-389457" algn="l">
              <a:spcBef>
                <a:spcPts val="267"/>
              </a:spcBef>
              <a:spcAft>
                <a:spcPts val="0"/>
              </a:spcAft>
              <a:buClr>
                <a:schemeClr val="dk1"/>
              </a:buClr>
              <a:buSzPts val="1000"/>
              <a:buChar char="–"/>
              <a:defRPr sz="1333"/>
            </a:lvl2pPr>
            <a:lvl3pPr marL="1828754" lvl="2" indent="-380990" algn="l">
              <a:spcBef>
                <a:spcPts val="240"/>
              </a:spcBef>
              <a:spcAft>
                <a:spcPts val="0"/>
              </a:spcAft>
              <a:buClr>
                <a:schemeClr val="dk1"/>
              </a:buClr>
              <a:buSzPts val="900"/>
              <a:buChar char="•"/>
              <a:defRPr sz="1200"/>
            </a:lvl3pPr>
            <a:lvl4pPr marL="2438339" lvl="3" indent="-372524" algn="l">
              <a:spcBef>
                <a:spcPts val="213"/>
              </a:spcBef>
              <a:spcAft>
                <a:spcPts val="0"/>
              </a:spcAft>
              <a:buClr>
                <a:schemeClr val="dk1"/>
              </a:buClr>
              <a:buSzPts val="800"/>
              <a:buChar char="–"/>
              <a:defRPr sz="1067"/>
            </a:lvl4pPr>
            <a:lvl5pPr marL="3047924" lvl="4" indent="-372524" algn="l">
              <a:spcBef>
                <a:spcPts val="213"/>
              </a:spcBef>
              <a:spcAft>
                <a:spcPts val="0"/>
              </a:spcAft>
              <a:buClr>
                <a:schemeClr val="dk1"/>
              </a:buClr>
              <a:buSzPts val="800"/>
              <a:buChar char="»"/>
              <a:defRPr sz="1067"/>
            </a:lvl5pPr>
            <a:lvl6pPr marL="3657509" lvl="5" indent="-372524" algn="l">
              <a:spcBef>
                <a:spcPts val="213"/>
              </a:spcBef>
              <a:spcAft>
                <a:spcPts val="0"/>
              </a:spcAft>
              <a:buClr>
                <a:schemeClr val="dk1"/>
              </a:buClr>
              <a:buSzPts val="800"/>
              <a:buChar char="•"/>
              <a:defRPr sz="1067"/>
            </a:lvl6pPr>
            <a:lvl7pPr marL="4267093" lvl="6" indent="-372524" algn="l">
              <a:spcBef>
                <a:spcPts val="213"/>
              </a:spcBef>
              <a:spcAft>
                <a:spcPts val="0"/>
              </a:spcAft>
              <a:buClr>
                <a:schemeClr val="dk1"/>
              </a:buClr>
              <a:buSzPts val="800"/>
              <a:buChar char="•"/>
              <a:defRPr sz="1067"/>
            </a:lvl7pPr>
            <a:lvl8pPr marL="4876678" lvl="7" indent="-372524" algn="l">
              <a:spcBef>
                <a:spcPts val="213"/>
              </a:spcBef>
              <a:spcAft>
                <a:spcPts val="0"/>
              </a:spcAft>
              <a:buClr>
                <a:schemeClr val="dk1"/>
              </a:buClr>
              <a:buSzPts val="800"/>
              <a:buChar char="•"/>
              <a:defRPr sz="1067"/>
            </a:lvl8pPr>
            <a:lvl9pPr marL="5486263" lvl="8" indent="-372524" algn="l">
              <a:spcBef>
                <a:spcPts val="213"/>
              </a:spcBef>
              <a:spcAft>
                <a:spcPts val="0"/>
              </a:spcAft>
              <a:buClr>
                <a:schemeClr val="dk1"/>
              </a:buClr>
              <a:buSzPts val="800"/>
              <a:buChar char="•"/>
              <a:defRPr sz="1067"/>
            </a:lvl9pPr>
          </a:lstStyle>
          <a:p>
            <a:endParaRPr/>
          </a:p>
        </p:txBody>
      </p:sp>
      <p:sp>
        <p:nvSpPr>
          <p:cNvPr id="169" name="Google Shape;169;p76"/>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6"/>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76"/>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6808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4AC3-06F7-468A-8B9D-549348992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C62D16-60FF-4663-AC1D-73C052DB7975}"/>
              </a:ext>
            </a:extLst>
          </p:cNvPr>
          <p:cNvSpPr>
            <a:spLocks noGrp="1"/>
          </p:cNvSpPr>
          <p:nvPr>
            <p:ph type="dt" sz="half" idx="10"/>
          </p:nvPr>
        </p:nvSpPr>
        <p:spPr/>
        <p:txBody>
          <a:bodyPr/>
          <a:lstStyle/>
          <a:p>
            <a:fld id="{6C1ACBC6-5D28-4855-9BA8-FF4ECD4DAC8D}" type="datetime1">
              <a:rPr lang="en-US" smtClean="0"/>
              <a:pPr/>
              <a:t>10/22/2022</a:t>
            </a:fld>
            <a:endParaRPr lang="en-US" dirty="0"/>
          </a:p>
        </p:txBody>
      </p:sp>
      <p:sp>
        <p:nvSpPr>
          <p:cNvPr id="4" name="Footer Placeholder 3">
            <a:extLst>
              <a:ext uri="{FF2B5EF4-FFF2-40B4-BE49-F238E27FC236}">
                <a16:creationId xmlns:a16="http://schemas.microsoft.com/office/drawing/2014/main" id="{8AB5960E-F65F-4F3C-8544-865F1D67DA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9F78A1B-17BD-4009-B4B2-7E0E97C1B0C6}"/>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25127532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2"/>
        <p:cNvGrpSpPr/>
        <p:nvPr/>
      </p:nvGrpSpPr>
      <p:grpSpPr>
        <a:xfrm>
          <a:off x="0" y="0"/>
          <a:ext cx="0" cy="0"/>
          <a:chOff x="0" y="0"/>
          <a:chExt cx="0" cy="0"/>
        </a:xfrm>
      </p:grpSpPr>
      <p:sp>
        <p:nvSpPr>
          <p:cNvPr id="173" name="Google Shape;173;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77"/>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7"/>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7"/>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5930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7"/>
        <p:cNvGrpSpPr/>
        <p:nvPr/>
      </p:nvGrpSpPr>
      <p:grpSpPr>
        <a:xfrm>
          <a:off x="0" y="0"/>
          <a:ext cx="0" cy="0"/>
          <a:chOff x="0" y="0"/>
          <a:chExt cx="0" cy="0"/>
        </a:xfrm>
      </p:grpSpPr>
      <p:sp>
        <p:nvSpPr>
          <p:cNvPr id="178" name="Google Shape;178;p78"/>
          <p:cNvSpPr txBox="1">
            <a:spLocks noGrp="1"/>
          </p:cNvSpPr>
          <p:nvPr>
            <p:ph type="title"/>
          </p:nvPr>
        </p:nvSpPr>
        <p:spPr>
          <a:xfrm>
            <a:off x="304801" y="182034"/>
            <a:ext cx="2005543"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8"/>
          <p:cNvSpPr txBox="1">
            <a:spLocks noGrp="1"/>
          </p:cNvSpPr>
          <p:nvPr>
            <p:ph type="body" idx="1"/>
          </p:nvPr>
        </p:nvSpPr>
        <p:spPr>
          <a:xfrm>
            <a:off x="2383368" y="182034"/>
            <a:ext cx="3407833" cy="3902076"/>
          </a:xfrm>
          <a:prstGeom prst="rect">
            <a:avLst/>
          </a:prstGeom>
          <a:noFill/>
          <a:ln>
            <a:noFill/>
          </a:ln>
        </p:spPr>
        <p:txBody>
          <a:bodyPr spcFirstLastPara="1" wrap="square" lIns="91425" tIns="45700" rIns="91425" bIns="45700" anchor="t" anchorCtr="0">
            <a:normAutofit/>
          </a:bodyPr>
          <a:lstStyle>
            <a:lvl1pPr marL="609585" lvl="0" indent="-440256" algn="l">
              <a:spcBef>
                <a:spcPts val="427"/>
              </a:spcBef>
              <a:spcAft>
                <a:spcPts val="0"/>
              </a:spcAft>
              <a:buClr>
                <a:schemeClr val="dk1"/>
              </a:buClr>
              <a:buSzPts val="1600"/>
              <a:buChar char="•"/>
              <a:defRPr sz="2133"/>
            </a:lvl1pPr>
            <a:lvl2pPr marL="1219170" lvl="1" indent="-423323" algn="l">
              <a:spcBef>
                <a:spcPts val="373"/>
              </a:spcBef>
              <a:spcAft>
                <a:spcPts val="0"/>
              </a:spcAft>
              <a:buClr>
                <a:schemeClr val="dk1"/>
              </a:buClr>
              <a:buSzPts val="1400"/>
              <a:buChar char="–"/>
              <a:defRPr sz="1867"/>
            </a:lvl2pPr>
            <a:lvl3pPr marL="1828754" lvl="2" indent="-406390" algn="l">
              <a:spcBef>
                <a:spcPts val="320"/>
              </a:spcBef>
              <a:spcAft>
                <a:spcPts val="0"/>
              </a:spcAft>
              <a:buClr>
                <a:schemeClr val="dk1"/>
              </a:buClr>
              <a:buSzPts val="1200"/>
              <a:buChar char="•"/>
              <a:defRPr sz="1600"/>
            </a:lvl3pPr>
            <a:lvl4pPr marL="2438339" lvl="3" indent="-389457" algn="l">
              <a:spcBef>
                <a:spcPts val="267"/>
              </a:spcBef>
              <a:spcAft>
                <a:spcPts val="0"/>
              </a:spcAft>
              <a:buClr>
                <a:schemeClr val="dk1"/>
              </a:buClr>
              <a:buSzPts val="1000"/>
              <a:buChar char="–"/>
              <a:defRPr sz="1333"/>
            </a:lvl4pPr>
            <a:lvl5pPr marL="3047924" lvl="4" indent="-389457" algn="l">
              <a:spcBef>
                <a:spcPts val="267"/>
              </a:spcBef>
              <a:spcAft>
                <a:spcPts val="0"/>
              </a:spcAft>
              <a:buClr>
                <a:schemeClr val="dk1"/>
              </a:buClr>
              <a:buSzPts val="1000"/>
              <a:buChar char="»"/>
              <a:defRPr sz="1333"/>
            </a:lvl5pPr>
            <a:lvl6pPr marL="3657509" lvl="5" indent="-389457" algn="l">
              <a:spcBef>
                <a:spcPts val="267"/>
              </a:spcBef>
              <a:spcAft>
                <a:spcPts val="0"/>
              </a:spcAft>
              <a:buClr>
                <a:schemeClr val="dk1"/>
              </a:buClr>
              <a:buSzPts val="1000"/>
              <a:buChar char="•"/>
              <a:defRPr sz="1333"/>
            </a:lvl6pPr>
            <a:lvl7pPr marL="4267093" lvl="6" indent="-389457" algn="l">
              <a:spcBef>
                <a:spcPts val="267"/>
              </a:spcBef>
              <a:spcAft>
                <a:spcPts val="0"/>
              </a:spcAft>
              <a:buClr>
                <a:schemeClr val="dk1"/>
              </a:buClr>
              <a:buSzPts val="1000"/>
              <a:buChar char="•"/>
              <a:defRPr sz="1333"/>
            </a:lvl7pPr>
            <a:lvl8pPr marL="4876678" lvl="7" indent="-389457" algn="l">
              <a:spcBef>
                <a:spcPts val="267"/>
              </a:spcBef>
              <a:spcAft>
                <a:spcPts val="0"/>
              </a:spcAft>
              <a:buClr>
                <a:schemeClr val="dk1"/>
              </a:buClr>
              <a:buSzPts val="1000"/>
              <a:buChar char="•"/>
              <a:defRPr sz="1333"/>
            </a:lvl8pPr>
            <a:lvl9pPr marL="5486263" lvl="8" indent="-389457" algn="l">
              <a:spcBef>
                <a:spcPts val="267"/>
              </a:spcBef>
              <a:spcAft>
                <a:spcPts val="0"/>
              </a:spcAft>
              <a:buClr>
                <a:schemeClr val="dk1"/>
              </a:buClr>
              <a:buSzPts val="1000"/>
              <a:buChar char="•"/>
              <a:defRPr sz="1333"/>
            </a:lvl9pPr>
          </a:lstStyle>
          <a:p>
            <a:endParaRPr/>
          </a:p>
        </p:txBody>
      </p:sp>
      <p:sp>
        <p:nvSpPr>
          <p:cNvPr id="180" name="Google Shape;180;p78"/>
          <p:cNvSpPr txBox="1">
            <a:spLocks noGrp="1"/>
          </p:cNvSpPr>
          <p:nvPr>
            <p:ph type="body" idx="2"/>
          </p:nvPr>
        </p:nvSpPr>
        <p:spPr>
          <a:xfrm>
            <a:off x="304801" y="956733"/>
            <a:ext cx="2005543" cy="3127376"/>
          </a:xfrm>
          <a:prstGeom prst="rect">
            <a:avLst/>
          </a:prstGeom>
          <a:noFill/>
          <a:ln>
            <a:noFill/>
          </a:ln>
        </p:spPr>
        <p:txBody>
          <a:bodyPr spcFirstLastPara="1" wrap="square" lIns="91425" tIns="45700" rIns="91425" bIns="45700" anchor="t" anchorCtr="0">
            <a:normAutofit/>
          </a:bodyPr>
          <a:lstStyle>
            <a:lvl1pPr marL="609585" lvl="0" indent="-304792" algn="l">
              <a:spcBef>
                <a:spcPts val="187"/>
              </a:spcBef>
              <a:spcAft>
                <a:spcPts val="0"/>
              </a:spcAft>
              <a:buClr>
                <a:schemeClr val="dk1"/>
              </a:buClr>
              <a:buSzPts val="700"/>
              <a:buNone/>
              <a:defRPr sz="933"/>
            </a:lvl1pPr>
            <a:lvl2pPr marL="1219170" lvl="1" indent="-304792" algn="l">
              <a:spcBef>
                <a:spcPts val="160"/>
              </a:spcBef>
              <a:spcAft>
                <a:spcPts val="0"/>
              </a:spcAft>
              <a:buClr>
                <a:schemeClr val="dk1"/>
              </a:buClr>
              <a:buSzPts val="600"/>
              <a:buNone/>
              <a:defRPr sz="800"/>
            </a:lvl2pPr>
            <a:lvl3pPr marL="1828754" lvl="2" indent="-304792" algn="l">
              <a:spcBef>
                <a:spcPts val="133"/>
              </a:spcBef>
              <a:spcAft>
                <a:spcPts val="0"/>
              </a:spcAft>
              <a:buClr>
                <a:schemeClr val="dk1"/>
              </a:buClr>
              <a:buSzPts val="500"/>
              <a:buNone/>
              <a:defRPr sz="667"/>
            </a:lvl3pPr>
            <a:lvl4pPr marL="2438339" lvl="3" indent="-304792" algn="l">
              <a:spcBef>
                <a:spcPts val="120"/>
              </a:spcBef>
              <a:spcAft>
                <a:spcPts val="0"/>
              </a:spcAft>
              <a:buClr>
                <a:schemeClr val="dk1"/>
              </a:buClr>
              <a:buSzPts val="450"/>
              <a:buNone/>
              <a:defRPr sz="600"/>
            </a:lvl4pPr>
            <a:lvl5pPr marL="3047924" lvl="4" indent="-304792" algn="l">
              <a:spcBef>
                <a:spcPts val="120"/>
              </a:spcBef>
              <a:spcAft>
                <a:spcPts val="0"/>
              </a:spcAft>
              <a:buClr>
                <a:schemeClr val="dk1"/>
              </a:buClr>
              <a:buSzPts val="450"/>
              <a:buNone/>
              <a:defRPr sz="600"/>
            </a:lvl5pPr>
            <a:lvl6pPr marL="3657509" lvl="5" indent="-304792" algn="l">
              <a:spcBef>
                <a:spcPts val="120"/>
              </a:spcBef>
              <a:spcAft>
                <a:spcPts val="0"/>
              </a:spcAft>
              <a:buClr>
                <a:schemeClr val="dk1"/>
              </a:buClr>
              <a:buSzPts val="450"/>
              <a:buNone/>
              <a:defRPr sz="600"/>
            </a:lvl6pPr>
            <a:lvl7pPr marL="4267093" lvl="6" indent="-304792" algn="l">
              <a:spcBef>
                <a:spcPts val="120"/>
              </a:spcBef>
              <a:spcAft>
                <a:spcPts val="0"/>
              </a:spcAft>
              <a:buClr>
                <a:schemeClr val="dk1"/>
              </a:buClr>
              <a:buSzPts val="450"/>
              <a:buNone/>
              <a:defRPr sz="600"/>
            </a:lvl7pPr>
            <a:lvl8pPr marL="4876678" lvl="7" indent="-304792" algn="l">
              <a:spcBef>
                <a:spcPts val="120"/>
              </a:spcBef>
              <a:spcAft>
                <a:spcPts val="0"/>
              </a:spcAft>
              <a:buClr>
                <a:schemeClr val="dk1"/>
              </a:buClr>
              <a:buSzPts val="450"/>
              <a:buNone/>
              <a:defRPr sz="600"/>
            </a:lvl8pPr>
            <a:lvl9pPr marL="5486263" lvl="8" indent="-304792" algn="l">
              <a:spcBef>
                <a:spcPts val="120"/>
              </a:spcBef>
              <a:spcAft>
                <a:spcPts val="0"/>
              </a:spcAft>
              <a:buClr>
                <a:schemeClr val="dk1"/>
              </a:buClr>
              <a:buSzPts val="450"/>
              <a:buNone/>
              <a:defRPr sz="600"/>
            </a:lvl9pPr>
          </a:lstStyle>
          <a:p>
            <a:endParaRPr/>
          </a:p>
        </p:txBody>
      </p:sp>
      <p:sp>
        <p:nvSpPr>
          <p:cNvPr id="181" name="Google Shape;181;p78"/>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8"/>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78"/>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3253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4"/>
        <p:cNvGrpSpPr/>
        <p:nvPr/>
      </p:nvGrpSpPr>
      <p:grpSpPr>
        <a:xfrm>
          <a:off x="0" y="0"/>
          <a:ext cx="0" cy="0"/>
          <a:chOff x="0" y="0"/>
          <a:chExt cx="0" cy="0"/>
        </a:xfrm>
      </p:grpSpPr>
      <p:sp>
        <p:nvSpPr>
          <p:cNvPr id="185" name="Google Shape;185;p79"/>
          <p:cNvSpPr txBox="1">
            <a:spLocks noGrp="1"/>
          </p:cNvSpPr>
          <p:nvPr>
            <p:ph type="title"/>
          </p:nvPr>
        </p:nvSpPr>
        <p:spPr>
          <a:xfrm>
            <a:off x="1194859" y="3200401"/>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79"/>
          <p:cNvSpPr>
            <a:spLocks noGrp="1"/>
          </p:cNvSpPr>
          <p:nvPr>
            <p:ph type="pic" idx="2"/>
          </p:nvPr>
        </p:nvSpPr>
        <p:spPr>
          <a:xfrm>
            <a:off x="1194859" y="408517"/>
            <a:ext cx="3657600" cy="2743200"/>
          </a:xfrm>
          <a:prstGeom prst="rect">
            <a:avLst/>
          </a:prstGeom>
          <a:noFill/>
          <a:ln>
            <a:noFill/>
          </a:ln>
        </p:spPr>
        <p:txBody>
          <a:bodyPr spcFirstLastPara="1" wrap="square" lIns="91425" tIns="45700" rIns="91425" bIns="45700" anchor="t" anchorCtr="0">
            <a:normAutofit/>
          </a:bodyPr>
          <a:lstStyle>
            <a:lvl1pPr marR="0" lvl="0" algn="l" rtl="0">
              <a:spcBef>
                <a:spcPts val="42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1pPr>
            <a:lvl2pPr marR="0" lvl="1" algn="l" rtl="0">
              <a:spcBef>
                <a:spcPts val="37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2pPr>
            <a:lvl3pPr marR="0" lvl="2" algn="l" rtl="0">
              <a:spcBef>
                <a:spcPts val="32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3pPr>
            <a:lvl4pPr marR="0" lvl="3"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4pPr>
            <a:lvl5pPr marR="0" lvl="4"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5pPr>
            <a:lvl6pPr marR="0" lvl="5"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6pPr>
            <a:lvl7pPr marR="0" lvl="6"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7pPr>
            <a:lvl8pPr marR="0" lvl="7"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8pPr>
            <a:lvl9pPr marR="0" lvl="8"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9pPr>
          </a:lstStyle>
          <a:p>
            <a:endParaRPr/>
          </a:p>
        </p:txBody>
      </p:sp>
      <p:sp>
        <p:nvSpPr>
          <p:cNvPr id="187" name="Google Shape;187;p79"/>
          <p:cNvSpPr txBox="1">
            <a:spLocks noGrp="1"/>
          </p:cNvSpPr>
          <p:nvPr>
            <p:ph type="body" idx="1"/>
          </p:nvPr>
        </p:nvSpPr>
        <p:spPr>
          <a:xfrm>
            <a:off x="1194859" y="3578226"/>
            <a:ext cx="3657600" cy="536575"/>
          </a:xfrm>
          <a:prstGeom prst="rect">
            <a:avLst/>
          </a:prstGeom>
          <a:noFill/>
          <a:ln>
            <a:noFill/>
          </a:ln>
        </p:spPr>
        <p:txBody>
          <a:bodyPr spcFirstLastPara="1" wrap="square" lIns="91425" tIns="45700" rIns="91425" bIns="45700" anchor="t" anchorCtr="0">
            <a:normAutofit/>
          </a:bodyPr>
          <a:lstStyle>
            <a:lvl1pPr marL="609585" lvl="0" indent="-304792" algn="l">
              <a:spcBef>
                <a:spcPts val="187"/>
              </a:spcBef>
              <a:spcAft>
                <a:spcPts val="0"/>
              </a:spcAft>
              <a:buClr>
                <a:schemeClr val="dk1"/>
              </a:buClr>
              <a:buSzPts val="700"/>
              <a:buNone/>
              <a:defRPr sz="933"/>
            </a:lvl1pPr>
            <a:lvl2pPr marL="1219170" lvl="1" indent="-304792" algn="l">
              <a:spcBef>
                <a:spcPts val="160"/>
              </a:spcBef>
              <a:spcAft>
                <a:spcPts val="0"/>
              </a:spcAft>
              <a:buClr>
                <a:schemeClr val="dk1"/>
              </a:buClr>
              <a:buSzPts val="600"/>
              <a:buNone/>
              <a:defRPr sz="800"/>
            </a:lvl2pPr>
            <a:lvl3pPr marL="1828754" lvl="2" indent="-304792" algn="l">
              <a:spcBef>
                <a:spcPts val="133"/>
              </a:spcBef>
              <a:spcAft>
                <a:spcPts val="0"/>
              </a:spcAft>
              <a:buClr>
                <a:schemeClr val="dk1"/>
              </a:buClr>
              <a:buSzPts val="500"/>
              <a:buNone/>
              <a:defRPr sz="667"/>
            </a:lvl3pPr>
            <a:lvl4pPr marL="2438339" lvl="3" indent="-304792" algn="l">
              <a:spcBef>
                <a:spcPts val="120"/>
              </a:spcBef>
              <a:spcAft>
                <a:spcPts val="0"/>
              </a:spcAft>
              <a:buClr>
                <a:schemeClr val="dk1"/>
              </a:buClr>
              <a:buSzPts val="450"/>
              <a:buNone/>
              <a:defRPr sz="600"/>
            </a:lvl4pPr>
            <a:lvl5pPr marL="3047924" lvl="4" indent="-304792" algn="l">
              <a:spcBef>
                <a:spcPts val="120"/>
              </a:spcBef>
              <a:spcAft>
                <a:spcPts val="0"/>
              </a:spcAft>
              <a:buClr>
                <a:schemeClr val="dk1"/>
              </a:buClr>
              <a:buSzPts val="450"/>
              <a:buNone/>
              <a:defRPr sz="600"/>
            </a:lvl5pPr>
            <a:lvl6pPr marL="3657509" lvl="5" indent="-304792" algn="l">
              <a:spcBef>
                <a:spcPts val="120"/>
              </a:spcBef>
              <a:spcAft>
                <a:spcPts val="0"/>
              </a:spcAft>
              <a:buClr>
                <a:schemeClr val="dk1"/>
              </a:buClr>
              <a:buSzPts val="450"/>
              <a:buNone/>
              <a:defRPr sz="600"/>
            </a:lvl6pPr>
            <a:lvl7pPr marL="4267093" lvl="6" indent="-304792" algn="l">
              <a:spcBef>
                <a:spcPts val="120"/>
              </a:spcBef>
              <a:spcAft>
                <a:spcPts val="0"/>
              </a:spcAft>
              <a:buClr>
                <a:schemeClr val="dk1"/>
              </a:buClr>
              <a:buSzPts val="450"/>
              <a:buNone/>
              <a:defRPr sz="600"/>
            </a:lvl7pPr>
            <a:lvl8pPr marL="4876678" lvl="7" indent="-304792" algn="l">
              <a:spcBef>
                <a:spcPts val="120"/>
              </a:spcBef>
              <a:spcAft>
                <a:spcPts val="0"/>
              </a:spcAft>
              <a:buClr>
                <a:schemeClr val="dk1"/>
              </a:buClr>
              <a:buSzPts val="450"/>
              <a:buNone/>
              <a:defRPr sz="600"/>
            </a:lvl8pPr>
            <a:lvl9pPr marL="5486263" lvl="8" indent="-304792" algn="l">
              <a:spcBef>
                <a:spcPts val="120"/>
              </a:spcBef>
              <a:spcAft>
                <a:spcPts val="0"/>
              </a:spcAft>
              <a:buClr>
                <a:schemeClr val="dk1"/>
              </a:buClr>
              <a:buSzPts val="450"/>
              <a:buNone/>
              <a:defRPr sz="600"/>
            </a:lvl9pPr>
          </a:lstStyle>
          <a:p>
            <a:endParaRPr/>
          </a:p>
        </p:txBody>
      </p:sp>
      <p:sp>
        <p:nvSpPr>
          <p:cNvPr id="188" name="Google Shape;188;p79"/>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9"/>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79"/>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967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1"/>
        <p:cNvGrpSpPr/>
        <p:nvPr/>
      </p:nvGrpSpPr>
      <p:grpSpPr>
        <a:xfrm>
          <a:off x="0" y="0"/>
          <a:ext cx="0" cy="0"/>
          <a:chOff x="0" y="0"/>
          <a:chExt cx="0" cy="0"/>
        </a:xfrm>
      </p:grpSpPr>
      <p:sp>
        <p:nvSpPr>
          <p:cNvPr id="192" name="Google Shape;192;p8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80"/>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94" name="Google Shape;194;p80"/>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80"/>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80"/>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63697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7"/>
        <p:cNvGrpSpPr/>
        <p:nvPr/>
      </p:nvGrpSpPr>
      <p:grpSpPr>
        <a:xfrm>
          <a:off x="0" y="0"/>
          <a:ext cx="0" cy="0"/>
          <a:chOff x="0" y="0"/>
          <a:chExt cx="0" cy="0"/>
        </a:xfrm>
      </p:grpSpPr>
      <p:sp>
        <p:nvSpPr>
          <p:cNvPr id="198" name="Google Shape;198;p81"/>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81"/>
          <p:cNvSpPr txBox="1">
            <a:spLocks noGrp="1"/>
          </p:cNvSpPr>
          <p:nvPr>
            <p:ph type="body" idx="1"/>
          </p:nvPr>
        </p:nvSpPr>
        <p:spPr>
          <a:xfrm rot="5400000">
            <a:off x="360893" y="127001"/>
            <a:ext cx="3901017" cy="40132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00" name="Google Shape;200;p81"/>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81"/>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81"/>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0667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Slide 1">
  <p:cSld name="Content Slide 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42"/>
          <p:cNvSpPr txBox="1">
            <a:spLocks noGrp="1"/>
          </p:cNvSpPr>
          <p:nvPr>
            <p:ph type="title"/>
          </p:nvPr>
        </p:nvSpPr>
        <p:spPr>
          <a:xfrm>
            <a:off x="0" y="347959"/>
            <a:ext cx="12192000" cy="106968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88" name="Google Shape;88;p42"/>
          <p:cNvSpPr txBox="1">
            <a:spLocks noGrp="1"/>
          </p:cNvSpPr>
          <p:nvPr>
            <p:ph type="body" idx="1"/>
          </p:nvPr>
        </p:nvSpPr>
        <p:spPr>
          <a:xfrm>
            <a:off x="0" y="6324602"/>
            <a:ext cx="12192000" cy="533399"/>
          </a:xfrm>
          <a:prstGeom prst="rect">
            <a:avLst/>
          </a:prstGeom>
          <a:noFill/>
          <a:ln>
            <a:noFill/>
          </a:ln>
        </p:spPr>
        <p:txBody>
          <a:bodyPr spcFirstLastPara="1" wrap="square" lIns="274300" tIns="137150" rIns="274300" bIns="137150" anchor="b" anchorCtr="0">
            <a:noAutofit/>
          </a:bodyPr>
          <a:lstStyle>
            <a:lvl1pPr marL="609585" marR="0" lvl="0"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1pPr>
            <a:lvl2pPr marL="1219170" marR="0" lvl="1"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2pPr>
            <a:lvl3pPr marL="1828754" marR="0" lvl="2"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3pPr>
            <a:lvl4pPr marL="2438339" marR="0" lvl="3"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4pPr>
            <a:lvl5pPr marL="3047924" marR="0" lvl="4"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Google Shape;89;p42"/>
          <p:cNvSpPr txBox="1">
            <a:spLocks noGrp="1"/>
          </p:cNvSpPr>
          <p:nvPr>
            <p:ph type="body" idx="2"/>
          </p:nvPr>
        </p:nvSpPr>
        <p:spPr>
          <a:xfrm>
            <a:off x="609600" y="1566751"/>
            <a:ext cx="10972800" cy="463984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85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Google Shape;90;p4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213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93" name="Google Shape;93;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15000"/>
              </a:lnSpc>
              <a:spcBef>
                <a:spcPts val="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1219170" marR="0" lvl="1"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94" name="Google Shape;94;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5480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Slide 3">
  <p:cSld name="Content Slide 3">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46"/>
          <p:cNvSpPr txBox="1">
            <a:spLocks noGrp="1"/>
          </p:cNvSpPr>
          <p:nvPr>
            <p:ph type="title"/>
          </p:nvPr>
        </p:nvSpPr>
        <p:spPr>
          <a:xfrm>
            <a:off x="0" y="347959"/>
            <a:ext cx="12192000" cy="106968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97" name="Google Shape;97;p46"/>
          <p:cNvSpPr txBox="1">
            <a:spLocks noGrp="1"/>
          </p:cNvSpPr>
          <p:nvPr>
            <p:ph type="body" idx="1"/>
          </p:nvPr>
        </p:nvSpPr>
        <p:spPr>
          <a:xfrm>
            <a:off x="0" y="6324602"/>
            <a:ext cx="12192000" cy="533399"/>
          </a:xfrm>
          <a:prstGeom prst="rect">
            <a:avLst/>
          </a:prstGeom>
          <a:noFill/>
          <a:ln>
            <a:noFill/>
          </a:ln>
        </p:spPr>
        <p:txBody>
          <a:bodyPr spcFirstLastPara="1" wrap="square" lIns="274300" tIns="137150" rIns="274300" bIns="137150" anchor="b" anchorCtr="0">
            <a:noAutofit/>
          </a:bodyPr>
          <a:lstStyle>
            <a:lvl1pPr marL="609585" marR="0" lvl="0"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1pPr>
            <a:lvl2pPr marL="1219170" marR="0" lvl="1"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2pPr>
            <a:lvl3pPr marL="1828754" marR="0" lvl="2"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3pPr>
            <a:lvl4pPr marL="2438339" marR="0" lvl="3"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4pPr>
            <a:lvl5pPr marL="3047924" marR="0" lvl="4"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Google Shape;98;p46"/>
          <p:cNvSpPr txBox="1">
            <a:spLocks noGrp="1"/>
          </p:cNvSpPr>
          <p:nvPr>
            <p:ph type="body" idx="2"/>
          </p:nvPr>
        </p:nvSpPr>
        <p:spPr>
          <a:xfrm>
            <a:off x="609600" y="2192944"/>
            <a:ext cx="5497189" cy="4029833"/>
          </a:xfrm>
          <a:prstGeom prst="rect">
            <a:avLst/>
          </a:prstGeom>
          <a:noFill/>
          <a:ln>
            <a:noFill/>
          </a:ln>
        </p:spPr>
        <p:txBody>
          <a:bodyPr spcFirstLastPara="1" wrap="square" lIns="91425" tIns="45700" rIns="91425" bIns="45700" anchor="t" anchorCtr="0">
            <a:noAutofit/>
          </a:bodyPr>
          <a:lstStyle>
            <a:lvl1pPr marL="609585" marR="0" lvl="0" indent="-457189" algn="l" rtl="0">
              <a:lnSpc>
                <a:spcPct val="85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Google Shape;99;p46"/>
          <p:cNvSpPr txBox="1">
            <a:spLocks noGrp="1"/>
          </p:cNvSpPr>
          <p:nvPr>
            <p:ph type="body" idx="3"/>
          </p:nvPr>
        </p:nvSpPr>
        <p:spPr>
          <a:xfrm>
            <a:off x="6106790" y="2192944"/>
            <a:ext cx="5497189" cy="4029833"/>
          </a:xfrm>
          <a:prstGeom prst="rect">
            <a:avLst/>
          </a:prstGeom>
          <a:noFill/>
          <a:ln>
            <a:noFill/>
          </a:ln>
        </p:spPr>
        <p:txBody>
          <a:bodyPr spcFirstLastPara="1" wrap="square" lIns="91425" tIns="45700" rIns="91425" bIns="45700" anchor="t" anchorCtr="0">
            <a:noAutofit/>
          </a:bodyPr>
          <a:lstStyle>
            <a:lvl1pPr marL="609585" marR="0" lvl="0" indent="-457189" algn="l" rtl="0">
              <a:lnSpc>
                <a:spcPct val="85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46"/>
          <p:cNvSpPr txBox="1">
            <a:spLocks noGrp="1"/>
          </p:cNvSpPr>
          <p:nvPr>
            <p:ph type="body" idx="4"/>
          </p:nvPr>
        </p:nvSpPr>
        <p:spPr>
          <a:xfrm>
            <a:off x="609600" y="1489540"/>
            <a:ext cx="5496984" cy="703403"/>
          </a:xfrm>
          <a:prstGeom prst="rect">
            <a:avLst/>
          </a:prstGeom>
          <a:noFill/>
          <a:ln>
            <a:noFill/>
          </a:ln>
        </p:spPr>
        <p:txBody>
          <a:bodyPr spcFirstLastPara="1" wrap="square" lIns="91425" tIns="45700" rIns="91425" bIns="45700" anchor="b" anchorCtr="0">
            <a:noAutofit/>
          </a:bodyPr>
          <a:lstStyle>
            <a:lvl1pPr marL="609585" marR="0" lvl="0" indent="-304792" algn="l" rtl="0">
              <a:lnSpc>
                <a:spcPct val="85000"/>
              </a:lnSpc>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Google Shape;101;p46"/>
          <p:cNvSpPr txBox="1">
            <a:spLocks noGrp="1"/>
          </p:cNvSpPr>
          <p:nvPr>
            <p:ph type="body" idx="5"/>
          </p:nvPr>
        </p:nvSpPr>
        <p:spPr>
          <a:xfrm>
            <a:off x="6106995" y="1489540"/>
            <a:ext cx="5496984" cy="703403"/>
          </a:xfrm>
          <a:prstGeom prst="rect">
            <a:avLst/>
          </a:prstGeom>
          <a:noFill/>
          <a:ln>
            <a:noFill/>
          </a:ln>
        </p:spPr>
        <p:txBody>
          <a:bodyPr spcFirstLastPara="1" wrap="square" lIns="91425" tIns="45700" rIns="91425" bIns="45700" anchor="b" anchorCtr="0">
            <a:noAutofit/>
          </a:bodyPr>
          <a:lstStyle>
            <a:lvl1pPr marL="609585" marR="0" lvl="0" indent="-304792" algn="l" rtl="0">
              <a:lnSpc>
                <a:spcPct val="85000"/>
              </a:lnSpc>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Google Shape;102;p4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2427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9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85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2">
  <p:cSld name="Blank 2">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93"/>
          <p:cNvSpPr/>
          <p:nvPr/>
        </p:nvSpPr>
        <p:spPr>
          <a:xfrm>
            <a:off x="0" y="0"/>
            <a:ext cx="12192000" cy="6858000"/>
          </a:xfrm>
          <a:prstGeom prst="rect">
            <a:avLst/>
          </a:prstGeom>
          <a:solidFill>
            <a:schemeClr val="accent6"/>
          </a:solidFill>
          <a:ln>
            <a:noFill/>
          </a:ln>
        </p:spPr>
        <p:txBody>
          <a:bodyPr spcFirstLastPara="1" wrap="square" lIns="121900" tIns="60933" rIns="121900" bIns="60933" anchor="ctr" anchorCtr="0">
            <a:noAutofit/>
          </a:bodyPr>
          <a:lstStyle/>
          <a:p>
            <a:pPr marL="0" marR="0" lvl="0" indent="0" algn="ctr" rtl="0">
              <a:spcBef>
                <a:spcPts val="0"/>
              </a:spcBef>
              <a:spcAft>
                <a:spcPts val="0"/>
              </a:spcAft>
              <a:buClr>
                <a:schemeClr val="dk1"/>
              </a:buClr>
              <a:buSzPts val="1350"/>
              <a:buFont typeface="Arial"/>
              <a:buNone/>
            </a:pPr>
            <a:endParaRPr sz="1800" b="0" i="0" u="none" strike="noStrike" cap="none">
              <a:solidFill>
                <a:schemeClr val="lt1"/>
              </a:solidFill>
              <a:latin typeface="Arial"/>
              <a:ea typeface="Arial"/>
              <a:cs typeface="Arial"/>
              <a:sym typeface="Arial"/>
            </a:endParaRPr>
          </a:p>
        </p:txBody>
      </p:sp>
      <p:sp>
        <p:nvSpPr>
          <p:cNvPr id="107" name="Google Shape;107;p93"/>
          <p:cNvSpPr txBox="1">
            <a:spLocks noGrp="1"/>
          </p:cNvSpPr>
          <p:nvPr>
            <p:ph type="body" idx="1"/>
          </p:nvPr>
        </p:nvSpPr>
        <p:spPr>
          <a:xfrm>
            <a:off x="0" y="6324602"/>
            <a:ext cx="12192000" cy="533399"/>
          </a:xfrm>
          <a:prstGeom prst="rect">
            <a:avLst/>
          </a:prstGeom>
          <a:noFill/>
          <a:ln>
            <a:noFill/>
          </a:ln>
        </p:spPr>
        <p:txBody>
          <a:bodyPr spcFirstLastPara="1" wrap="square" lIns="274300" tIns="137150" rIns="274300" bIns="137150" anchor="b" anchorCtr="0">
            <a:noAutofit/>
          </a:bodyPr>
          <a:lstStyle>
            <a:lvl1pPr marL="609585" marR="0" lvl="0"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1pPr>
            <a:lvl2pPr marL="1219170" marR="0" lvl="1"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2pPr>
            <a:lvl3pPr marL="1828754" marR="0" lvl="2"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3pPr>
            <a:lvl4pPr marL="2438339" marR="0" lvl="3"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4pPr>
            <a:lvl5pPr marL="3047924" marR="0" lvl="4"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8" name="Google Shape;108;p9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588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82E89-D70A-433F-A1E8-B024DBD763C9}"/>
              </a:ext>
            </a:extLst>
          </p:cNvPr>
          <p:cNvSpPr>
            <a:spLocks noGrp="1"/>
          </p:cNvSpPr>
          <p:nvPr>
            <p:ph type="dt" sz="half" idx="10"/>
          </p:nvPr>
        </p:nvSpPr>
        <p:spPr/>
        <p:txBody>
          <a:bodyPr/>
          <a:lstStyle/>
          <a:p>
            <a:fld id="{3911197F-7A54-458C-AA45-A0C69535766B}" type="datetime1">
              <a:rPr lang="en-US" smtClean="0"/>
              <a:pPr/>
              <a:t>10/22/2022</a:t>
            </a:fld>
            <a:endParaRPr lang="en-US" dirty="0"/>
          </a:p>
        </p:txBody>
      </p:sp>
      <p:sp>
        <p:nvSpPr>
          <p:cNvPr id="3" name="Footer Placeholder 2">
            <a:extLst>
              <a:ext uri="{FF2B5EF4-FFF2-40B4-BE49-F238E27FC236}">
                <a16:creationId xmlns:a16="http://schemas.microsoft.com/office/drawing/2014/main" id="{2B7A8174-690C-4D7E-9F59-03523CB75F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AAE219E-6075-4DDD-AF0A-1A682846A7EF}"/>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1877133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Slide 2">
  <p:cSld name="Content Slide 2">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94"/>
          <p:cNvSpPr txBox="1">
            <a:spLocks noGrp="1"/>
          </p:cNvSpPr>
          <p:nvPr>
            <p:ph type="title"/>
          </p:nvPr>
        </p:nvSpPr>
        <p:spPr>
          <a:xfrm>
            <a:off x="0" y="347959"/>
            <a:ext cx="12192000" cy="106968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11" name="Google Shape;111;p94"/>
          <p:cNvSpPr txBox="1">
            <a:spLocks noGrp="1"/>
          </p:cNvSpPr>
          <p:nvPr>
            <p:ph type="body" idx="1"/>
          </p:nvPr>
        </p:nvSpPr>
        <p:spPr>
          <a:xfrm>
            <a:off x="0" y="6324602"/>
            <a:ext cx="12192000" cy="533399"/>
          </a:xfrm>
          <a:prstGeom prst="rect">
            <a:avLst/>
          </a:prstGeom>
          <a:noFill/>
          <a:ln>
            <a:noFill/>
          </a:ln>
        </p:spPr>
        <p:txBody>
          <a:bodyPr spcFirstLastPara="1" wrap="square" lIns="274300" tIns="137150" rIns="274300" bIns="137150" anchor="b" anchorCtr="0">
            <a:noAutofit/>
          </a:bodyPr>
          <a:lstStyle>
            <a:lvl1pPr marL="609585" marR="0" lvl="0"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1pPr>
            <a:lvl2pPr marL="1219170" marR="0" lvl="1"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2pPr>
            <a:lvl3pPr marL="1828754" marR="0" lvl="2"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3pPr>
            <a:lvl4pPr marL="2438339" marR="0" lvl="3"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4pPr>
            <a:lvl5pPr marL="3047924" marR="0" lvl="4"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 name="Google Shape;112;p94"/>
          <p:cNvSpPr txBox="1">
            <a:spLocks noGrp="1"/>
          </p:cNvSpPr>
          <p:nvPr>
            <p:ph type="body" idx="2"/>
          </p:nvPr>
        </p:nvSpPr>
        <p:spPr>
          <a:xfrm>
            <a:off x="609600" y="1566752"/>
            <a:ext cx="5497189" cy="464793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85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 name="Google Shape;113;p94"/>
          <p:cNvSpPr txBox="1">
            <a:spLocks noGrp="1"/>
          </p:cNvSpPr>
          <p:nvPr>
            <p:ph type="body" idx="3"/>
          </p:nvPr>
        </p:nvSpPr>
        <p:spPr>
          <a:xfrm>
            <a:off x="6106790" y="1566752"/>
            <a:ext cx="5497189" cy="464793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85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 name="Google Shape;114;p9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5265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Slide 4">
  <p:cSld name="Content Slide 4">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95"/>
          <p:cNvSpPr txBox="1">
            <a:spLocks noGrp="1"/>
          </p:cNvSpPr>
          <p:nvPr>
            <p:ph type="title"/>
          </p:nvPr>
        </p:nvSpPr>
        <p:spPr>
          <a:xfrm>
            <a:off x="0" y="347959"/>
            <a:ext cx="12192000" cy="106968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17" name="Google Shape;117;p95"/>
          <p:cNvSpPr txBox="1">
            <a:spLocks noGrp="1"/>
          </p:cNvSpPr>
          <p:nvPr>
            <p:ph type="body" idx="1"/>
          </p:nvPr>
        </p:nvSpPr>
        <p:spPr>
          <a:xfrm>
            <a:off x="0" y="6324602"/>
            <a:ext cx="12192000" cy="533399"/>
          </a:xfrm>
          <a:prstGeom prst="rect">
            <a:avLst/>
          </a:prstGeom>
          <a:noFill/>
          <a:ln>
            <a:noFill/>
          </a:ln>
        </p:spPr>
        <p:txBody>
          <a:bodyPr spcFirstLastPara="1" wrap="square" lIns="274300" tIns="137150" rIns="274300" bIns="137150" anchor="b" anchorCtr="0">
            <a:noAutofit/>
          </a:bodyPr>
          <a:lstStyle>
            <a:lvl1pPr marL="609585" marR="0" lvl="0"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1pPr>
            <a:lvl2pPr marL="1219170" marR="0" lvl="1"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2pPr>
            <a:lvl3pPr marL="1828754" marR="0" lvl="2"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3pPr>
            <a:lvl4pPr marL="2438339" marR="0" lvl="3"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4pPr>
            <a:lvl5pPr marL="3047924" marR="0" lvl="4"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 name="Google Shape;118;p9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72173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cSld name="Blank 1">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96"/>
          <p:cNvSpPr txBox="1">
            <a:spLocks noGrp="1"/>
          </p:cNvSpPr>
          <p:nvPr>
            <p:ph type="body" idx="1"/>
          </p:nvPr>
        </p:nvSpPr>
        <p:spPr>
          <a:xfrm>
            <a:off x="0" y="6324602"/>
            <a:ext cx="12192000" cy="533399"/>
          </a:xfrm>
          <a:prstGeom prst="rect">
            <a:avLst/>
          </a:prstGeom>
          <a:noFill/>
          <a:ln>
            <a:noFill/>
          </a:ln>
        </p:spPr>
        <p:txBody>
          <a:bodyPr spcFirstLastPara="1" wrap="square" lIns="274300" tIns="137150" rIns="274300" bIns="137150" anchor="b" anchorCtr="0">
            <a:noAutofit/>
          </a:bodyPr>
          <a:lstStyle>
            <a:lvl1pPr marL="609585" marR="0" lvl="0"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1pPr>
            <a:lvl2pPr marL="1219170" marR="0" lvl="1"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2pPr>
            <a:lvl3pPr marL="1828754" marR="0" lvl="2"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3pPr>
            <a:lvl4pPr marL="2438339" marR="0" lvl="3"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4pPr>
            <a:lvl5pPr marL="3047924" marR="0" lvl="4" indent="-304792" algn="l" rtl="0">
              <a:lnSpc>
                <a:spcPct val="85000"/>
              </a:lnSpc>
              <a:spcBef>
                <a:spcPts val="280"/>
              </a:spcBef>
              <a:spcAft>
                <a:spcPts val="0"/>
              </a:spcAft>
              <a:buClr>
                <a:schemeClr val="dk1"/>
              </a:buClr>
              <a:buSzPts val="1050"/>
              <a:buFont typeface="Arial"/>
              <a:buNone/>
              <a:defRPr sz="1400" b="1"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 name="Google Shape;121;p9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5248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1">
  <p:cSld name="Title Slide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97"/>
          <p:cNvSpPr txBox="1">
            <a:spLocks noGrp="1"/>
          </p:cNvSpPr>
          <p:nvPr>
            <p:ph type="body" idx="1"/>
          </p:nvPr>
        </p:nvSpPr>
        <p:spPr>
          <a:xfrm>
            <a:off x="0" y="1671637"/>
            <a:ext cx="12192000" cy="2138363"/>
          </a:xfrm>
          <a:prstGeom prst="rect">
            <a:avLst/>
          </a:prstGeom>
          <a:solidFill>
            <a:schemeClr val="lt2"/>
          </a:solidFill>
          <a:ln>
            <a:noFill/>
          </a:ln>
        </p:spPr>
        <p:txBody>
          <a:bodyPr spcFirstLastPara="1" wrap="square" lIns="91425" tIns="45700" rIns="91425" bIns="45700" anchor="ctr" anchorCtr="0">
            <a:noAutofit/>
          </a:bodyPr>
          <a:lstStyle>
            <a:lvl1pPr marL="609585" marR="0" lvl="0" indent="-304792" algn="ctr" rtl="0">
              <a:lnSpc>
                <a:spcPct val="85000"/>
              </a:lnSpc>
              <a:spcBef>
                <a:spcPts val="800"/>
              </a:spcBef>
              <a:spcAft>
                <a:spcPts val="0"/>
              </a:spcAft>
              <a:buClr>
                <a:schemeClr val="accent6"/>
              </a:buClr>
              <a:buSzPts val="3000"/>
              <a:buFont typeface="Arial"/>
              <a:buNone/>
              <a:defRPr sz="4000" b="0" i="0" u="none" strike="noStrike" cap="none">
                <a:solidFill>
                  <a:schemeClr val="accent6"/>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 name="Google Shape;124;p97"/>
          <p:cNvSpPr txBox="1">
            <a:spLocks noGrp="1"/>
          </p:cNvSpPr>
          <p:nvPr>
            <p:ph type="subTitle" idx="2"/>
          </p:nvPr>
        </p:nvSpPr>
        <p:spPr>
          <a:xfrm>
            <a:off x="609600" y="4189445"/>
            <a:ext cx="10972800" cy="431108"/>
          </a:xfrm>
          <a:prstGeom prst="rect">
            <a:avLst/>
          </a:prstGeom>
          <a:noFill/>
          <a:ln>
            <a:noFill/>
          </a:ln>
        </p:spPr>
        <p:txBody>
          <a:bodyPr spcFirstLastPara="1" wrap="square" lIns="91425" tIns="45700" rIns="91425" bIns="45700" anchor="ctr" anchorCtr="0">
            <a:noAutofit/>
          </a:bodyPr>
          <a:lstStyle>
            <a:lvl1pPr marR="0" lvl="0" algn="l" rtl="0">
              <a:lnSpc>
                <a:spcPct val="85000"/>
              </a:lnSpc>
              <a:spcBef>
                <a:spcPts val="480"/>
              </a:spcBef>
              <a:spcAft>
                <a:spcPts val="0"/>
              </a:spcAft>
              <a:buClr>
                <a:schemeClr val="dk2"/>
              </a:buClr>
              <a:buSzPts val="1800"/>
              <a:buFont typeface="Arial"/>
              <a:buNone/>
              <a:defRPr sz="2400" b="1" i="0" u="none" strike="noStrike" cap="none">
                <a:solidFill>
                  <a:schemeClr val="dk2"/>
                </a:solidFill>
                <a:latin typeface="Arial"/>
                <a:ea typeface="Arial"/>
                <a:cs typeface="Arial"/>
                <a:sym typeface="Arial"/>
              </a:defRPr>
            </a:lvl1pPr>
            <a:lvl2pPr marR="0" lvl="1"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R="0" lvl="2"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R="0" lvl="4"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5" name="Google Shape;125;p97"/>
          <p:cNvSpPr txBox="1">
            <a:spLocks noGrp="1"/>
          </p:cNvSpPr>
          <p:nvPr>
            <p:ph type="body" idx="3"/>
          </p:nvPr>
        </p:nvSpPr>
        <p:spPr>
          <a:xfrm>
            <a:off x="609600" y="4620552"/>
            <a:ext cx="10972800" cy="1295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85000"/>
              </a:lnSpc>
              <a:spcBef>
                <a:spcPts val="440"/>
              </a:spcBef>
              <a:spcAft>
                <a:spcPts val="0"/>
              </a:spcAft>
              <a:buClr>
                <a:schemeClr val="dk1"/>
              </a:buClr>
              <a:buSzPts val="1650"/>
              <a:buFont typeface="Arial"/>
              <a:buNone/>
              <a:defRPr sz="2200" b="0" i="1" u="none" strike="noStrike" cap="none">
                <a:solidFill>
                  <a:schemeClr val="dk1"/>
                </a:solidFill>
                <a:latin typeface="Arial"/>
                <a:ea typeface="Arial"/>
                <a:cs typeface="Arial"/>
                <a:sym typeface="Arial"/>
              </a:defRPr>
            </a:lvl1pPr>
            <a:lvl2pPr marL="1219170" marR="0" lvl="1" indent="-444489" algn="l" rtl="0">
              <a:lnSpc>
                <a:spcPct val="85000"/>
              </a:lnSpc>
              <a:spcBef>
                <a:spcPts val="44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828754" marR="0" lvl="2" indent="-431789" algn="l" rtl="0">
              <a:lnSpc>
                <a:spcPct val="85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19090" algn="l" rtl="0">
              <a:lnSpc>
                <a:spcPct val="85000"/>
              </a:lnSpc>
              <a:spcBef>
                <a:spcPts val="36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4pPr>
            <a:lvl5pPr marL="3047924" marR="0" lvl="4" indent="-406390" algn="l" rtl="0">
              <a:lnSpc>
                <a:spcPct val="85000"/>
              </a:lnSpc>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6" name="Google Shape;126;p97"/>
          <p:cNvPicPr preferRelativeResize="0"/>
          <p:nvPr/>
        </p:nvPicPr>
        <p:blipFill rotWithShape="1">
          <a:blip r:embed="rId3">
            <a:alphaModFix/>
          </a:blip>
          <a:srcRect/>
          <a:stretch/>
        </p:blipFill>
        <p:spPr>
          <a:xfrm>
            <a:off x="8813212" y="400145"/>
            <a:ext cx="2875267" cy="856868"/>
          </a:xfrm>
          <a:prstGeom prst="rect">
            <a:avLst/>
          </a:prstGeom>
          <a:noFill/>
          <a:ln>
            <a:noFill/>
          </a:ln>
        </p:spPr>
      </p:pic>
      <p:sp>
        <p:nvSpPr>
          <p:cNvPr id="127" name="Google Shape;127;p9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1pPr>
            <a:lvl2pPr marL="0" marR="0" lvl="1"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2pPr>
            <a:lvl3pPr marL="0" marR="0" lvl="2"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3pPr>
            <a:lvl4pPr marL="0" marR="0" lvl="3"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4pPr>
            <a:lvl5pPr marL="0" marR="0" lvl="4"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5pPr>
            <a:lvl6pPr marL="0" marR="0" lvl="5"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6pPr>
            <a:lvl7pPr marL="0" marR="0" lvl="6"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7pPr>
            <a:lvl8pPr marL="0" marR="0" lvl="7"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8pPr>
            <a:lvl9pPr marL="0" marR="0" lvl="8" indent="0" algn="r">
              <a:spcBef>
                <a:spcPts val="0"/>
              </a:spcBef>
              <a:spcAft>
                <a:spcPts val="0"/>
              </a:spcAft>
              <a:buClr>
                <a:schemeClr val="accent6"/>
              </a:buClr>
              <a:buSzPts val="1300"/>
              <a:buFont typeface="Arial"/>
              <a:buNone/>
              <a:defRPr sz="1733">
                <a:solidFill>
                  <a:schemeClr val="accent6"/>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16794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0700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17" name="Google Shape;17;p4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marR="0" lvl="0" indent="-457189" algn="l">
              <a:lnSpc>
                <a:spcPct val="115000"/>
              </a:lnSpc>
              <a:spcBef>
                <a:spcPts val="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1219170" marR="0" lvl="1"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8" name="Google Shape;18;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4390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28" name="Google Shape;28;p5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11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500"/>
              <a:buFont typeface="Book Antiqua"/>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5"/>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800"/>
              <a:buNone/>
              <a:defRPr sz="2400">
                <a:solidFill>
                  <a:schemeClr val="lt1"/>
                </a:solidFill>
              </a:defRPr>
            </a:lvl1pPr>
            <a:lvl2pPr marL="1219170" lvl="1" indent="-304792" algn="l">
              <a:lnSpc>
                <a:spcPct val="90000"/>
              </a:lnSpc>
              <a:spcBef>
                <a:spcPts val="500"/>
              </a:spcBef>
              <a:spcAft>
                <a:spcPts val="0"/>
              </a:spcAft>
              <a:buClr>
                <a:schemeClr val="lt1"/>
              </a:buClr>
              <a:buSzPts val="1500"/>
              <a:buNone/>
              <a:defRPr sz="2000">
                <a:solidFill>
                  <a:schemeClr val="lt1"/>
                </a:solidFill>
              </a:defRPr>
            </a:lvl2pPr>
            <a:lvl3pPr marL="1828754" lvl="2" indent="-304792" algn="l">
              <a:lnSpc>
                <a:spcPct val="90000"/>
              </a:lnSpc>
              <a:spcBef>
                <a:spcPts val="500"/>
              </a:spcBef>
              <a:spcAft>
                <a:spcPts val="0"/>
              </a:spcAft>
              <a:buClr>
                <a:schemeClr val="lt1"/>
              </a:buClr>
              <a:buSzPts val="1350"/>
              <a:buNone/>
              <a:defRPr sz="1800">
                <a:solidFill>
                  <a:schemeClr val="lt1"/>
                </a:solidFill>
              </a:defRPr>
            </a:lvl3pPr>
            <a:lvl4pPr marL="2438339" lvl="3" indent="-304792" algn="l">
              <a:lnSpc>
                <a:spcPct val="90000"/>
              </a:lnSpc>
              <a:spcBef>
                <a:spcPts val="500"/>
              </a:spcBef>
              <a:spcAft>
                <a:spcPts val="0"/>
              </a:spcAft>
              <a:buClr>
                <a:schemeClr val="lt1"/>
              </a:buClr>
              <a:buSzPts val="1200"/>
              <a:buNone/>
              <a:defRPr sz="1600">
                <a:solidFill>
                  <a:schemeClr val="lt1"/>
                </a:solidFill>
              </a:defRPr>
            </a:lvl4pPr>
            <a:lvl5pPr marL="3047924" lvl="4" indent="-304792" algn="l">
              <a:lnSpc>
                <a:spcPct val="90000"/>
              </a:lnSpc>
              <a:spcBef>
                <a:spcPts val="500"/>
              </a:spcBef>
              <a:spcAft>
                <a:spcPts val="0"/>
              </a:spcAft>
              <a:buClr>
                <a:schemeClr val="lt1"/>
              </a:buClr>
              <a:buSzPts val="1200"/>
              <a:buNone/>
              <a:defRPr sz="1600">
                <a:solidFill>
                  <a:schemeClr val="lt1"/>
                </a:solidFill>
              </a:defRPr>
            </a:lvl5pPr>
            <a:lvl6pPr marL="3657509" lvl="5" indent="-304792" algn="l">
              <a:lnSpc>
                <a:spcPct val="90000"/>
              </a:lnSpc>
              <a:spcBef>
                <a:spcPts val="500"/>
              </a:spcBef>
              <a:spcAft>
                <a:spcPts val="0"/>
              </a:spcAft>
              <a:buClr>
                <a:schemeClr val="lt1"/>
              </a:buClr>
              <a:buSzPts val="1200"/>
              <a:buNone/>
              <a:defRPr sz="1600">
                <a:solidFill>
                  <a:schemeClr val="lt1"/>
                </a:solidFill>
              </a:defRPr>
            </a:lvl6pPr>
            <a:lvl7pPr marL="4267093" lvl="6" indent="-304792" algn="l">
              <a:lnSpc>
                <a:spcPct val="90000"/>
              </a:lnSpc>
              <a:spcBef>
                <a:spcPts val="500"/>
              </a:spcBef>
              <a:spcAft>
                <a:spcPts val="0"/>
              </a:spcAft>
              <a:buClr>
                <a:schemeClr val="lt1"/>
              </a:buClr>
              <a:buSzPts val="1200"/>
              <a:buNone/>
              <a:defRPr sz="1600">
                <a:solidFill>
                  <a:schemeClr val="lt1"/>
                </a:solidFill>
              </a:defRPr>
            </a:lvl7pPr>
            <a:lvl8pPr marL="4876678" lvl="7" indent="-304792" algn="l">
              <a:lnSpc>
                <a:spcPct val="90000"/>
              </a:lnSpc>
              <a:spcBef>
                <a:spcPts val="500"/>
              </a:spcBef>
              <a:spcAft>
                <a:spcPts val="0"/>
              </a:spcAft>
              <a:buClr>
                <a:schemeClr val="lt1"/>
              </a:buClr>
              <a:buSzPts val="1200"/>
              <a:buNone/>
              <a:defRPr sz="1600">
                <a:solidFill>
                  <a:schemeClr val="lt1"/>
                </a:solidFill>
              </a:defRPr>
            </a:lvl8pPr>
            <a:lvl9pPr marL="5486263" lvl="8" indent="-304792" algn="l">
              <a:lnSpc>
                <a:spcPct val="90000"/>
              </a:lnSpc>
              <a:spcBef>
                <a:spcPts val="500"/>
              </a:spcBef>
              <a:spcAft>
                <a:spcPts val="0"/>
              </a:spcAft>
              <a:buClr>
                <a:schemeClr val="lt1"/>
              </a:buClr>
              <a:buSzPts val="1200"/>
              <a:buNone/>
              <a:defRPr sz="1600">
                <a:solidFill>
                  <a:schemeClr val="lt1"/>
                </a:solidFill>
              </a:defRPr>
            </a:lvl9pPr>
          </a:lstStyle>
          <a:p>
            <a:endParaRPr/>
          </a:p>
        </p:txBody>
      </p:sp>
      <p:sp>
        <p:nvSpPr>
          <p:cNvPr id="34" name="Google Shape;34;p5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4774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40" name="Google Shape;40;p56"/>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41" name="Google Shape;41;p5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67503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1800"/>
              <a:buNone/>
              <a:defRPr sz="2400" b="1"/>
            </a:lvl1pPr>
            <a:lvl2pPr marL="1219170" lvl="1" indent="-304792" algn="l">
              <a:lnSpc>
                <a:spcPct val="90000"/>
              </a:lnSpc>
              <a:spcBef>
                <a:spcPts val="500"/>
              </a:spcBef>
              <a:spcAft>
                <a:spcPts val="0"/>
              </a:spcAft>
              <a:buClr>
                <a:schemeClr val="lt1"/>
              </a:buClr>
              <a:buSzPts val="1500"/>
              <a:buNone/>
              <a:defRPr sz="2000" b="1"/>
            </a:lvl2pPr>
            <a:lvl3pPr marL="1828754" lvl="2" indent="-304792" algn="l">
              <a:lnSpc>
                <a:spcPct val="90000"/>
              </a:lnSpc>
              <a:spcBef>
                <a:spcPts val="500"/>
              </a:spcBef>
              <a:spcAft>
                <a:spcPts val="0"/>
              </a:spcAft>
              <a:buClr>
                <a:schemeClr val="lt1"/>
              </a:buClr>
              <a:buSzPts val="1350"/>
              <a:buNone/>
              <a:defRPr sz="1800" b="1"/>
            </a:lvl3pPr>
            <a:lvl4pPr marL="2438339" lvl="3" indent="-304792" algn="l">
              <a:lnSpc>
                <a:spcPct val="90000"/>
              </a:lnSpc>
              <a:spcBef>
                <a:spcPts val="500"/>
              </a:spcBef>
              <a:spcAft>
                <a:spcPts val="0"/>
              </a:spcAft>
              <a:buClr>
                <a:schemeClr val="lt1"/>
              </a:buClr>
              <a:buSzPts val="1200"/>
              <a:buNone/>
              <a:defRPr sz="1600" b="1"/>
            </a:lvl4pPr>
            <a:lvl5pPr marL="3047924" lvl="4" indent="-304792" algn="l">
              <a:lnSpc>
                <a:spcPct val="90000"/>
              </a:lnSpc>
              <a:spcBef>
                <a:spcPts val="500"/>
              </a:spcBef>
              <a:spcAft>
                <a:spcPts val="0"/>
              </a:spcAft>
              <a:buClr>
                <a:schemeClr val="lt1"/>
              </a:buClr>
              <a:buSzPts val="1200"/>
              <a:buNone/>
              <a:defRPr sz="1600" b="1"/>
            </a:lvl5pPr>
            <a:lvl6pPr marL="3657509" lvl="5" indent="-304792" algn="l">
              <a:lnSpc>
                <a:spcPct val="90000"/>
              </a:lnSpc>
              <a:spcBef>
                <a:spcPts val="500"/>
              </a:spcBef>
              <a:spcAft>
                <a:spcPts val="0"/>
              </a:spcAft>
              <a:buClr>
                <a:schemeClr val="lt1"/>
              </a:buClr>
              <a:buSzPts val="1200"/>
              <a:buNone/>
              <a:defRPr sz="1600" b="1"/>
            </a:lvl6pPr>
            <a:lvl7pPr marL="4267093" lvl="6" indent="-304792" algn="l">
              <a:lnSpc>
                <a:spcPct val="90000"/>
              </a:lnSpc>
              <a:spcBef>
                <a:spcPts val="500"/>
              </a:spcBef>
              <a:spcAft>
                <a:spcPts val="0"/>
              </a:spcAft>
              <a:buClr>
                <a:schemeClr val="lt1"/>
              </a:buClr>
              <a:buSzPts val="1200"/>
              <a:buNone/>
              <a:defRPr sz="1600" b="1"/>
            </a:lvl7pPr>
            <a:lvl8pPr marL="4876678" lvl="7" indent="-304792" algn="l">
              <a:lnSpc>
                <a:spcPct val="90000"/>
              </a:lnSpc>
              <a:spcBef>
                <a:spcPts val="500"/>
              </a:spcBef>
              <a:spcAft>
                <a:spcPts val="0"/>
              </a:spcAft>
              <a:buClr>
                <a:schemeClr val="lt1"/>
              </a:buClr>
              <a:buSzPts val="1200"/>
              <a:buNone/>
              <a:defRPr sz="1600" b="1"/>
            </a:lvl8pPr>
            <a:lvl9pPr marL="5486263" lvl="8" indent="-304792" algn="l">
              <a:lnSpc>
                <a:spcPct val="90000"/>
              </a:lnSpc>
              <a:spcBef>
                <a:spcPts val="500"/>
              </a:spcBef>
              <a:spcAft>
                <a:spcPts val="0"/>
              </a:spcAft>
              <a:buClr>
                <a:schemeClr val="lt1"/>
              </a:buClr>
              <a:buSzPts val="1200"/>
              <a:buNone/>
              <a:defRPr sz="1600" b="1"/>
            </a:lvl9pPr>
          </a:lstStyle>
          <a:p>
            <a:endParaRPr/>
          </a:p>
        </p:txBody>
      </p:sp>
      <p:sp>
        <p:nvSpPr>
          <p:cNvPr id="47" name="Google Shape;47;p5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48" name="Google Shape;48;p5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1800"/>
              <a:buNone/>
              <a:defRPr sz="2400" b="1"/>
            </a:lvl1pPr>
            <a:lvl2pPr marL="1219170" lvl="1" indent="-304792" algn="l">
              <a:lnSpc>
                <a:spcPct val="90000"/>
              </a:lnSpc>
              <a:spcBef>
                <a:spcPts val="500"/>
              </a:spcBef>
              <a:spcAft>
                <a:spcPts val="0"/>
              </a:spcAft>
              <a:buClr>
                <a:schemeClr val="lt1"/>
              </a:buClr>
              <a:buSzPts val="1500"/>
              <a:buNone/>
              <a:defRPr sz="2000" b="1"/>
            </a:lvl2pPr>
            <a:lvl3pPr marL="1828754" lvl="2" indent="-304792" algn="l">
              <a:lnSpc>
                <a:spcPct val="90000"/>
              </a:lnSpc>
              <a:spcBef>
                <a:spcPts val="500"/>
              </a:spcBef>
              <a:spcAft>
                <a:spcPts val="0"/>
              </a:spcAft>
              <a:buClr>
                <a:schemeClr val="lt1"/>
              </a:buClr>
              <a:buSzPts val="1350"/>
              <a:buNone/>
              <a:defRPr sz="1800" b="1"/>
            </a:lvl3pPr>
            <a:lvl4pPr marL="2438339" lvl="3" indent="-304792" algn="l">
              <a:lnSpc>
                <a:spcPct val="90000"/>
              </a:lnSpc>
              <a:spcBef>
                <a:spcPts val="500"/>
              </a:spcBef>
              <a:spcAft>
                <a:spcPts val="0"/>
              </a:spcAft>
              <a:buClr>
                <a:schemeClr val="lt1"/>
              </a:buClr>
              <a:buSzPts val="1200"/>
              <a:buNone/>
              <a:defRPr sz="1600" b="1"/>
            </a:lvl4pPr>
            <a:lvl5pPr marL="3047924" lvl="4" indent="-304792" algn="l">
              <a:lnSpc>
                <a:spcPct val="90000"/>
              </a:lnSpc>
              <a:spcBef>
                <a:spcPts val="500"/>
              </a:spcBef>
              <a:spcAft>
                <a:spcPts val="0"/>
              </a:spcAft>
              <a:buClr>
                <a:schemeClr val="lt1"/>
              </a:buClr>
              <a:buSzPts val="1200"/>
              <a:buNone/>
              <a:defRPr sz="1600" b="1"/>
            </a:lvl5pPr>
            <a:lvl6pPr marL="3657509" lvl="5" indent="-304792" algn="l">
              <a:lnSpc>
                <a:spcPct val="90000"/>
              </a:lnSpc>
              <a:spcBef>
                <a:spcPts val="500"/>
              </a:spcBef>
              <a:spcAft>
                <a:spcPts val="0"/>
              </a:spcAft>
              <a:buClr>
                <a:schemeClr val="lt1"/>
              </a:buClr>
              <a:buSzPts val="1200"/>
              <a:buNone/>
              <a:defRPr sz="1600" b="1"/>
            </a:lvl6pPr>
            <a:lvl7pPr marL="4267093" lvl="6" indent="-304792" algn="l">
              <a:lnSpc>
                <a:spcPct val="90000"/>
              </a:lnSpc>
              <a:spcBef>
                <a:spcPts val="500"/>
              </a:spcBef>
              <a:spcAft>
                <a:spcPts val="0"/>
              </a:spcAft>
              <a:buClr>
                <a:schemeClr val="lt1"/>
              </a:buClr>
              <a:buSzPts val="1200"/>
              <a:buNone/>
              <a:defRPr sz="1600" b="1"/>
            </a:lvl7pPr>
            <a:lvl8pPr marL="4876678" lvl="7" indent="-304792" algn="l">
              <a:lnSpc>
                <a:spcPct val="90000"/>
              </a:lnSpc>
              <a:spcBef>
                <a:spcPts val="500"/>
              </a:spcBef>
              <a:spcAft>
                <a:spcPts val="0"/>
              </a:spcAft>
              <a:buClr>
                <a:schemeClr val="lt1"/>
              </a:buClr>
              <a:buSzPts val="1200"/>
              <a:buNone/>
              <a:defRPr sz="1600" b="1"/>
            </a:lvl8pPr>
            <a:lvl9pPr marL="5486263" lvl="8" indent="-304792" algn="l">
              <a:lnSpc>
                <a:spcPct val="90000"/>
              </a:lnSpc>
              <a:spcBef>
                <a:spcPts val="500"/>
              </a:spcBef>
              <a:spcAft>
                <a:spcPts val="0"/>
              </a:spcAft>
              <a:buClr>
                <a:schemeClr val="lt1"/>
              </a:buClr>
              <a:buSzPts val="1200"/>
              <a:buNone/>
              <a:defRPr sz="1600" b="1"/>
            </a:lvl9pPr>
          </a:lstStyle>
          <a:p>
            <a:endParaRPr/>
          </a:p>
        </p:txBody>
      </p:sp>
      <p:sp>
        <p:nvSpPr>
          <p:cNvPr id="49" name="Google Shape;49;p5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50" name="Google Shape;50;p5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450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096C-8AB9-4EA7-A6B0-49E73AE3C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933904-9CAD-4050-9778-77EA777AAC2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24BF7F-F432-49D8-B5BA-21036ECF43AD}"/>
              </a:ext>
            </a:extLst>
          </p:cNvPr>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4C46A7-2E9E-489B-BE5F-F57AF1021DFA}"/>
              </a:ext>
            </a:extLst>
          </p:cNvPr>
          <p:cNvSpPr>
            <a:spLocks noGrp="1"/>
          </p:cNvSpPr>
          <p:nvPr>
            <p:ph type="dt" sz="half" idx="10"/>
          </p:nvPr>
        </p:nvSpPr>
        <p:spPr/>
        <p:txBody>
          <a:bodyPr/>
          <a:lstStyle/>
          <a:p>
            <a:fld id="{69C84B12-75F2-4E39-8BD7-20679867DAA1}" type="datetime1">
              <a:rPr lang="en-US" smtClean="0"/>
              <a:pPr/>
              <a:t>10/22/2022</a:t>
            </a:fld>
            <a:endParaRPr lang="en-US" dirty="0"/>
          </a:p>
        </p:txBody>
      </p:sp>
      <p:sp>
        <p:nvSpPr>
          <p:cNvPr id="6" name="Footer Placeholder 5">
            <a:extLst>
              <a:ext uri="{FF2B5EF4-FFF2-40B4-BE49-F238E27FC236}">
                <a16:creationId xmlns:a16="http://schemas.microsoft.com/office/drawing/2014/main" id="{F9E74448-2029-45EF-8A9B-6CB631D803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23E1BF-7988-4453-9253-9BC7CA8105F9}"/>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5756309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4588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400"/>
              <a:buFont typeface="Book Antiqu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9"/>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lt1"/>
              </a:buClr>
              <a:buSzPts val="2400"/>
              <a:buChar char="•"/>
              <a:defRPr sz="3200"/>
            </a:lvl1pPr>
            <a:lvl2pPr marL="1219170" lvl="1" indent="-482588" algn="l">
              <a:lnSpc>
                <a:spcPct val="90000"/>
              </a:lnSpc>
              <a:spcBef>
                <a:spcPts val="500"/>
              </a:spcBef>
              <a:spcAft>
                <a:spcPts val="0"/>
              </a:spcAft>
              <a:buClr>
                <a:schemeClr val="lt1"/>
              </a:buClr>
              <a:buSzPts val="2100"/>
              <a:buChar char="•"/>
              <a:defRPr sz="2800"/>
            </a:lvl2pPr>
            <a:lvl3pPr marL="1828754" lvl="2" indent="-457189" algn="l">
              <a:lnSpc>
                <a:spcPct val="90000"/>
              </a:lnSpc>
              <a:spcBef>
                <a:spcPts val="500"/>
              </a:spcBef>
              <a:spcAft>
                <a:spcPts val="0"/>
              </a:spcAft>
              <a:buClr>
                <a:schemeClr val="lt1"/>
              </a:buClr>
              <a:buSzPts val="1800"/>
              <a:buChar char="•"/>
              <a:defRPr sz="2400"/>
            </a:lvl3pPr>
            <a:lvl4pPr marL="2438339" lvl="3" indent="-431789" algn="l">
              <a:lnSpc>
                <a:spcPct val="90000"/>
              </a:lnSpc>
              <a:spcBef>
                <a:spcPts val="500"/>
              </a:spcBef>
              <a:spcAft>
                <a:spcPts val="0"/>
              </a:spcAft>
              <a:buClr>
                <a:schemeClr val="lt1"/>
              </a:buClr>
              <a:buSzPts val="1500"/>
              <a:buChar char="•"/>
              <a:defRPr sz="2000"/>
            </a:lvl4pPr>
            <a:lvl5pPr marL="3047924" lvl="4" indent="-431789" algn="l">
              <a:lnSpc>
                <a:spcPct val="90000"/>
              </a:lnSpc>
              <a:spcBef>
                <a:spcPts val="500"/>
              </a:spcBef>
              <a:spcAft>
                <a:spcPts val="0"/>
              </a:spcAft>
              <a:buClr>
                <a:schemeClr val="lt1"/>
              </a:buClr>
              <a:buSzPts val="1500"/>
              <a:buChar char="•"/>
              <a:defRPr sz="2000"/>
            </a:lvl5pPr>
            <a:lvl6pPr marL="3657509" lvl="5" indent="-431789" algn="l">
              <a:lnSpc>
                <a:spcPct val="90000"/>
              </a:lnSpc>
              <a:spcBef>
                <a:spcPts val="500"/>
              </a:spcBef>
              <a:spcAft>
                <a:spcPts val="0"/>
              </a:spcAft>
              <a:buClr>
                <a:schemeClr val="lt1"/>
              </a:buClr>
              <a:buSzPts val="1500"/>
              <a:buChar char="•"/>
              <a:defRPr sz="2000"/>
            </a:lvl6pPr>
            <a:lvl7pPr marL="4267093" lvl="6" indent="-431789" algn="l">
              <a:lnSpc>
                <a:spcPct val="90000"/>
              </a:lnSpc>
              <a:spcBef>
                <a:spcPts val="500"/>
              </a:spcBef>
              <a:spcAft>
                <a:spcPts val="0"/>
              </a:spcAft>
              <a:buClr>
                <a:schemeClr val="lt1"/>
              </a:buClr>
              <a:buSzPts val="1500"/>
              <a:buChar char="•"/>
              <a:defRPr sz="2000"/>
            </a:lvl7pPr>
            <a:lvl8pPr marL="4876678" lvl="7" indent="-431789" algn="l">
              <a:lnSpc>
                <a:spcPct val="90000"/>
              </a:lnSpc>
              <a:spcBef>
                <a:spcPts val="500"/>
              </a:spcBef>
              <a:spcAft>
                <a:spcPts val="0"/>
              </a:spcAft>
              <a:buClr>
                <a:schemeClr val="lt1"/>
              </a:buClr>
              <a:buSzPts val="1500"/>
              <a:buChar char="•"/>
              <a:defRPr sz="2000"/>
            </a:lvl8pPr>
            <a:lvl9pPr marL="5486263" lvl="8" indent="-431789" algn="l">
              <a:lnSpc>
                <a:spcPct val="90000"/>
              </a:lnSpc>
              <a:spcBef>
                <a:spcPts val="500"/>
              </a:spcBef>
              <a:spcAft>
                <a:spcPts val="0"/>
              </a:spcAft>
              <a:buClr>
                <a:schemeClr val="lt1"/>
              </a:buClr>
              <a:buSzPts val="1500"/>
              <a:buChar char="•"/>
              <a:defRPr sz="2000"/>
            </a:lvl9pPr>
          </a:lstStyle>
          <a:p>
            <a:endParaRPr/>
          </a:p>
        </p:txBody>
      </p:sp>
      <p:sp>
        <p:nvSpPr>
          <p:cNvPr id="61" name="Google Shape;61;p59"/>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200"/>
              <a:buNone/>
              <a:defRPr sz="1600"/>
            </a:lvl1pPr>
            <a:lvl2pPr marL="1219170" lvl="1" indent="-304792" algn="l">
              <a:lnSpc>
                <a:spcPct val="90000"/>
              </a:lnSpc>
              <a:spcBef>
                <a:spcPts val="500"/>
              </a:spcBef>
              <a:spcAft>
                <a:spcPts val="0"/>
              </a:spcAft>
              <a:buClr>
                <a:schemeClr val="lt1"/>
              </a:buClr>
              <a:buSzPts val="1050"/>
              <a:buNone/>
              <a:defRPr sz="1400"/>
            </a:lvl2pPr>
            <a:lvl3pPr marL="1828754" lvl="2" indent="-304792" algn="l">
              <a:lnSpc>
                <a:spcPct val="90000"/>
              </a:lnSpc>
              <a:spcBef>
                <a:spcPts val="500"/>
              </a:spcBef>
              <a:spcAft>
                <a:spcPts val="0"/>
              </a:spcAft>
              <a:buClr>
                <a:schemeClr val="lt1"/>
              </a:buClr>
              <a:buSzPts val="900"/>
              <a:buNone/>
              <a:defRPr sz="1200"/>
            </a:lvl3pPr>
            <a:lvl4pPr marL="2438339" lvl="3" indent="-304792" algn="l">
              <a:lnSpc>
                <a:spcPct val="90000"/>
              </a:lnSpc>
              <a:spcBef>
                <a:spcPts val="500"/>
              </a:spcBef>
              <a:spcAft>
                <a:spcPts val="0"/>
              </a:spcAft>
              <a:buClr>
                <a:schemeClr val="lt1"/>
              </a:buClr>
              <a:buSzPts val="750"/>
              <a:buNone/>
              <a:defRPr sz="1000"/>
            </a:lvl4pPr>
            <a:lvl5pPr marL="3047924" lvl="4" indent="-304792" algn="l">
              <a:lnSpc>
                <a:spcPct val="90000"/>
              </a:lnSpc>
              <a:spcBef>
                <a:spcPts val="500"/>
              </a:spcBef>
              <a:spcAft>
                <a:spcPts val="0"/>
              </a:spcAft>
              <a:buClr>
                <a:schemeClr val="lt1"/>
              </a:buClr>
              <a:buSzPts val="750"/>
              <a:buNone/>
              <a:defRPr sz="1000"/>
            </a:lvl5pPr>
            <a:lvl6pPr marL="3657509" lvl="5" indent="-304792" algn="l">
              <a:lnSpc>
                <a:spcPct val="90000"/>
              </a:lnSpc>
              <a:spcBef>
                <a:spcPts val="500"/>
              </a:spcBef>
              <a:spcAft>
                <a:spcPts val="0"/>
              </a:spcAft>
              <a:buClr>
                <a:schemeClr val="lt1"/>
              </a:buClr>
              <a:buSzPts val="750"/>
              <a:buNone/>
              <a:defRPr sz="1000"/>
            </a:lvl6pPr>
            <a:lvl7pPr marL="4267093" lvl="6" indent="-304792" algn="l">
              <a:lnSpc>
                <a:spcPct val="90000"/>
              </a:lnSpc>
              <a:spcBef>
                <a:spcPts val="500"/>
              </a:spcBef>
              <a:spcAft>
                <a:spcPts val="0"/>
              </a:spcAft>
              <a:buClr>
                <a:schemeClr val="lt1"/>
              </a:buClr>
              <a:buSzPts val="750"/>
              <a:buNone/>
              <a:defRPr sz="1000"/>
            </a:lvl7pPr>
            <a:lvl8pPr marL="4876678" lvl="7" indent="-304792" algn="l">
              <a:lnSpc>
                <a:spcPct val="90000"/>
              </a:lnSpc>
              <a:spcBef>
                <a:spcPts val="500"/>
              </a:spcBef>
              <a:spcAft>
                <a:spcPts val="0"/>
              </a:spcAft>
              <a:buClr>
                <a:schemeClr val="lt1"/>
              </a:buClr>
              <a:buSzPts val="750"/>
              <a:buNone/>
              <a:defRPr sz="1000"/>
            </a:lvl8pPr>
            <a:lvl9pPr marL="5486263" lvl="8" indent="-304792" algn="l">
              <a:lnSpc>
                <a:spcPct val="90000"/>
              </a:lnSpc>
              <a:spcBef>
                <a:spcPts val="500"/>
              </a:spcBef>
              <a:spcAft>
                <a:spcPts val="0"/>
              </a:spcAft>
              <a:buClr>
                <a:schemeClr val="lt1"/>
              </a:buClr>
              <a:buSzPts val="750"/>
              <a:buNone/>
              <a:defRPr sz="1000"/>
            </a:lvl9pPr>
          </a:lstStyle>
          <a:p>
            <a:endParaRPr/>
          </a:p>
        </p:txBody>
      </p:sp>
      <p:sp>
        <p:nvSpPr>
          <p:cNvPr id="62" name="Google Shape;62;p5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03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400"/>
              <a:buFont typeface="Book Antiqu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0"/>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2100"/>
              <a:buFont typeface="Arial"/>
              <a:buNone/>
              <a:defRPr sz="28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800"/>
              <a:buFont typeface="Arial"/>
              <a:buNone/>
              <a:defRPr sz="24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500"/>
              <a:buFont typeface="Arial"/>
              <a:buNone/>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68" name="Google Shape;68;p60"/>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200"/>
              <a:buNone/>
              <a:defRPr sz="1600"/>
            </a:lvl1pPr>
            <a:lvl2pPr marL="1219170" lvl="1" indent="-304792" algn="l">
              <a:lnSpc>
                <a:spcPct val="90000"/>
              </a:lnSpc>
              <a:spcBef>
                <a:spcPts val="500"/>
              </a:spcBef>
              <a:spcAft>
                <a:spcPts val="0"/>
              </a:spcAft>
              <a:buClr>
                <a:schemeClr val="lt1"/>
              </a:buClr>
              <a:buSzPts val="1050"/>
              <a:buNone/>
              <a:defRPr sz="1400"/>
            </a:lvl2pPr>
            <a:lvl3pPr marL="1828754" lvl="2" indent="-304792" algn="l">
              <a:lnSpc>
                <a:spcPct val="90000"/>
              </a:lnSpc>
              <a:spcBef>
                <a:spcPts val="500"/>
              </a:spcBef>
              <a:spcAft>
                <a:spcPts val="0"/>
              </a:spcAft>
              <a:buClr>
                <a:schemeClr val="lt1"/>
              </a:buClr>
              <a:buSzPts val="900"/>
              <a:buNone/>
              <a:defRPr sz="1200"/>
            </a:lvl3pPr>
            <a:lvl4pPr marL="2438339" lvl="3" indent="-304792" algn="l">
              <a:lnSpc>
                <a:spcPct val="90000"/>
              </a:lnSpc>
              <a:spcBef>
                <a:spcPts val="500"/>
              </a:spcBef>
              <a:spcAft>
                <a:spcPts val="0"/>
              </a:spcAft>
              <a:buClr>
                <a:schemeClr val="lt1"/>
              </a:buClr>
              <a:buSzPts val="750"/>
              <a:buNone/>
              <a:defRPr sz="1000"/>
            </a:lvl4pPr>
            <a:lvl5pPr marL="3047924" lvl="4" indent="-304792" algn="l">
              <a:lnSpc>
                <a:spcPct val="90000"/>
              </a:lnSpc>
              <a:spcBef>
                <a:spcPts val="500"/>
              </a:spcBef>
              <a:spcAft>
                <a:spcPts val="0"/>
              </a:spcAft>
              <a:buClr>
                <a:schemeClr val="lt1"/>
              </a:buClr>
              <a:buSzPts val="750"/>
              <a:buNone/>
              <a:defRPr sz="1000"/>
            </a:lvl5pPr>
            <a:lvl6pPr marL="3657509" lvl="5" indent="-304792" algn="l">
              <a:lnSpc>
                <a:spcPct val="90000"/>
              </a:lnSpc>
              <a:spcBef>
                <a:spcPts val="500"/>
              </a:spcBef>
              <a:spcAft>
                <a:spcPts val="0"/>
              </a:spcAft>
              <a:buClr>
                <a:schemeClr val="lt1"/>
              </a:buClr>
              <a:buSzPts val="750"/>
              <a:buNone/>
              <a:defRPr sz="1000"/>
            </a:lvl6pPr>
            <a:lvl7pPr marL="4267093" lvl="6" indent="-304792" algn="l">
              <a:lnSpc>
                <a:spcPct val="90000"/>
              </a:lnSpc>
              <a:spcBef>
                <a:spcPts val="500"/>
              </a:spcBef>
              <a:spcAft>
                <a:spcPts val="0"/>
              </a:spcAft>
              <a:buClr>
                <a:schemeClr val="lt1"/>
              </a:buClr>
              <a:buSzPts val="750"/>
              <a:buNone/>
              <a:defRPr sz="1000"/>
            </a:lvl7pPr>
            <a:lvl8pPr marL="4876678" lvl="7" indent="-304792" algn="l">
              <a:lnSpc>
                <a:spcPct val="90000"/>
              </a:lnSpc>
              <a:spcBef>
                <a:spcPts val="500"/>
              </a:spcBef>
              <a:spcAft>
                <a:spcPts val="0"/>
              </a:spcAft>
              <a:buClr>
                <a:schemeClr val="lt1"/>
              </a:buClr>
              <a:buSzPts val="750"/>
              <a:buNone/>
              <a:defRPr sz="1000"/>
            </a:lvl8pPr>
            <a:lvl9pPr marL="5486263" lvl="8" indent="-304792" algn="l">
              <a:lnSpc>
                <a:spcPct val="90000"/>
              </a:lnSpc>
              <a:spcBef>
                <a:spcPts val="500"/>
              </a:spcBef>
              <a:spcAft>
                <a:spcPts val="0"/>
              </a:spcAft>
              <a:buClr>
                <a:schemeClr val="lt1"/>
              </a:buClr>
              <a:buSzPts val="750"/>
              <a:buNone/>
              <a:defRPr sz="1000"/>
            </a:lvl9pPr>
          </a:lstStyle>
          <a:p>
            <a:endParaRPr/>
          </a:p>
        </p:txBody>
      </p:sp>
      <p:sp>
        <p:nvSpPr>
          <p:cNvPr id="69" name="Google Shape;69;p6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6301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1"/>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75" name="Google Shape;75;p6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5194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2"/>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81" name="Google Shape;81;p6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900"/>
              <a:buFont typeface="Century Gothic"/>
              <a:buNone/>
              <a:defRPr/>
            </a:lvl1pPr>
            <a:lvl2pPr marL="0" lvl="1" indent="0" algn="r">
              <a:spcBef>
                <a:spcPts val="0"/>
              </a:spcBef>
              <a:spcAft>
                <a:spcPts val="0"/>
              </a:spcAft>
              <a:buClr>
                <a:schemeClr val="lt1"/>
              </a:buClr>
              <a:buSzPts val="900"/>
              <a:buFont typeface="Century Gothic"/>
              <a:buNone/>
              <a:defRPr/>
            </a:lvl2pPr>
            <a:lvl3pPr marL="0" lvl="2" indent="0" algn="r">
              <a:spcBef>
                <a:spcPts val="0"/>
              </a:spcBef>
              <a:spcAft>
                <a:spcPts val="0"/>
              </a:spcAft>
              <a:buClr>
                <a:schemeClr val="lt1"/>
              </a:buClr>
              <a:buSzPts val="900"/>
              <a:buFont typeface="Century Gothic"/>
              <a:buNone/>
              <a:defRPr/>
            </a:lvl3pPr>
            <a:lvl4pPr marL="0" lvl="3" indent="0" algn="r">
              <a:spcBef>
                <a:spcPts val="0"/>
              </a:spcBef>
              <a:spcAft>
                <a:spcPts val="0"/>
              </a:spcAft>
              <a:buClr>
                <a:schemeClr val="lt1"/>
              </a:buClr>
              <a:buSzPts val="900"/>
              <a:buFont typeface="Century Gothic"/>
              <a:buNone/>
              <a:defRPr/>
            </a:lvl4pPr>
            <a:lvl5pPr marL="0" lvl="4" indent="0" algn="r">
              <a:spcBef>
                <a:spcPts val="0"/>
              </a:spcBef>
              <a:spcAft>
                <a:spcPts val="0"/>
              </a:spcAft>
              <a:buClr>
                <a:schemeClr val="lt1"/>
              </a:buClr>
              <a:buSzPts val="900"/>
              <a:buFont typeface="Century Gothic"/>
              <a:buNone/>
              <a:defRPr/>
            </a:lvl5pPr>
            <a:lvl6pPr marL="0" lvl="5" indent="0" algn="r">
              <a:spcBef>
                <a:spcPts val="0"/>
              </a:spcBef>
              <a:spcAft>
                <a:spcPts val="0"/>
              </a:spcAft>
              <a:buClr>
                <a:schemeClr val="lt1"/>
              </a:buClr>
              <a:buSzPts val="900"/>
              <a:buFont typeface="Century Gothic"/>
              <a:buNone/>
              <a:defRPr/>
            </a:lvl6pPr>
            <a:lvl7pPr marL="0" lvl="6" indent="0" algn="r">
              <a:spcBef>
                <a:spcPts val="0"/>
              </a:spcBef>
              <a:spcAft>
                <a:spcPts val="0"/>
              </a:spcAft>
              <a:buClr>
                <a:schemeClr val="lt1"/>
              </a:buClr>
              <a:buSzPts val="900"/>
              <a:buFont typeface="Century Gothic"/>
              <a:buNone/>
              <a:defRPr/>
            </a:lvl7pPr>
            <a:lvl8pPr marL="0" lvl="7" indent="0" algn="r">
              <a:spcBef>
                <a:spcPts val="0"/>
              </a:spcBef>
              <a:spcAft>
                <a:spcPts val="0"/>
              </a:spcAft>
              <a:buClr>
                <a:schemeClr val="lt1"/>
              </a:buClr>
              <a:buSzPts val="900"/>
              <a:buFont typeface="Century Gothic"/>
              <a:buNone/>
              <a:defRPr/>
            </a:lvl8pPr>
            <a:lvl9pPr marL="0" lvl="8" indent="0" algn="r">
              <a:spcBef>
                <a:spcPts val="0"/>
              </a:spcBef>
              <a:spcAft>
                <a:spcPts val="0"/>
              </a:spcAft>
              <a:buClr>
                <a:schemeClr val="lt1"/>
              </a:buClr>
              <a:buSzPts val="900"/>
              <a:buFont typeface="Century Gothic"/>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1008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ntent Slide 3">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7" name="Title Text"/>
          <p:cNvSpPr txBox="1">
            <a:spLocks noGrp="1"/>
          </p:cNvSpPr>
          <p:nvPr>
            <p:ph type="title"/>
          </p:nvPr>
        </p:nvSpPr>
        <p:spPr>
          <a:xfrm>
            <a:off x="0" y="347959"/>
            <a:ext cx="12192000" cy="1069680"/>
          </a:xfrm>
          <a:prstGeom prst="rect">
            <a:avLst/>
          </a:prstGeom>
        </p:spPr>
        <p:txBody>
          <a:bodyPr>
            <a:normAutofit/>
          </a:bodyPr>
          <a:lstStyle>
            <a:lvl1pPr algn="ctr">
              <a:defRPr sz="4000">
                <a:solidFill>
                  <a:srgbClr val="000000"/>
                </a:solidFill>
              </a:defRPr>
            </a:lvl1pPr>
          </a:lstStyle>
          <a:p>
            <a:r>
              <a:t>Title Text</a:t>
            </a:r>
          </a:p>
        </p:txBody>
      </p:sp>
      <p:sp>
        <p:nvSpPr>
          <p:cNvPr id="68" name="Body Level One…"/>
          <p:cNvSpPr txBox="1">
            <a:spLocks noGrp="1"/>
          </p:cNvSpPr>
          <p:nvPr>
            <p:ph type="body" sz="quarter" idx="1"/>
          </p:nvPr>
        </p:nvSpPr>
        <p:spPr>
          <a:xfrm>
            <a:off x="0" y="6324601"/>
            <a:ext cx="12192000" cy="533400"/>
          </a:xfrm>
          <a:prstGeom prst="rect">
            <a:avLst/>
          </a:prstGeom>
        </p:spPr>
        <p:txBody>
          <a:bodyPr lIns="137160" tIns="137160" rIns="137160" bIns="137160" anchor="b">
            <a:normAutofit/>
          </a:bodyPr>
          <a:lstStyle>
            <a:lvl1pPr marL="0" indent="0">
              <a:spcBef>
                <a:spcPts val="267"/>
              </a:spcBef>
              <a:buSzTx/>
              <a:buFontTx/>
              <a:buNone/>
              <a:defRPr sz="1333" b="1"/>
            </a:lvl1pPr>
            <a:lvl2pPr marL="0" indent="395277">
              <a:spcBef>
                <a:spcPts val="267"/>
              </a:spcBef>
              <a:buSzTx/>
              <a:buFontTx/>
              <a:buNone/>
              <a:defRPr sz="1333" b="1"/>
            </a:lvl2pPr>
            <a:lvl3pPr marL="0" indent="801668">
              <a:spcBef>
                <a:spcPts val="267"/>
              </a:spcBef>
              <a:buSzTx/>
              <a:buFontTx/>
              <a:buNone/>
              <a:defRPr sz="1333" b="1"/>
            </a:lvl3pPr>
            <a:lvl4pPr marL="0" indent="1196943">
              <a:spcBef>
                <a:spcPts val="267"/>
              </a:spcBef>
              <a:buSzTx/>
              <a:buFontTx/>
              <a:buNone/>
              <a:defRPr sz="1333" b="1"/>
            </a:lvl4pPr>
            <a:lvl5pPr marL="0" indent="1601747">
              <a:spcBef>
                <a:spcPts val="267"/>
              </a:spcBef>
              <a:buSzTx/>
              <a:buFontTx/>
              <a:buNone/>
              <a:defRPr sz="1333" b="1"/>
            </a:lvl5pPr>
          </a:lstStyle>
          <a:p>
            <a:r>
              <a:t>Body Level One</a:t>
            </a:r>
          </a:p>
          <a:p>
            <a:pPr lvl="1"/>
            <a:r>
              <a:t>Body Level Two</a:t>
            </a:r>
          </a:p>
          <a:p>
            <a:pPr lvl="2"/>
            <a:r>
              <a:t>Body Level Three</a:t>
            </a:r>
          </a:p>
          <a:p>
            <a:pPr lvl="3"/>
            <a:r>
              <a:t>Body Level Four</a:t>
            </a:r>
          </a:p>
          <a:p>
            <a:pPr lvl="4"/>
            <a:r>
              <a:t>Body Level Five</a:t>
            </a:r>
          </a:p>
        </p:txBody>
      </p:sp>
      <p:sp>
        <p:nvSpPr>
          <p:cNvPr id="69" name="Text Placeholder 4"/>
          <p:cNvSpPr>
            <a:spLocks noGrp="1"/>
          </p:cNvSpPr>
          <p:nvPr>
            <p:ph type="body" sz="quarter" idx="13"/>
          </p:nvPr>
        </p:nvSpPr>
        <p:spPr>
          <a:xfrm>
            <a:off x="609600" y="1489539"/>
            <a:ext cx="5496984" cy="703404"/>
          </a:xfrm>
          <a:prstGeom prst="rect">
            <a:avLst/>
          </a:prstGeom>
        </p:spPr>
        <p:txBody>
          <a:bodyPr anchor="b">
            <a:normAutofit/>
          </a:bodyPr>
          <a:lstStyle>
            <a:lvl1pPr marL="0" indent="0">
              <a:buSzTx/>
              <a:buFontTx/>
              <a:buNone/>
              <a:defRPr b="1"/>
            </a:lvl1pPr>
          </a:lstStyle>
          <a:p>
            <a:pPr marL="0" indent="0">
              <a:buSzTx/>
              <a:buFontTx/>
              <a:buNone/>
              <a:defRPr b="1"/>
            </a:pPr>
            <a:endParaRPr/>
          </a:p>
        </p:txBody>
      </p:sp>
      <p:sp>
        <p:nvSpPr>
          <p:cNvPr id="70" name="Text Placeholder 4"/>
          <p:cNvSpPr>
            <a:spLocks noGrp="1"/>
          </p:cNvSpPr>
          <p:nvPr>
            <p:ph type="body" sz="quarter" idx="14"/>
          </p:nvPr>
        </p:nvSpPr>
        <p:spPr>
          <a:xfrm>
            <a:off x="6106995" y="1489539"/>
            <a:ext cx="5496984" cy="703404"/>
          </a:xfrm>
          <a:prstGeom prst="rect">
            <a:avLst/>
          </a:prstGeom>
        </p:spPr>
        <p:txBody>
          <a:bodyPr anchor="b">
            <a:normAutofit/>
          </a:bodyPr>
          <a:lstStyle>
            <a:lvl1pPr marL="0" indent="0">
              <a:buSzTx/>
              <a:buFontTx/>
              <a:buNone/>
              <a:defRPr b="1"/>
            </a:lvl1pPr>
          </a:lstStyle>
          <a:p>
            <a:pPr marL="0" indent="0">
              <a:buSzTx/>
              <a:buFontTx/>
              <a:buNone/>
              <a:defRPr b="1"/>
            </a:pPr>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243194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9"/>
        <p:cNvGrpSpPr/>
        <p:nvPr/>
      </p:nvGrpSpPr>
      <p:grpSpPr>
        <a:xfrm>
          <a:off x="0" y="0"/>
          <a:ext cx="0" cy="0"/>
          <a:chOff x="0" y="0"/>
          <a:chExt cx="0" cy="0"/>
        </a:xfrm>
      </p:grpSpPr>
      <p:sp>
        <p:nvSpPr>
          <p:cNvPr id="210" name="Google Shape;210;p48"/>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48"/>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48"/>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82645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3"/>
        <p:cNvGrpSpPr/>
        <p:nvPr/>
      </p:nvGrpSpPr>
      <p:grpSpPr>
        <a:xfrm>
          <a:off x="0" y="0"/>
          <a:ext cx="0" cy="0"/>
          <a:chOff x="0" y="0"/>
          <a:chExt cx="0" cy="0"/>
        </a:xfrm>
      </p:grpSpPr>
      <p:sp>
        <p:nvSpPr>
          <p:cNvPr id="214" name="Google Shape;214;p82"/>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82"/>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1600"/>
              <a:buNone/>
              <a:defRPr>
                <a:solidFill>
                  <a:srgbClr val="888888"/>
                </a:solidFill>
              </a:defRPr>
            </a:lvl1pPr>
            <a:lvl2pPr lvl="1" algn="ctr">
              <a:spcBef>
                <a:spcPts val="373"/>
              </a:spcBef>
              <a:spcAft>
                <a:spcPts val="0"/>
              </a:spcAft>
              <a:buClr>
                <a:srgbClr val="888888"/>
              </a:buClr>
              <a:buSzPts val="1400"/>
              <a:buNone/>
              <a:defRPr>
                <a:solidFill>
                  <a:srgbClr val="888888"/>
                </a:solidFill>
              </a:defRPr>
            </a:lvl2pPr>
            <a:lvl3pPr lvl="2" algn="ctr">
              <a:spcBef>
                <a:spcPts val="320"/>
              </a:spcBef>
              <a:spcAft>
                <a:spcPts val="0"/>
              </a:spcAft>
              <a:buClr>
                <a:srgbClr val="888888"/>
              </a:buClr>
              <a:buSzPts val="1200"/>
              <a:buNone/>
              <a:defRPr>
                <a:solidFill>
                  <a:srgbClr val="888888"/>
                </a:solidFill>
              </a:defRPr>
            </a:lvl3pPr>
            <a:lvl4pPr lvl="3" algn="ctr">
              <a:spcBef>
                <a:spcPts val="267"/>
              </a:spcBef>
              <a:spcAft>
                <a:spcPts val="0"/>
              </a:spcAft>
              <a:buClr>
                <a:srgbClr val="888888"/>
              </a:buClr>
              <a:buSzPts val="1000"/>
              <a:buNone/>
              <a:defRPr>
                <a:solidFill>
                  <a:srgbClr val="888888"/>
                </a:solidFill>
              </a:defRPr>
            </a:lvl4pPr>
            <a:lvl5pPr lvl="4" algn="ctr">
              <a:spcBef>
                <a:spcPts val="267"/>
              </a:spcBef>
              <a:spcAft>
                <a:spcPts val="0"/>
              </a:spcAft>
              <a:buClr>
                <a:srgbClr val="888888"/>
              </a:buClr>
              <a:buSzPts val="1000"/>
              <a:buNone/>
              <a:defRPr>
                <a:solidFill>
                  <a:srgbClr val="888888"/>
                </a:solidFill>
              </a:defRPr>
            </a:lvl5pPr>
            <a:lvl6pPr lvl="5" algn="ctr">
              <a:spcBef>
                <a:spcPts val="267"/>
              </a:spcBef>
              <a:spcAft>
                <a:spcPts val="0"/>
              </a:spcAft>
              <a:buClr>
                <a:srgbClr val="888888"/>
              </a:buClr>
              <a:buSzPts val="1000"/>
              <a:buNone/>
              <a:defRPr>
                <a:solidFill>
                  <a:srgbClr val="888888"/>
                </a:solidFill>
              </a:defRPr>
            </a:lvl6pPr>
            <a:lvl7pPr lvl="6" algn="ctr">
              <a:spcBef>
                <a:spcPts val="267"/>
              </a:spcBef>
              <a:spcAft>
                <a:spcPts val="0"/>
              </a:spcAft>
              <a:buClr>
                <a:srgbClr val="888888"/>
              </a:buClr>
              <a:buSzPts val="1000"/>
              <a:buNone/>
              <a:defRPr>
                <a:solidFill>
                  <a:srgbClr val="888888"/>
                </a:solidFill>
              </a:defRPr>
            </a:lvl7pPr>
            <a:lvl8pPr lvl="7" algn="ctr">
              <a:spcBef>
                <a:spcPts val="267"/>
              </a:spcBef>
              <a:spcAft>
                <a:spcPts val="0"/>
              </a:spcAft>
              <a:buClr>
                <a:srgbClr val="888888"/>
              </a:buClr>
              <a:buSzPts val="1000"/>
              <a:buNone/>
              <a:defRPr>
                <a:solidFill>
                  <a:srgbClr val="888888"/>
                </a:solidFill>
              </a:defRPr>
            </a:lvl8pPr>
            <a:lvl9pPr lvl="8" algn="ctr">
              <a:spcBef>
                <a:spcPts val="267"/>
              </a:spcBef>
              <a:spcAft>
                <a:spcPts val="0"/>
              </a:spcAft>
              <a:buClr>
                <a:srgbClr val="888888"/>
              </a:buClr>
              <a:buSzPts val="1000"/>
              <a:buNone/>
              <a:defRPr>
                <a:solidFill>
                  <a:srgbClr val="888888"/>
                </a:solidFill>
              </a:defRPr>
            </a:lvl9pPr>
          </a:lstStyle>
          <a:p>
            <a:endParaRPr/>
          </a:p>
        </p:txBody>
      </p:sp>
      <p:sp>
        <p:nvSpPr>
          <p:cNvPr id="216" name="Google Shape;216;p82"/>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2"/>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82"/>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690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9"/>
        <p:cNvGrpSpPr/>
        <p:nvPr/>
      </p:nvGrpSpPr>
      <p:grpSpPr>
        <a:xfrm>
          <a:off x="0" y="0"/>
          <a:ext cx="0" cy="0"/>
          <a:chOff x="0" y="0"/>
          <a:chExt cx="0" cy="0"/>
        </a:xfrm>
      </p:grpSpPr>
      <p:sp>
        <p:nvSpPr>
          <p:cNvPr id="220" name="Google Shape;220;p8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8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2" name="Google Shape;222;p83"/>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3"/>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83"/>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40024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5"/>
        <p:cNvGrpSpPr/>
        <p:nvPr/>
      </p:nvGrpSpPr>
      <p:grpSpPr>
        <a:xfrm>
          <a:off x="0" y="0"/>
          <a:ext cx="0" cy="0"/>
          <a:chOff x="0" y="0"/>
          <a:chExt cx="0" cy="0"/>
        </a:xfrm>
      </p:grpSpPr>
      <p:sp>
        <p:nvSpPr>
          <p:cNvPr id="226" name="Google Shape;226;p84"/>
          <p:cNvSpPr txBox="1">
            <a:spLocks noGrp="1"/>
          </p:cNvSpPr>
          <p:nvPr>
            <p:ph type="title"/>
          </p:nvPr>
        </p:nvSpPr>
        <p:spPr>
          <a:xfrm>
            <a:off x="481543" y="2937933"/>
            <a:ext cx="5181600" cy="90805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84"/>
          <p:cNvSpPr txBox="1">
            <a:spLocks noGrp="1"/>
          </p:cNvSpPr>
          <p:nvPr>
            <p:ph type="body" idx="1"/>
          </p:nvPr>
        </p:nvSpPr>
        <p:spPr>
          <a:xfrm>
            <a:off x="481543" y="1937810"/>
            <a:ext cx="5181600" cy="1000125"/>
          </a:xfrm>
          <a:prstGeom prst="rect">
            <a:avLst/>
          </a:prstGeom>
          <a:noFill/>
          <a:ln>
            <a:noFill/>
          </a:ln>
        </p:spPr>
        <p:txBody>
          <a:bodyPr spcFirstLastPara="1" wrap="square" lIns="91425" tIns="45700" rIns="91425" bIns="45700" anchor="b" anchorCtr="0">
            <a:normAutofit/>
          </a:bodyPr>
          <a:lstStyle>
            <a:lvl1pPr marL="609585" lvl="0" indent="-304792" algn="l">
              <a:spcBef>
                <a:spcPts val="267"/>
              </a:spcBef>
              <a:spcAft>
                <a:spcPts val="0"/>
              </a:spcAft>
              <a:buClr>
                <a:srgbClr val="888888"/>
              </a:buClr>
              <a:buSzPts val="1000"/>
              <a:buNone/>
              <a:defRPr sz="1333">
                <a:solidFill>
                  <a:srgbClr val="888888"/>
                </a:solidFill>
              </a:defRPr>
            </a:lvl1pPr>
            <a:lvl2pPr marL="1219170" lvl="1" indent="-304792" algn="l">
              <a:spcBef>
                <a:spcPts val="240"/>
              </a:spcBef>
              <a:spcAft>
                <a:spcPts val="0"/>
              </a:spcAft>
              <a:buClr>
                <a:srgbClr val="888888"/>
              </a:buClr>
              <a:buSzPts val="900"/>
              <a:buNone/>
              <a:defRPr sz="1200">
                <a:solidFill>
                  <a:srgbClr val="888888"/>
                </a:solidFill>
              </a:defRPr>
            </a:lvl2pPr>
            <a:lvl3pPr marL="1828754" lvl="2" indent="-304792" algn="l">
              <a:spcBef>
                <a:spcPts val="213"/>
              </a:spcBef>
              <a:spcAft>
                <a:spcPts val="0"/>
              </a:spcAft>
              <a:buClr>
                <a:srgbClr val="888888"/>
              </a:buClr>
              <a:buSzPts val="800"/>
              <a:buNone/>
              <a:defRPr sz="1067">
                <a:solidFill>
                  <a:srgbClr val="888888"/>
                </a:solidFill>
              </a:defRPr>
            </a:lvl3pPr>
            <a:lvl4pPr marL="2438339" lvl="3" indent="-304792" algn="l">
              <a:spcBef>
                <a:spcPts val="187"/>
              </a:spcBef>
              <a:spcAft>
                <a:spcPts val="0"/>
              </a:spcAft>
              <a:buClr>
                <a:srgbClr val="888888"/>
              </a:buClr>
              <a:buSzPts val="700"/>
              <a:buNone/>
              <a:defRPr sz="933">
                <a:solidFill>
                  <a:srgbClr val="888888"/>
                </a:solidFill>
              </a:defRPr>
            </a:lvl4pPr>
            <a:lvl5pPr marL="3047924" lvl="4" indent="-304792" algn="l">
              <a:spcBef>
                <a:spcPts val="187"/>
              </a:spcBef>
              <a:spcAft>
                <a:spcPts val="0"/>
              </a:spcAft>
              <a:buClr>
                <a:srgbClr val="888888"/>
              </a:buClr>
              <a:buSzPts val="700"/>
              <a:buNone/>
              <a:defRPr sz="933">
                <a:solidFill>
                  <a:srgbClr val="888888"/>
                </a:solidFill>
              </a:defRPr>
            </a:lvl5pPr>
            <a:lvl6pPr marL="3657509" lvl="5" indent="-304792" algn="l">
              <a:spcBef>
                <a:spcPts val="187"/>
              </a:spcBef>
              <a:spcAft>
                <a:spcPts val="0"/>
              </a:spcAft>
              <a:buClr>
                <a:srgbClr val="888888"/>
              </a:buClr>
              <a:buSzPts val="700"/>
              <a:buNone/>
              <a:defRPr sz="933">
                <a:solidFill>
                  <a:srgbClr val="888888"/>
                </a:solidFill>
              </a:defRPr>
            </a:lvl6pPr>
            <a:lvl7pPr marL="4267093" lvl="6" indent="-304792" algn="l">
              <a:spcBef>
                <a:spcPts val="187"/>
              </a:spcBef>
              <a:spcAft>
                <a:spcPts val="0"/>
              </a:spcAft>
              <a:buClr>
                <a:srgbClr val="888888"/>
              </a:buClr>
              <a:buSzPts val="700"/>
              <a:buNone/>
              <a:defRPr sz="933">
                <a:solidFill>
                  <a:srgbClr val="888888"/>
                </a:solidFill>
              </a:defRPr>
            </a:lvl7pPr>
            <a:lvl8pPr marL="4876678" lvl="7" indent="-304792" algn="l">
              <a:spcBef>
                <a:spcPts val="187"/>
              </a:spcBef>
              <a:spcAft>
                <a:spcPts val="0"/>
              </a:spcAft>
              <a:buClr>
                <a:srgbClr val="888888"/>
              </a:buClr>
              <a:buSzPts val="700"/>
              <a:buNone/>
              <a:defRPr sz="933">
                <a:solidFill>
                  <a:srgbClr val="888888"/>
                </a:solidFill>
              </a:defRPr>
            </a:lvl8pPr>
            <a:lvl9pPr marL="5486263" lvl="8" indent="-304792" algn="l">
              <a:spcBef>
                <a:spcPts val="187"/>
              </a:spcBef>
              <a:spcAft>
                <a:spcPts val="0"/>
              </a:spcAft>
              <a:buClr>
                <a:srgbClr val="888888"/>
              </a:buClr>
              <a:buSzPts val="700"/>
              <a:buNone/>
              <a:defRPr sz="933">
                <a:solidFill>
                  <a:srgbClr val="888888"/>
                </a:solidFill>
              </a:defRPr>
            </a:lvl9pPr>
          </a:lstStyle>
          <a:p>
            <a:endParaRPr/>
          </a:p>
        </p:txBody>
      </p:sp>
      <p:sp>
        <p:nvSpPr>
          <p:cNvPr id="228" name="Google Shape;228;p84"/>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4"/>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84"/>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31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5A3F-1B3E-4E16-AB2E-59AAC13E1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718CDF-1C6C-4B46-912E-70801A7D9F92}"/>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a:extLst>
              <a:ext uri="{FF2B5EF4-FFF2-40B4-BE49-F238E27FC236}">
                <a16:creationId xmlns:a16="http://schemas.microsoft.com/office/drawing/2014/main" id="{1F148E0A-664D-45B0-9BB0-3F733221F722}"/>
              </a:ext>
            </a:extLst>
          </p:cNvPr>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D4284-6803-4549-A9AC-7A29E36881F2}"/>
              </a:ext>
            </a:extLst>
          </p:cNvPr>
          <p:cNvSpPr>
            <a:spLocks noGrp="1"/>
          </p:cNvSpPr>
          <p:nvPr>
            <p:ph type="dt" sz="half" idx="10"/>
          </p:nvPr>
        </p:nvSpPr>
        <p:spPr/>
        <p:txBody>
          <a:bodyPr/>
          <a:lstStyle/>
          <a:p>
            <a:fld id="{F9BB81E3-F099-4E2E-B3C7-8B4980289ACF}" type="datetime1">
              <a:rPr lang="en-US" smtClean="0"/>
              <a:pPr/>
              <a:t>10/22/2022</a:t>
            </a:fld>
            <a:endParaRPr lang="en-US" dirty="0"/>
          </a:p>
        </p:txBody>
      </p:sp>
      <p:sp>
        <p:nvSpPr>
          <p:cNvPr id="6" name="Footer Placeholder 5">
            <a:extLst>
              <a:ext uri="{FF2B5EF4-FFF2-40B4-BE49-F238E27FC236}">
                <a16:creationId xmlns:a16="http://schemas.microsoft.com/office/drawing/2014/main" id="{1FA9DF68-91B1-431C-BEE1-A90196F702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0B94FA-A75E-41F0-BF1F-A8F1B1B550F6}"/>
              </a:ext>
            </a:extLst>
          </p:cNvPr>
          <p:cNvSpPr>
            <a:spLocks noGrp="1"/>
          </p:cNvSpPr>
          <p:nvPr>
            <p:ph type="sldNum" sz="quarter" idx="12"/>
          </p:nvPr>
        </p:nvSpPr>
        <p:spPr/>
        <p:txBody>
          <a:body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260259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1"/>
        <p:cNvGrpSpPr/>
        <p:nvPr/>
      </p:nvGrpSpPr>
      <p:grpSpPr>
        <a:xfrm>
          <a:off x="0" y="0"/>
          <a:ext cx="0" cy="0"/>
          <a:chOff x="0" y="0"/>
          <a:chExt cx="0" cy="0"/>
        </a:xfrm>
      </p:grpSpPr>
      <p:sp>
        <p:nvSpPr>
          <p:cNvPr id="232" name="Google Shape;232;p8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85"/>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609585" lvl="0" indent="-423323" algn="l">
              <a:spcBef>
                <a:spcPts val="373"/>
              </a:spcBef>
              <a:spcAft>
                <a:spcPts val="0"/>
              </a:spcAft>
              <a:buClr>
                <a:schemeClr val="dk1"/>
              </a:buClr>
              <a:buSzPts val="1400"/>
              <a:buChar char="•"/>
              <a:defRPr sz="1867"/>
            </a:lvl1pPr>
            <a:lvl2pPr marL="1219170" lvl="1" indent="-406390" algn="l">
              <a:spcBef>
                <a:spcPts val="320"/>
              </a:spcBef>
              <a:spcAft>
                <a:spcPts val="0"/>
              </a:spcAft>
              <a:buClr>
                <a:schemeClr val="dk1"/>
              </a:buClr>
              <a:buSzPts val="1200"/>
              <a:buChar char="–"/>
              <a:defRPr sz="1600"/>
            </a:lvl2pPr>
            <a:lvl3pPr marL="1828754" lvl="2" indent="-389457" algn="l">
              <a:spcBef>
                <a:spcPts val="267"/>
              </a:spcBef>
              <a:spcAft>
                <a:spcPts val="0"/>
              </a:spcAft>
              <a:buClr>
                <a:schemeClr val="dk1"/>
              </a:buClr>
              <a:buSzPts val="1000"/>
              <a:buChar char="•"/>
              <a:defRPr sz="1333"/>
            </a:lvl3pPr>
            <a:lvl4pPr marL="2438339" lvl="3" indent="-380990" algn="l">
              <a:spcBef>
                <a:spcPts val="240"/>
              </a:spcBef>
              <a:spcAft>
                <a:spcPts val="0"/>
              </a:spcAft>
              <a:buClr>
                <a:schemeClr val="dk1"/>
              </a:buClr>
              <a:buSzPts val="900"/>
              <a:buChar char="–"/>
              <a:defRPr sz="1200"/>
            </a:lvl4pPr>
            <a:lvl5pPr marL="3047924" lvl="4" indent="-380990" algn="l">
              <a:spcBef>
                <a:spcPts val="240"/>
              </a:spcBef>
              <a:spcAft>
                <a:spcPts val="0"/>
              </a:spcAft>
              <a:buClr>
                <a:schemeClr val="dk1"/>
              </a:buClr>
              <a:buSzPts val="900"/>
              <a:buChar char="»"/>
              <a:defRPr sz="1200"/>
            </a:lvl5pPr>
            <a:lvl6pPr marL="3657509" lvl="5" indent="-380990" algn="l">
              <a:spcBef>
                <a:spcPts val="240"/>
              </a:spcBef>
              <a:spcAft>
                <a:spcPts val="0"/>
              </a:spcAft>
              <a:buClr>
                <a:schemeClr val="dk1"/>
              </a:buClr>
              <a:buSzPts val="900"/>
              <a:buChar char="•"/>
              <a:defRPr sz="1200"/>
            </a:lvl6pPr>
            <a:lvl7pPr marL="4267093" lvl="6" indent="-380990" algn="l">
              <a:spcBef>
                <a:spcPts val="240"/>
              </a:spcBef>
              <a:spcAft>
                <a:spcPts val="0"/>
              </a:spcAft>
              <a:buClr>
                <a:schemeClr val="dk1"/>
              </a:buClr>
              <a:buSzPts val="900"/>
              <a:buChar char="•"/>
              <a:defRPr sz="1200"/>
            </a:lvl7pPr>
            <a:lvl8pPr marL="4876678" lvl="7" indent="-380990" algn="l">
              <a:spcBef>
                <a:spcPts val="240"/>
              </a:spcBef>
              <a:spcAft>
                <a:spcPts val="0"/>
              </a:spcAft>
              <a:buClr>
                <a:schemeClr val="dk1"/>
              </a:buClr>
              <a:buSzPts val="900"/>
              <a:buChar char="•"/>
              <a:defRPr sz="1200"/>
            </a:lvl8pPr>
            <a:lvl9pPr marL="5486263" lvl="8" indent="-380990" algn="l">
              <a:spcBef>
                <a:spcPts val="240"/>
              </a:spcBef>
              <a:spcAft>
                <a:spcPts val="0"/>
              </a:spcAft>
              <a:buClr>
                <a:schemeClr val="dk1"/>
              </a:buClr>
              <a:buSzPts val="900"/>
              <a:buChar char="•"/>
              <a:defRPr sz="1200"/>
            </a:lvl9pPr>
          </a:lstStyle>
          <a:p>
            <a:endParaRPr/>
          </a:p>
        </p:txBody>
      </p:sp>
      <p:sp>
        <p:nvSpPr>
          <p:cNvPr id="234" name="Google Shape;234;p85"/>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609585" lvl="0" indent="-423323" algn="l">
              <a:spcBef>
                <a:spcPts val="373"/>
              </a:spcBef>
              <a:spcAft>
                <a:spcPts val="0"/>
              </a:spcAft>
              <a:buClr>
                <a:schemeClr val="dk1"/>
              </a:buClr>
              <a:buSzPts val="1400"/>
              <a:buChar char="•"/>
              <a:defRPr sz="1867"/>
            </a:lvl1pPr>
            <a:lvl2pPr marL="1219170" lvl="1" indent="-406390" algn="l">
              <a:spcBef>
                <a:spcPts val="320"/>
              </a:spcBef>
              <a:spcAft>
                <a:spcPts val="0"/>
              </a:spcAft>
              <a:buClr>
                <a:schemeClr val="dk1"/>
              </a:buClr>
              <a:buSzPts val="1200"/>
              <a:buChar char="–"/>
              <a:defRPr sz="1600"/>
            </a:lvl2pPr>
            <a:lvl3pPr marL="1828754" lvl="2" indent="-389457" algn="l">
              <a:spcBef>
                <a:spcPts val="267"/>
              </a:spcBef>
              <a:spcAft>
                <a:spcPts val="0"/>
              </a:spcAft>
              <a:buClr>
                <a:schemeClr val="dk1"/>
              </a:buClr>
              <a:buSzPts val="1000"/>
              <a:buChar char="•"/>
              <a:defRPr sz="1333"/>
            </a:lvl3pPr>
            <a:lvl4pPr marL="2438339" lvl="3" indent="-380990" algn="l">
              <a:spcBef>
                <a:spcPts val="240"/>
              </a:spcBef>
              <a:spcAft>
                <a:spcPts val="0"/>
              </a:spcAft>
              <a:buClr>
                <a:schemeClr val="dk1"/>
              </a:buClr>
              <a:buSzPts val="900"/>
              <a:buChar char="–"/>
              <a:defRPr sz="1200"/>
            </a:lvl4pPr>
            <a:lvl5pPr marL="3047924" lvl="4" indent="-380990" algn="l">
              <a:spcBef>
                <a:spcPts val="240"/>
              </a:spcBef>
              <a:spcAft>
                <a:spcPts val="0"/>
              </a:spcAft>
              <a:buClr>
                <a:schemeClr val="dk1"/>
              </a:buClr>
              <a:buSzPts val="900"/>
              <a:buChar char="»"/>
              <a:defRPr sz="1200"/>
            </a:lvl5pPr>
            <a:lvl6pPr marL="3657509" lvl="5" indent="-380990" algn="l">
              <a:spcBef>
                <a:spcPts val="240"/>
              </a:spcBef>
              <a:spcAft>
                <a:spcPts val="0"/>
              </a:spcAft>
              <a:buClr>
                <a:schemeClr val="dk1"/>
              </a:buClr>
              <a:buSzPts val="900"/>
              <a:buChar char="•"/>
              <a:defRPr sz="1200"/>
            </a:lvl6pPr>
            <a:lvl7pPr marL="4267093" lvl="6" indent="-380990" algn="l">
              <a:spcBef>
                <a:spcPts val="240"/>
              </a:spcBef>
              <a:spcAft>
                <a:spcPts val="0"/>
              </a:spcAft>
              <a:buClr>
                <a:schemeClr val="dk1"/>
              </a:buClr>
              <a:buSzPts val="900"/>
              <a:buChar char="•"/>
              <a:defRPr sz="1200"/>
            </a:lvl7pPr>
            <a:lvl8pPr marL="4876678" lvl="7" indent="-380990" algn="l">
              <a:spcBef>
                <a:spcPts val="240"/>
              </a:spcBef>
              <a:spcAft>
                <a:spcPts val="0"/>
              </a:spcAft>
              <a:buClr>
                <a:schemeClr val="dk1"/>
              </a:buClr>
              <a:buSzPts val="900"/>
              <a:buChar char="•"/>
              <a:defRPr sz="1200"/>
            </a:lvl8pPr>
            <a:lvl9pPr marL="5486263" lvl="8" indent="-380990" algn="l">
              <a:spcBef>
                <a:spcPts val="240"/>
              </a:spcBef>
              <a:spcAft>
                <a:spcPts val="0"/>
              </a:spcAft>
              <a:buClr>
                <a:schemeClr val="dk1"/>
              </a:buClr>
              <a:buSzPts val="900"/>
              <a:buChar char="•"/>
              <a:defRPr sz="1200"/>
            </a:lvl9pPr>
          </a:lstStyle>
          <a:p>
            <a:endParaRPr/>
          </a:p>
        </p:txBody>
      </p:sp>
      <p:sp>
        <p:nvSpPr>
          <p:cNvPr id="235" name="Google Shape;235;p85"/>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5"/>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5"/>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670216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38"/>
        <p:cNvGrpSpPr/>
        <p:nvPr/>
      </p:nvGrpSpPr>
      <p:grpSpPr>
        <a:xfrm>
          <a:off x="0" y="0"/>
          <a:ext cx="0" cy="0"/>
          <a:chOff x="0" y="0"/>
          <a:chExt cx="0" cy="0"/>
        </a:xfrm>
      </p:grpSpPr>
      <p:sp>
        <p:nvSpPr>
          <p:cNvPr id="239" name="Google Shape;239;p8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86"/>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609585" lvl="0" indent="-304792" algn="l">
              <a:spcBef>
                <a:spcPts val="320"/>
              </a:spcBef>
              <a:spcAft>
                <a:spcPts val="0"/>
              </a:spcAft>
              <a:buClr>
                <a:schemeClr val="dk1"/>
              </a:buClr>
              <a:buSzPts val="1200"/>
              <a:buNone/>
              <a:defRPr sz="1600" b="1"/>
            </a:lvl1pPr>
            <a:lvl2pPr marL="1219170" lvl="1" indent="-304792" algn="l">
              <a:spcBef>
                <a:spcPts val="267"/>
              </a:spcBef>
              <a:spcAft>
                <a:spcPts val="0"/>
              </a:spcAft>
              <a:buClr>
                <a:schemeClr val="dk1"/>
              </a:buClr>
              <a:buSzPts val="1000"/>
              <a:buNone/>
              <a:defRPr sz="1333" b="1"/>
            </a:lvl2pPr>
            <a:lvl3pPr marL="1828754" lvl="2" indent="-304792" algn="l">
              <a:spcBef>
                <a:spcPts val="240"/>
              </a:spcBef>
              <a:spcAft>
                <a:spcPts val="0"/>
              </a:spcAft>
              <a:buClr>
                <a:schemeClr val="dk1"/>
              </a:buClr>
              <a:buSzPts val="900"/>
              <a:buNone/>
              <a:defRPr sz="1200" b="1"/>
            </a:lvl3pPr>
            <a:lvl4pPr marL="2438339" lvl="3" indent="-304792" algn="l">
              <a:spcBef>
                <a:spcPts val="213"/>
              </a:spcBef>
              <a:spcAft>
                <a:spcPts val="0"/>
              </a:spcAft>
              <a:buClr>
                <a:schemeClr val="dk1"/>
              </a:buClr>
              <a:buSzPts val="800"/>
              <a:buNone/>
              <a:defRPr sz="1067" b="1"/>
            </a:lvl4pPr>
            <a:lvl5pPr marL="3047924" lvl="4" indent="-304792" algn="l">
              <a:spcBef>
                <a:spcPts val="213"/>
              </a:spcBef>
              <a:spcAft>
                <a:spcPts val="0"/>
              </a:spcAft>
              <a:buClr>
                <a:schemeClr val="dk1"/>
              </a:buClr>
              <a:buSzPts val="800"/>
              <a:buNone/>
              <a:defRPr sz="1067" b="1"/>
            </a:lvl5pPr>
            <a:lvl6pPr marL="3657509" lvl="5" indent="-304792" algn="l">
              <a:spcBef>
                <a:spcPts val="213"/>
              </a:spcBef>
              <a:spcAft>
                <a:spcPts val="0"/>
              </a:spcAft>
              <a:buClr>
                <a:schemeClr val="dk1"/>
              </a:buClr>
              <a:buSzPts val="800"/>
              <a:buNone/>
              <a:defRPr sz="1067" b="1"/>
            </a:lvl6pPr>
            <a:lvl7pPr marL="4267093" lvl="6" indent="-304792" algn="l">
              <a:spcBef>
                <a:spcPts val="213"/>
              </a:spcBef>
              <a:spcAft>
                <a:spcPts val="0"/>
              </a:spcAft>
              <a:buClr>
                <a:schemeClr val="dk1"/>
              </a:buClr>
              <a:buSzPts val="800"/>
              <a:buNone/>
              <a:defRPr sz="1067" b="1"/>
            </a:lvl7pPr>
            <a:lvl8pPr marL="4876678" lvl="7" indent="-304792" algn="l">
              <a:spcBef>
                <a:spcPts val="213"/>
              </a:spcBef>
              <a:spcAft>
                <a:spcPts val="0"/>
              </a:spcAft>
              <a:buClr>
                <a:schemeClr val="dk1"/>
              </a:buClr>
              <a:buSzPts val="800"/>
              <a:buNone/>
              <a:defRPr sz="1067" b="1"/>
            </a:lvl8pPr>
            <a:lvl9pPr marL="5486263" lvl="8" indent="-304792" algn="l">
              <a:spcBef>
                <a:spcPts val="213"/>
              </a:spcBef>
              <a:spcAft>
                <a:spcPts val="0"/>
              </a:spcAft>
              <a:buClr>
                <a:schemeClr val="dk1"/>
              </a:buClr>
              <a:buSzPts val="800"/>
              <a:buNone/>
              <a:defRPr sz="1067" b="1"/>
            </a:lvl9pPr>
          </a:lstStyle>
          <a:p>
            <a:endParaRPr/>
          </a:p>
        </p:txBody>
      </p:sp>
      <p:sp>
        <p:nvSpPr>
          <p:cNvPr id="241" name="Google Shape;241;p86"/>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609585" lvl="0" indent="-406390" algn="l">
              <a:spcBef>
                <a:spcPts val="320"/>
              </a:spcBef>
              <a:spcAft>
                <a:spcPts val="0"/>
              </a:spcAft>
              <a:buClr>
                <a:schemeClr val="dk1"/>
              </a:buClr>
              <a:buSzPts val="1200"/>
              <a:buChar char="•"/>
              <a:defRPr sz="1600"/>
            </a:lvl1pPr>
            <a:lvl2pPr marL="1219170" lvl="1" indent="-389457" algn="l">
              <a:spcBef>
                <a:spcPts val="267"/>
              </a:spcBef>
              <a:spcAft>
                <a:spcPts val="0"/>
              </a:spcAft>
              <a:buClr>
                <a:schemeClr val="dk1"/>
              </a:buClr>
              <a:buSzPts val="1000"/>
              <a:buChar char="–"/>
              <a:defRPr sz="1333"/>
            </a:lvl2pPr>
            <a:lvl3pPr marL="1828754" lvl="2" indent="-380990" algn="l">
              <a:spcBef>
                <a:spcPts val="240"/>
              </a:spcBef>
              <a:spcAft>
                <a:spcPts val="0"/>
              </a:spcAft>
              <a:buClr>
                <a:schemeClr val="dk1"/>
              </a:buClr>
              <a:buSzPts val="900"/>
              <a:buChar char="•"/>
              <a:defRPr sz="1200"/>
            </a:lvl3pPr>
            <a:lvl4pPr marL="2438339" lvl="3" indent="-372524" algn="l">
              <a:spcBef>
                <a:spcPts val="213"/>
              </a:spcBef>
              <a:spcAft>
                <a:spcPts val="0"/>
              </a:spcAft>
              <a:buClr>
                <a:schemeClr val="dk1"/>
              </a:buClr>
              <a:buSzPts val="800"/>
              <a:buChar char="–"/>
              <a:defRPr sz="1067"/>
            </a:lvl4pPr>
            <a:lvl5pPr marL="3047924" lvl="4" indent="-372524" algn="l">
              <a:spcBef>
                <a:spcPts val="213"/>
              </a:spcBef>
              <a:spcAft>
                <a:spcPts val="0"/>
              </a:spcAft>
              <a:buClr>
                <a:schemeClr val="dk1"/>
              </a:buClr>
              <a:buSzPts val="800"/>
              <a:buChar char="»"/>
              <a:defRPr sz="1067"/>
            </a:lvl5pPr>
            <a:lvl6pPr marL="3657509" lvl="5" indent="-372524" algn="l">
              <a:spcBef>
                <a:spcPts val="213"/>
              </a:spcBef>
              <a:spcAft>
                <a:spcPts val="0"/>
              </a:spcAft>
              <a:buClr>
                <a:schemeClr val="dk1"/>
              </a:buClr>
              <a:buSzPts val="800"/>
              <a:buChar char="•"/>
              <a:defRPr sz="1067"/>
            </a:lvl6pPr>
            <a:lvl7pPr marL="4267093" lvl="6" indent="-372524" algn="l">
              <a:spcBef>
                <a:spcPts val="213"/>
              </a:spcBef>
              <a:spcAft>
                <a:spcPts val="0"/>
              </a:spcAft>
              <a:buClr>
                <a:schemeClr val="dk1"/>
              </a:buClr>
              <a:buSzPts val="800"/>
              <a:buChar char="•"/>
              <a:defRPr sz="1067"/>
            </a:lvl7pPr>
            <a:lvl8pPr marL="4876678" lvl="7" indent="-372524" algn="l">
              <a:spcBef>
                <a:spcPts val="213"/>
              </a:spcBef>
              <a:spcAft>
                <a:spcPts val="0"/>
              </a:spcAft>
              <a:buClr>
                <a:schemeClr val="dk1"/>
              </a:buClr>
              <a:buSzPts val="800"/>
              <a:buChar char="•"/>
              <a:defRPr sz="1067"/>
            </a:lvl8pPr>
            <a:lvl9pPr marL="5486263" lvl="8" indent="-372524" algn="l">
              <a:spcBef>
                <a:spcPts val="213"/>
              </a:spcBef>
              <a:spcAft>
                <a:spcPts val="0"/>
              </a:spcAft>
              <a:buClr>
                <a:schemeClr val="dk1"/>
              </a:buClr>
              <a:buSzPts val="800"/>
              <a:buChar char="•"/>
              <a:defRPr sz="1067"/>
            </a:lvl9pPr>
          </a:lstStyle>
          <a:p>
            <a:endParaRPr/>
          </a:p>
        </p:txBody>
      </p:sp>
      <p:sp>
        <p:nvSpPr>
          <p:cNvPr id="242" name="Google Shape;242;p86"/>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609585" lvl="0" indent="-304792" algn="l">
              <a:spcBef>
                <a:spcPts val="320"/>
              </a:spcBef>
              <a:spcAft>
                <a:spcPts val="0"/>
              </a:spcAft>
              <a:buClr>
                <a:schemeClr val="dk1"/>
              </a:buClr>
              <a:buSzPts val="1200"/>
              <a:buNone/>
              <a:defRPr sz="1600" b="1"/>
            </a:lvl1pPr>
            <a:lvl2pPr marL="1219170" lvl="1" indent="-304792" algn="l">
              <a:spcBef>
                <a:spcPts val="267"/>
              </a:spcBef>
              <a:spcAft>
                <a:spcPts val="0"/>
              </a:spcAft>
              <a:buClr>
                <a:schemeClr val="dk1"/>
              </a:buClr>
              <a:buSzPts val="1000"/>
              <a:buNone/>
              <a:defRPr sz="1333" b="1"/>
            </a:lvl2pPr>
            <a:lvl3pPr marL="1828754" lvl="2" indent="-304792" algn="l">
              <a:spcBef>
                <a:spcPts val="240"/>
              </a:spcBef>
              <a:spcAft>
                <a:spcPts val="0"/>
              </a:spcAft>
              <a:buClr>
                <a:schemeClr val="dk1"/>
              </a:buClr>
              <a:buSzPts val="900"/>
              <a:buNone/>
              <a:defRPr sz="1200" b="1"/>
            </a:lvl3pPr>
            <a:lvl4pPr marL="2438339" lvl="3" indent="-304792" algn="l">
              <a:spcBef>
                <a:spcPts val="213"/>
              </a:spcBef>
              <a:spcAft>
                <a:spcPts val="0"/>
              </a:spcAft>
              <a:buClr>
                <a:schemeClr val="dk1"/>
              </a:buClr>
              <a:buSzPts val="800"/>
              <a:buNone/>
              <a:defRPr sz="1067" b="1"/>
            </a:lvl4pPr>
            <a:lvl5pPr marL="3047924" lvl="4" indent="-304792" algn="l">
              <a:spcBef>
                <a:spcPts val="213"/>
              </a:spcBef>
              <a:spcAft>
                <a:spcPts val="0"/>
              </a:spcAft>
              <a:buClr>
                <a:schemeClr val="dk1"/>
              </a:buClr>
              <a:buSzPts val="800"/>
              <a:buNone/>
              <a:defRPr sz="1067" b="1"/>
            </a:lvl5pPr>
            <a:lvl6pPr marL="3657509" lvl="5" indent="-304792" algn="l">
              <a:spcBef>
                <a:spcPts val="213"/>
              </a:spcBef>
              <a:spcAft>
                <a:spcPts val="0"/>
              </a:spcAft>
              <a:buClr>
                <a:schemeClr val="dk1"/>
              </a:buClr>
              <a:buSzPts val="800"/>
              <a:buNone/>
              <a:defRPr sz="1067" b="1"/>
            </a:lvl6pPr>
            <a:lvl7pPr marL="4267093" lvl="6" indent="-304792" algn="l">
              <a:spcBef>
                <a:spcPts val="213"/>
              </a:spcBef>
              <a:spcAft>
                <a:spcPts val="0"/>
              </a:spcAft>
              <a:buClr>
                <a:schemeClr val="dk1"/>
              </a:buClr>
              <a:buSzPts val="800"/>
              <a:buNone/>
              <a:defRPr sz="1067" b="1"/>
            </a:lvl7pPr>
            <a:lvl8pPr marL="4876678" lvl="7" indent="-304792" algn="l">
              <a:spcBef>
                <a:spcPts val="213"/>
              </a:spcBef>
              <a:spcAft>
                <a:spcPts val="0"/>
              </a:spcAft>
              <a:buClr>
                <a:schemeClr val="dk1"/>
              </a:buClr>
              <a:buSzPts val="800"/>
              <a:buNone/>
              <a:defRPr sz="1067" b="1"/>
            </a:lvl8pPr>
            <a:lvl9pPr marL="5486263" lvl="8" indent="-304792" algn="l">
              <a:spcBef>
                <a:spcPts val="213"/>
              </a:spcBef>
              <a:spcAft>
                <a:spcPts val="0"/>
              </a:spcAft>
              <a:buClr>
                <a:schemeClr val="dk1"/>
              </a:buClr>
              <a:buSzPts val="800"/>
              <a:buNone/>
              <a:defRPr sz="1067" b="1"/>
            </a:lvl9pPr>
          </a:lstStyle>
          <a:p>
            <a:endParaRPr/>
          </a:p>
        </p:txBody>
      </p:sp>
      <p:sp>
        <p:nvSpPr>
          <p:cNvPr id="243" name="Google Shape;243;p86"/>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609585" lvl="0" indent="-406390" algn="l">
              <a:spcBef>
                <a:spcPts val="320"/>
              </a:spcBef>
              <a:spcAft>
                <a:spcPts val="0"/>
              </a:spcAft>
              <a:buClr>
                <a:schemeClr val="dk1"/>
              </a:buClr>
              <a:buSzPts val="1200"/>
              <a:buChar char="•"/>
              <a:defRPr sz="1600"/>
            </a:lvl1pPr>
            <a:lvl2pPr marL="1219170" lvl="1" indent="-389457" algn="l">
              <a:spcBef>
                <a:spcPts val="267"/>
              </a:spcBef>
              <a:spcAft>
                <a:spcPts val="0"/>
              </a:spcAft>
              <a:buClr>
                <a:schemeClr val="dk1"/>
              </a:buClr>
              <a:buSzPts val="1000"/>
              <a:buChar char="–"/>
              <a:defRPr sz="1333"/>
            </a:lvl2pPr>
            <a:lvl3pPr marL="1828754" lvl="2" indent="-380990" algn="l">
              <a:spcBef>
                <a:spcPts val="240"/>
              </a:spcBef>
              <a:spcAft>
                <a:spcPts val="0"/>
              </a:spcAft>
              <a:buClr>
                <a:schemeClr val="dk1"/>
              </a:buClr>
              <a:buSzPts val="900"/>
              <a:buChar char="•"/>
              <a:defRPr sz="1200"/>
            </a:lvl3pPr>
            <a:lvl4pPr marL="2438339" lvl="3" indent="-372524" algn="l">
              <a:spcBef>
                <a:spcPts val="213"/>
              </a:spcBef>
              <a:spcAft>
                <a:spcPts val="0"/>
              </a:spcAft>
              <a:buClr>
                <a:schemeClr val="dk1"/>
              </a:buClr>
              <a:buSzPts val="800"/>
              <a:buChar char="–"/>
              <a:defRPr sz="1067"/>
            </a:lvl4pPr>
            <a:lvl5pPr marL="3047924" lvl="4" indent="-372524" algn="l">
              <a:spcBef>
                <a:spcPts val="213"/>
              </a:spcBef>
              <a:spcAft>
                <a:spcPts val="0"/>
              </a:spcAft>
              <a:buClr>
                <a:schemeClr val="dk1"/>
              </a:buClr>
              <a:buSzPts val="800"/>
              <a:buChar char="»"/>
              <a:defRPr sz="1067"/>
            </a:lvl5pPr>
            <a:lvl6pPr marL="3657509" lvl="5" indent="-372524" algn="l">
              <a:spcBef>
                <a:spcPts val="213"/>
              </a:spcBef>
              <a:spcAft>
                <a:spcPts val="0"/>
              </a:spcAft>
              <a:buClr>
                <a:schemeClr val="dk1"/>
              </a:buClr>
              <a:buSzPts val="800"/>
              <a:buChar char="•"/>
              <a:defRPr sz="1067"/>
            </a:lvl6pPr>
            <a:lvl7pPr marL="4267093" lvl="6" indent="-372524" algn="l">
              <a:spcBef>
                <a:spcPts val="213"/>
              </a:spcBef>
              <a:spcAft>
                <a:spcPts val="0"/>
              </a:spcAft>
              <a:buClr>
                <a:schemeClr val="dk1"/>
              </a:buClr>
              <a:buSzPts val="800"/>
              <a:buChar char="•"/>
              <a:defRPr sz="1067"/>
            </a:lvl7pPr>
            <a:lvl8pPr marL="4876678" lvl="7" indent="-372524" algn="l">
              <a:spcBef>
                <a:spcPts val="213"/>
              </a:spcBef>
              <a:spcAft>
                <a:spcPts val="0"/>
              </a:spcAft>
              <a:buClr>
                <a:schemeClr val="dk1"/>
              </a:buClr>
              <a:buSzPts val="800"/>
              <a:buChar char="•"/>
              <a:defRPr sz="1067"/>
            </a:lvl8pPr>
            <a:lvl9pPr marL="5486263" lvl="8" indent="-372524" algn="l">
              <a:spcBef>
                <a:spcPts val="213"/>
              </a:spcBef>
              <a:spcAft>
                <a:spcPts val="0"/>
              </a:spcAft>
              <a:buClr>
                <a:schemeClr val="dk1"/>
              </a:buClr>
              <a:buSzPts val="800"/>
              <a:buChar char="•"/>
              <a:defRPr sz="1067"/>
            </a:lvl9pPr>
          </a:lstStyle>
          <a:p>
            <a:endParaRPr/>
          </a:p>
        </p:txBody>
      </p:sp>
      <p:sp>
        <p:nvSpPr>
          <p:cNvPr id="244" name="Google Shape;244;p86"/>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6"/>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86"/>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4629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7"/>
        <p:cNvGrpSpPr/>
        <p:nvPr/>
      </p:nvGrpSpPr>
      <p:grpSpPr>
        <a:xfrm>
          <a:off x="0" y="0"/>
          <a:ext cx="0" cy="0"/>
          <a:chOff x="0" y="0"/>
          <a:chExt cx="0" cy="0"/>
        </a:xfrm>
      </p:grpSpPr>
      <p:sp>
        <p:nvSpPr>
          <p:cNvPr id="248" name="Google Shape;248;p8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87"/>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87"/>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87"/>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8347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2"/>
        <p:cNvGrpSpPr/>
        <p:nvPr/>
      </p:nvGrpSpPr>
      <p:grpSpPr>
        <a:xfrm>
          <a:off x="0" y="0"/>
          <a:ext cx="0" cy="0"/>
          <a:chOff x="0" y="0"/>
          <a:chExt cx="0" cy="0"/>
        </a:xfrm>
      </p:grpSpPr>
      <p:sp>
        <p:nvSpPr>
          <p:cNvPr id="253" name="Google Shape;253;p88"/>
          <p:cNvSpPr txBox="1">
            <a:spLocks noGrp="1"/>
          </p:cNvSpPr>
          <p:nvPr>
            <p:ph type="title"/>
          </p:nvPr>
        </p:nvSpPr>
        <p:spPr>
          <a:xfrm>
            <a:off x="304801" y="182034"/>
            <a:ext cx="2005543"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88"/>
          <p:cNvSpPr txBox="1">
            <a:spLocks noGrp="1"/>
          </p:cNvSpPr>
          <p:nvPr>
            <p:ph type="body" idx="1"/>
          </p:nvPr>
        </p:nvSpPr>
        <p:spPr>
          <a:xfrm>
            <a:off x="2383368" y="182034"/>
            <a:ext cx="3407833" cy="3902076"/>
          </a:xfrm>
          <a:prstGeom prst="rect">
            <a:avLst/>
          </a:prstGeom>
          <a:noFill/>
          <a:ln>
            <a:noFill/>
          </a:ln>
        </p:spPr>
        <p:txBody>
          <a:bodyPr spcFirstLastPara="1" wrap="square" lIns="91425" tIns="45700" rIns="91425" bIns="45700" anchor="t" anchorCtr="0">
            <a:normAutofit/>
          </a:bodyPr>
          <a:lstStyle>
            <a:lvl1pPr marL="609585" lvl="0" indent="-440256" algn="l">
              <a:spcBef>
                <a:spcPts val="427"/>
              </a:spcBef>
              <a:spcAft>
                <a:spcPts val="0"/>
              </a:spcAft>
              <a:buClr>
                <a:schemeClr val="dk1"/>
              </a:buClr>
              <a:buSzPts val="1600"/>
              <a:buChar char="•"/>
              <a:defRPr sz="2133"/>
            </a:lvl1pPr>
            <a:lvl2pPr marL="1219170" lvl="1" indent="-423323" algn="l">
              <a:spcBef>
                <a:spcPts val="373"/>
              </a:spcBef>
              <a:spcAft>
                <a:spcPts val="0"/>
              </a:spcAft>
              <a:buClr>
                <a:schemeClr val="dk1"/>
              </a:buClr>
              <a:buSzPts val="1400"/>
              <a:buChar char="–"/>
              <a:defRPr sz="1867"/>
            </a:lvl2pPr>
            <a:lvl3pPr marL="1828754" lvl="2" indent="-406390" algn="l">
              <a:spcBef>
                <a:spcPts val="320"/>
              </a:spcBef>
              <a:spcAft>
                <a:spcPts val="0"/>
              </a:spcAft>
              <a:buClr>
                <a:schemeClr val="dk1"/>
              </a:buClr>
              <a:buSzPts val="1200"/>
              <a:buChar char="•"/>
              <a:defRPr sz="1600"/>
            </a:lvl3pPr>
            <a:lvl4pPr marL="2438339" lvl="3" indent="-389457" algn="l">
              <a:spcBef>
                <a:spcPts val="267"/>
              </a:spcBef>
              <a:spcAft>
                <a:spcPts val="0"/>
              </a:spcAft>
              <a:buClr>
                <a:schemeClr val="dk1"/>
              </a:buClr>
              <a:buSzPts val="1000"/>
              <a:buChar char="–"/>
              <a:defRPr sz="1333"/>
            </a:lvl4pPr>
            <a:lvl5pPr marL="3047924" lvl="4" indent="-389457" algn="l">
              <a:spcBef>
                <a:spcPts val="267"/>
              </a:spcBef>
              <a:spcAft>
                <a:spcPts val="0"/>
              </a:spcAft>
              <a:buClr>
                <a:schemeClr val="dk1"/>
              </a:buClr>
              <a:buSzPts val="1000"/>
              <a:buChar char="»"/>
              <a:defRPr sz="1333"/>
            </a:lvl5pPr>
            <a:lvl6pPr marL="3657509" lvl="5" indent="-389457" algn="l">
              <a:spcBef>
                <a:spcPts val="267"/>
              </a:spcBef>
              <a:spcAft>
                <a:spcPts val="0"/>
              </a:spcAft>
              <a:buClr>
                <a:schemeClr val="dk1"/>
              </a:buClr>
              <a:buSzPts val="1000"/>
              <a:buChar char="•"/>
              <a:defRPr sz="1333"/>
            </a:lvl6pPr>
            <a:lvl7pPr marL="4267093" lvl="6" indent="-389457" algn="l">
              <a:spcBef>
                <a:spcPts val="267"/>
              </a:spcBef>
              <a:spcAft>
                <a:spcPts val="0"/>
              </a:spcAft>
              <a:buClr>
                <a:schemeClr val="dk1"/>
              </a:buClr>
              <a:buSzPts val="1000"/>
              <a:buChar char="•"/>
              <a:defRPr sz="1333"/>
            </a:lvl7pPr>
            <a:lvl8pPr marL="4876678" lvl="7" indent="-389457" algn="l">
              <a:spcBef>
                <a:spcPts val="267"/>
              </a:spcBef>
              <a:spcAft>
                <a:spcPts val="0"/>
              </a:spcAft>
              <a:buClr>
                <a:schemeClr val="dk1"/>
              </a:buClr>
              <a:buSzPts val="1000"/>
              <a:buChar char="•"/>
              <a:defRPr sz="1333"/>
            </a:lvl8pPr>
            <a:lvl9pPr marL="5486263" lvl="8" indent="-389457" algn="l">
              <a:spcBef>
                <a:spcPts val="267"/>
              </a:spcBef>
              <a:spcAft>
                <a:spcPts val="0"/>
              </a:spcAft>
              <a:buClr>
                <a:schemeClr val="dk1"/>
              </a:buClr>
              <a:buSzPts val="1000"/>
              <a:buChar char="•"/>
              <a:defRPr sz="1333"/>
            </a:lvl9pPr>
          </a:lstStyle>
          <a:p>
            <a:endParaRPr/>
          </a:p>
        </p:txBody>
      </p:sp>
      <p:sp>
        <p:nvSpPr>
          <p:cNvPr id="255" name="Google Shape;255;p88"/>
          <p:cNvSpPr txBox="1">
            <a:spLocks noGrp="1"/>
          </p:cNvSpPr>
          <p:nvPr>
            <p:ph type="body" idx="2"/>
          </p:nvPr>
        </p:nvSpPr>
        <p:spPr>
          <a:xfrm>
            <a:off x="304801" y="956733"/>
            <a:ext cx="2005543" cy="3127376"/>
          </a:xfrm>
          <a:prstGeom prst="rect">
            <a:avLst/>
          </a:prstGeom>
          <a:noFill/>
          <a:ln>
            <a:noFill/>
          </a:ln>
        </p:spPr>
        <p:txBody>
          <a:bodyPr spcFirstLastPara="1" wrap="square" lIns="91425" tIns="45700" rIns="91425" bIns="45700" anchor="t" anchorCtr="0">
            <a:normAutofit/>
          </a:bodyPr>
          <a:lstStyle>
            <a:lvl1pPr marL="609585" lvl="0" indent="-304792" algn="l">
              <a:spcBef>
                <a:spcPts val="187"/>
              </a:spcBef>
              <a:spcAft>
                <a:spcPts val="0"/>
              </a:spcAft>
              <a:buClr>
                <a:schemeClr val="dk1"/>
              </a:buClr>
              <a:buSzPts val="700"/>
              <a:buNone/>
              <a:defRPr sz="933"/>
            </a:lvl1pPr>
            <a:lvl2pPr marL="1219170" lvl="1" indent="-304792" algn="l">
              <a:spcBef>
                <a:spcPts val="160"/>
              </a:spcBef>
              <a:spcAft>
                <a:spcPts val="0"/>
              </a:spcAft>
              <a:buClr>
                <a:schemeClr val="dk1"/>
              </a:buClr>
              <a:buSzPts val="600"/>
              <a:buNone/>
              <a:defRPr sz="800"/>
            </a:lvl2pPr>
            <a:lvl3pPr marL="1828754" lvl="2" indent="-304792" algn="l">
              <a:spcBef>
                <a:spcPts val="133"/>
              </a:spcBef>
              <a:spcAft>
                <a:spcPts val="0"/>
              </a:spcAft>
              <a:buClr>
                <a:schemeClr val="dk1"/>
              </a:buClr>
              <a:buSzPts val="500"/>
              <a:buNone/>
              <a:defRPr sz="667"/>
            </a:lvl3pPr>
            <a:lvl4pPr marL="2438339" lvl="3" indent="-304792" algn="l">
              <a:spcBef>
                <a:spcPts val="120"/>
              </a:spcBef>
              <a:spcAft>
                <a:spcPts val="0"/>
              </a:spcAft>
              <a:buClr>
                <a:schemeClr val="dk1"/>
              </a:buClr>
              <a:buSzPts val="450"/>
              <a:buNone/>
              <a:defRPr sz="600"/>
            </a:lvl4pPr>
            <a:lvl5pPr marL="3047924" lvl="4" indent="-304792" algn="l">
              <a:spcBef>
                <a:spcPts val="120"/>
              </a:spcBef>
              <a:spcAft>
                <a:spcPts val="0"/>
              </a:spcAft>
              <a:buClr>
                <a:schemeClr val="dk1"/>
              </a:buClr>
              <a:buSzPts val="450"/>
              <a:buNone/>
              <a:defRPr sz="600"/>
            </a:lvl5pPr>
            <a:lvl6pPr marL="3657509" lvl="5" indent="-304792" algn="l">
              <a:spcBef>
                <a:spcPts val="120"/>
              </a:spcBef>
              <a:spcAft>
                <a:spcPts val="0"/>
              </a:spcAft>
              <a:buClr>
                <a:schemeClr val="dk1"/>
              </a:buClr>
              <a:buSzPts val="450"/>
              <a:buNone/>
              <a:defRPr sz="600"/>
            </a:lvl6pPr>
            <a:lvl7pPr marL="4267093" lvl="6" indent="-304792" algn="l">
              <a:spcBef>
                <a:spcPts val="120"/>
              </a:spcBef>
              <a:spcAft>
                <a:spcPts val="0"/>
              </a:spcAft>
              <a:buClr>
                <a:schemeClr val="dk1"/>
              </a:buClr>
              <a:buSzPts val="450"/>
              <a:buNone/>
              <a:defRPr sz="600"/>
            </a:lvl7pPr>
            <a:lvl8pPr marL="4876678" lvl="7" indent="-304792" algn="l">
              <a:spcBef>
                <a:spcPts val="120"/>
              </a:spcBef>
              <a:spcAft>
                <a:spcPts val="0"/>
              </a:spcAft>
              <a:buClr>
                <a:schemeClr val="dk1"/>
              </a:buClr>
              <a:buSzPts val="450"/>
              <a:buNone/>
              <a:defRPr sz="600"/>
            </a:lvl8pPr>
            <a:lvl9pPr marL="5486263" lvl="8" indent="-304792" algn="l">
              <a:spcBef>
                <a:spcPts val="120"/>
              </a:spcBef>
              <a:spcAft>
                <a:spcPts val="0"/>
              </a:spcAft>
              <a:buClr>
                <a:schemeClr val="dk1"/>
              </a:buClr>
              <a:buSzPts val="450"/>
              <a:buNone/>
              <a:defRPr sz="600"/>
            </a:lvl9pPr>
          </a:lstStyle>
          <a:p>
            <a:endParaRPr/>
          </a:p>
        </p:txBody>
      </p:sp>
      <p:sp>
        <p:nvSpPr>
          <p:cNvPr id="256" name="Google Shape;256;p88"/>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8"/>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88"/>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043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59"/>
        <p:cNvGrpSpPr/>
        <p:nvPr/>
      </p:nvGrpSpPr>
      <p:grpSpPr>
        <a:xfrm>
          <a:off x="0" y="0"/>
          <a:ext cx="0" cy="0"/>
          <a:chOff x="0" y="0"/>
          <a:chExt cx="0" cy="0"/>
        </a:xfrm>
      </p:grpSpPr>
      <p:sp>
        <p:nvSpPr>
          <p:cNvPr id="260" name="Google Shape;260;p89"/>
          <p:cNvSpPr txBox="1">
            <a:spLocks noGrp="1"/>
          </p:cNvSpPr>
          <p:nvPr>
            <p:ph type="title"/>
          </p:nvPr>
        </p:nvSpPr>
        <p:spPr>
          <a:xfrm>
            <a:off x="1194859" y="3200401"/>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89"/>
          <p:cNvSpPr>
            <a:spLocks noGrp="1"/>
          </p:cNvSpPr>
          <p:nvPr>
            <p:ph type="pic" idx="2"/>
          </p:nvPr>
        </p:nvSpPr>
        <p:spPr>
          <a:xfrm>
            <a:off x="1194859" y="408517"/>
            <a:ext cx="3657600" cy="2743200"/>
          </a:xfrm>
          <a:prstGeom prst="rect">
            <a:avLst/>
          </a:prstGeom>
          <a:noFill/>
          <a:ln>
            <a:noFill/>
          </a:ln>
        </p:spPr>
        <p:txBody>
          <a:bodyPr spcFirstLastPara="1" wrap="square" lIns="91425" tIns="45700" rIns="91425" bIns="45700" anchor="t" anchorCtr="0">
            <a:normAutofit/>
          </a:bodyPr>
          <a:lstStyle>
            <a:lvl1pPr marR="0" lvl="0" algn="l" rtl="0">
              <a:spcBef>
                <a:spcPts val="42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1pPr>
            <a:lvl2pPr marR="0" lvl="1" algn="l" rtl="0">
              <a:spcBef>
                <a:spcPts val="37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2pPr>
            <a:lvl3pPr marR="0" lvl="2" algn="l" rtl="0">
              <a:spcBef>
                <a:spcPts val="32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3pPr>
            <a:lvl4pPr marR="0" lvl="3"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4pPr>
            <a:lvl5pPr marR="0" lvl="4"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5pPr>
            <a:lvl6pPr marR="0" lvl="5"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6pPr>
            <a:lvl7pPr marR="0" lvl="6"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7pPr>
            <a:lvl8pPr marR="0" lvl="7"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8pPr>
            <a:lvl9pPr marR="0" lvl="8" algn="l" rtl="0">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9pPr>
          </a:lstStyle>
          <a:p>
            <a:endParaRPr/>
          </a:p>
        </p:txBody>
      </p:sp>
      <p:sp>
        <p:nvSpPr>
          <p:cNvPr id="262" name="Google Shape;262;p89"/>
          <p:cNvSpPr txBox="1">
            <a:spLocks noGrp="1"/>
          </p:cNvSpPr>
          <p:nvPr>
            <p:ph type="body" idx="1"/>
          </p:nvPr>
        </p:nvSpPr>
        <p:spPr>
          <a:xfrm>
            <a:off x="1194859" y="3578226"/>
            <a:ext cx="3657600" cy="536575"/>
          </a:xfrm>
          <a:prstGeom prst="rect">
            <a:avLst/>
          </a:prstGeom>
          <a:noFill/>
          <a:ln>
            <a:noFill/>
          </a:ln>
        </p:spPr>
        <p:txBody>
          <a:bodyPr spcFirstLastPara="1" wrap="square" lIns="91425" tIns="45700" rIns="91425" bIns="45700" anchor="t" anchorCtr="0">
            <a:normAutofit/>
          </a:bodyPr>
          <a:lstStyle>
            <a:lvl1pPr marL="609585" lvl="0" indent="-304792" algn="l">
              <a:spcBef>
                <a:spcPts val="187"/>
              </a:spcBef>
              <a:spcAft>
                <a:spcPts val="0"/>
              </a:spcAft>
              <a:buClr>
                <a:schemeClr val="dk1"/>
              </a:buClr>
              <a:buSzPts val="700"/>
              <a:buNone/>
              <a:defRPr sz="933"/>
            </a:lvl1pPr>
            <a:lvl2pPr marL="1219170" lvl="1" indent="-304792" algn="l">
              <a:spcBef>
                <a:spcPts val="160"/>
              </a:spcBef>
              <a:spcAft>
                <a:spcPts val="0"/>
              </a:spcAft>
              <a:buClr>
                <a:schemeClr val="dk1"/>
              </a:buClr>
              <a:buSzPts val="600"/>
              <a:buNone/>
              <a:defRPr sz="800"/>
            </a:lvl2pPr>
            <a:lvl3pPr marL="1828754" lvl="2" indent="-304792" algn="l">
              <a:spcBef>
                <a:spcPts val="133"/>
              </a:spcBef>
              <a:spcAft>
                <a:spcPts val="0"/>
              </a:spcAft>
              <a:buClr>
                <a:schemeClr val="dk1"/>
              </a:buClr>
              <a:buSzPts val="500"/>
              <a:buNone/>
              <a:defRPr sz="667"/>
            </a:lvl3pPr>
            <a:lvl4pPr marL="2438339" lvl="3" indent="-304792" algn="l">
              <a:spcBef>
                <a:spcPts val="120"/>
              </a:spcBef>
              <a:spcAft>
                <a:spcPts val="0"/>
              </a:spcAft>
              <a:buClr>
                <a:schemeClr val="dk1"/>
              </a:buClr>
              <a:buSzPts val="450"/>
              <a:buNone/>
              <a:defRPr sz="600"/>
            </a:lvl4pPr>
            <a:lvl5pPr marL="3047924" lvl="4" indent="-304792" algn="l">
              <a:spcBef>
                <a:spcPts val="120"/>
              </a:spcBef>
              <a:spcAft>
                <a:spcPts val="0"/>
              </a:spcAft>
              <a:buClr>
                <a:schemeClr val="dk1"/>
              </a:buClr>
              <a:buSzPts val="450"/>
              <a:buNone/>
              <a:defRPr sz="600"/>
            </a:lvl5pPr>
            <a:lvl6pPr marL="3657509" lvl="5" indent="-304792" algn="l">
              <a:spcBef>
                <a:spcPts val="120"/>
              </a:spcBef>
              <a:spcAft>
                <a:spcPts val="0"/>
              </a:spcAft>
              <a:buClr>
                <a:schemeClr val="dk1"/>
              </a:buClr>
              <a:buSzPts val="450"/>
              <a:buNone/>
              <a:defRPr sz="600"/>
            </a:lvl6pPr>
            <a:lvl7pPr marL="4267093" lvl="6" indent="-304792" algn="l">
              <a:spcBef>
                <a:spcPts val="120"/>
              </a:spcBef>
              <a:spcAft>
                <a:spcPts val="0"/>
              </a:spcAft>
              <a:buClr>
                <a:schemeClr val="dk1"/>
              </a:buClr>
              <a:buSzPts val="450"/>
              <a:buNone/>
              <a:defRPr sz="600"/>
            </a:lvl7pPr>
            <a:lvl8pPr marL="4876678" lvl="7" indent="-304792" algn="l">
              <a:spcBef>
                <a:spcPts val="120"/>
              </a:spcBef>
              <a:spcAft>
                <a:spcPts val="0"/>
              </a:spcAft>
              <a:buClr>
                <a:schemeClr val="dk1"/>
              </a:buClr>
              <a:buSzPts val="450"/>
              <a:buNone/>
              <a:defRPr sz="600"/>
            </a:lvl8pPr>
            <a:lvl9pPr marL="5486263" lvl="8" indent="-304792" algn="l">
              <a:spcBef>
                <a:spcPts val="120"/>
              </a:spcBef>
              <a:spcAft>
                <a:spcPts val="0"/>
              </a:spcAft>
              <a:buClr>
                <a:schemeClr val="dk1"/>
              </a:buClr>
              <a:buSzPts val="450"/>
              <a:buNone/>
              <a:defRPr sz="600"/>
            </a:lvl9pPr>
          </a:lstStyle>
          <a:p>
            <a:endParaRPr/>
          </a:p>
        </p:txBody>
      </p:sp>
      <p:sp>
        <p:nvSpPr>
          <p:cNvPr id="263" name="Google Shape;263;p89"/>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9"/>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9"/>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4781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66"/>
        <p:cNvGrpSpPr/>
        <p:nvPr/>
      </p:nvGrpSpPr>
      <p:grpSpPr>
        <a:xfrm>
          <a:off x="0" y="0"/>
          <a:ext cx="0" cy="0"/>
          <a:chOff x="0" y="0"/>
          <a:chExt cx="0" cy="0"/>
        </a:xfrm>
      </p:grpSpPr>
      <p:sp>
        <p:nvSpPr>
          <p:cNvPr id="267" name="Google Shape;267;p9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90"/>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69" name="Google Shape;269;p90"/>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90"/>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90"/>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43449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2"/>
        <p:cNvGrpSpPr/>
        <p:nvPr/>
      </p:nvGrpSpPr>
      <p:grpSpPr>
        <a:xfrm>
          <a:off x="0" y="0"/>
          <a:ext cx="0" cy="0"/>
          <a:chOff x="0" y="0"/>
          <a:chExt cx="0" cy="0"/>
        </a:xfrm>
      </p:grpSpPr>
      <p:sp>
        <p:nvSpPr>
          <p:cNvPr id="273" name="Google Shape;273;p91"/>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91"/>
          <p:cNvSpPr txBox="1">
            <a:spLocks noGrp="1"/>
          </p:cNvSpPr>
          <p:nvPr>
            <p:ph type="body" idx="1"/>
          </p:nvPr>
        </p:nvSpPr>
        <p:spPr>
          <a:xfrm rot="5400000">
            <a:off x="360893" y="127001"/>
            <a:ext cx="3901017" cy="40132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75" name="Google Shape;275;p91"/>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1"/>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1"/>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73988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4"/>
        <p:cNvGrpSpPr/>
        <p:nvPr/>
      </p:nvGrpSpPr>
      <p:grpSpPr>
        <a:xfrm>
          <a:off x="0" y="0"/>
          <a:ext cx="0" cy="0"/>
          <a:chOff x="0" y="0"/>
          <a:chExt cx="0" cy="0"/>
        </a:xfrm>
      </p:grpSpPr>
      <p:sp>
        <p:nvSpPr>
          <p:cNvPr id="285" name="Google Shape;28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5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lt1"/>
              </a:buClr>
              <a:buSzPts val="1800"/>
              <a:buChar char="•"/>
              <a:defRPr/>
            </a:lvl6pPr>
            <a:lvl7pPr marL="4267093" lvl="6" indent="-457189" algn="l">
              <a:lnSpc>
                <a:spcPct val="90000"/>
              </a:lnSpc>
              <a:spcBef>
                <a:spcPts val="500"/>
              </a:spcBef>
              <a:spcAft>
                <a:spcPts val="0"/>
              </a:spcAft>
              <a:buClr>
                <a:schemeClr val="lt1"/>
              </a:buClr>
              <a:buSzPts val="1800"/>
              <a:buChar char="•"/>
              <a:defRPr/>
            </a:lvl7pPr>
            <a:lvl8pPr marL="4876678" lvl="7" indent="-457189" algn="l">
              <a:lnSpc>
                <a:spcPct val="90000"/>
              </a:lnSpc>
              <a:spcBef>
                <a:spcPts val="500"/>
              </a:spcBef>
              <a:spcAft>
                <a:spcPts val="0"/>
              </a:spcAft>
              <a:buClr>
                <a:schemeClr val="lt1"/>
              </a:buClr>
              <a:buSzPts val="1800"/>
              <a:buChar char="•"/>
              <a:defRPr/>
            </a:lvl8pPr>
            <a:lvl9pPr marL="5486263" lvl="8" indent="-457189" algn="l">
              <a:lnSpc>
                <a:spcPct val="90000"/>
              </a:lnSpc>
              <a:spcBef>
                <a:spcPts val="500"/>
              </a:spcBef>
              <a:spcAft>
                <a:spcPts val="0"/>
              </a:spcAft>
              <a:buClr>
                <a:schemeClr val="lt1"/>
              </a:buClr>
              <a:buSzPts val="1800"/>
              <a:buChar char="•"/>
              <a:defRPr/>
            </a:lvl9pPr>
          </a:lstStyle>
          <a:p>
            <a:endParaRPr/>
          </a:p>
        </p:txBody>
      </p:sp>
      <p:sp>
        <p:nvSpPr>
          <p:cNvPr id="287" name="Google Shape;287;p5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5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5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395264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0"/>
        <p:cNvGrpSpPr/>
        <p:nvPr/>
      </p:nvGrpSpPr>
      <p:grpSpPr>
        <a:xfrm>
          <a:off x="0" y="0"/>
          <a:ext cx="0" cy="0"/>
          <a:chOff x="0" y="0"/>
          <a:chExt cx="0" cy="0"/>
        </a:xfrm>
      </p:grpSpPr>
      <p:sp>
        <p:nvSpPr>
          <p:cNvPr id="291" name="Google Shape;291;p5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5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5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91171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4"/>
        <p:cNvGrpSpPr/>
        <p:nvPr/>
      </p:nvGrpSpPr>
      <p:grpSpPr>
        <a:xfrm>
          <a:off x="0" y="0"/>
          <a:ext cx="0" cy="0"/>
          <a:chOff x="0" y="0"/>
          <a:chExt cx="0" cy="0"/>
        </a:xfrm>
      </p:grpSpPr>
      <p:sp>
        <p:nvSpPr>
          <p:cNvPr id="295" name="Google Shape;295;p5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296" name="Google Shape;296;p5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marR="0" lvl="0" indent="-457189" algn="l">
              <a:lnSpc>
                <a:spcPct val="115000"/>
              </a:lnSpc>
              <a:spcBef>
                <a:spcPts val="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1219170" marR="0" lvl="1"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297" name="Google Shape;297;p5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761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theme" Target="../theme/theme7.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B6F70-9B4F-4A7F-B045-E6B57A495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21A76E-94E4-4C81-97C4-649D09B6127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B5A84-9712-4847-8776-DB68126D928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8EAD2-C782-4D8B-B33C-5F46F18B3DAC}" type="datetime1">
              <a:rPr lang="en-US" smtClean="0"/>
              <a:pPr/>
              <a:t>10/22/2022</a:t>
            </a:fld>
            <a:endParaRPr lang="en-US" dirty="0"/>
          </a:p>
        </p:txBody>
      </p:sp>
      <p:sp>
        <p:nvSpPr>
          <p:cNvPr id="5" name="Footer Placeholder 4">
            <a:extLst>
              <a:ext uri="{FF2B5EF4-FFF2-40B4-BE49-F238E27FC236}">
                <a16:creationId xmlns:a16="http://schemas.microsoft.com/office/drawing/2014/main" id="{2FC800E9-CA64-4425-9B9C-1A29FAD0110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C473084-4852-4ED5-97B1-5FC95D1B22A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73542-71F8-47C6-8866-63C9E2972E34}" type="slidenum">
              <a:rPr lang="en-US" smtClean="0"/>
              <a:pPr/>
              <a:t>‹#›</a:t>
            </a:fld>
            <a:endParaRPr lang="en-US" dirty="0"/>
          </a:p>
        </p:txBody>
      </p:sp>
    </p:spTree>
    <p:extLst>
      <p:ext uri="{BB962C8B-B14F-4D97-AF65-F5344CB8AC3E}">
        <p14:creationId xmlns:p14="http://schemas.microsoft.com/office/powerpoint/2010/main" val="94348165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96" r:id="rId12"/>
    <p:sldLayoutId id="2147483798" r:id="rId13"/>
    <p:sldLayoutId id="2147483800" r:id="rId14"/>
  </p:sldLayoutIdLst>
  <p:hf hdr="0" ft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8"/>
        <p:cNvGrpSpPr/>
        <p:nvPr/>
      </p:nvGrpSpPr>
      <p:grpSpPr>
        <a:xfrm>
          <a:off x="0" y="0"/>
          <a:ext cx="0" cy="0"/>
          <a:chOff x="0" y="0"/>
          <a:chExt cx="0" cy="0"/>
        </a:xfrm>
      </p:grpSpPr>
      <p:sp>
        <p:nvSpPr>
          <p:cNvPr id="279" name="Google Shape;27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4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281" name="Google Shape;281;p4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9pPr>
          </a:lstStyle>
          <a:p>
            <a:endParaRPr/>
          </a:p>
        </p:txBody>
      </p:sp>
      <p:sp>
        <p:nvSpPr>
          <p:cNvPr id="282" name="Google Shape;282;p4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9pPr>
          </a:lstStyle>
          <a:p>
            <a:endParaRPr/>
          </a:p>
        </p:txBody>
      </p:sp>
      <p:sp>
        <p:nvSpPr>
          <p:cNvPr id="283" name="Google Shape;283;p4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2158349"/>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C1FE256-7959-4B7B-8E16-13234CDB9901}" type="datetime1">
              <a:rPr lang="en-US" smtClean="0"/>
              <a:pPr/>
              <a:t>10/22/2022</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1</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078068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8" name="Google Shape;8;p5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9pPr>
          </a:lstStyle>
          <a:p>
            <a:endParaRPr/>
          </a:p>
        </p:txBody>
      </p:sp>
      <p:sp>
        <p:nvSpPr>
          <p:cNvPr id="9" name="Google Shape;9;p5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9pPr>
          </a:lstStyle>
          <a:p>
            <a:endParaRPr/>
          </a:p>
        </p:txBody>
      </p:sp>
      <p:sp>
        <p:nvSpPr>
          <p:cNvPr id="10" name="Google Shape;10;p5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3926583"/>
      </p:ext>
    </p:extLst>
  </p:cSld>
  <p:clrMap bg1="lt1" tx1="dk1" bg2="dk2" tx2="lt2" accent1="accent1" accent2="accent2" accent3="accent3" accent4="accent4" accent5="accent5" accent6="accent6" hlink="hlink" folHlink="folHlink"/>
  <p:sldLayoutIdLst>
    <p:sldLayoutId id="2147483729" r:id="rId1"/>
    <p:sldLayoutId id="2147483734" r:id="rId2"/>
    <p:sldLayoutId id="2147483735" r:id="rId3"/>
    <p:sldLayoutId id="2147483736" r:id="rId4"/>
    <p:sldLayoutId id="2147483737" r:id="rId5"/>
    <p:sldLayoutId id="2147483738" r:id="rId6"/>
    <p:sldLayoutId id="2147483739" r:id="rId7"/>
    <p:sldLayoutId id="2147483740" r:id="rId8"/>
    <p:sldLayoutId id="214748378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FD4D3-0EFC-3647-916B-4CA2F152FA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06DFFA-BDCB-BF4D-A1F5-3F89D4ECCB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89584-99A3-0749-92D5-5A5A4A4982D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43F4A-46A2-634A-9AB0-07CD41C78F73}" type="datetimeFigureOut">
              <a:rPr lang="en-US" smtClean="0"/>
              <a:pPr/>
              <a:t>10/22/2022</a:t>
            </a:fld>
            <a:endParaRPr lang="en-US" dirty="0"/>
          </a:p>
        </p:txBody>
      </p:sp>
      <p:sp>
        <p:nvSpPr>
          <p:cNvPr id="5" name="Footer Placeholder 4">
            <a:extLst>
              <a:ext uri="{FF2B5EF4-FFF2-40B4-BE49-F238E27FC236}">
                <a16:creationId xmlns:a16="http://schemas.microsoft.com/office/drawing/2014/main" id="{C6ACCD8C-C7E2-354A-B6BF-8F251B1A75D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73DE2C3-04DE-B348-B405-D165094910C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6288861"/>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ftr="0" dt="0"/>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FD4D3-0EFC-3647-916B-4CA2F152FA30}"/>
              </a:ext>
            </a:extLst>
          </p:cNvPr>
          <p:cNvSpPr>
            <a:spLocks noGrp="1"/>
          </p:cNvSpPr>
          <p:nvPr>
            <p:ph type="title"/>
          </p:nvPr>
        </p:nvSpPr>
        <p:spPr>
          <a:xfrm>
            <a:off x="555171" y="103867"/>
            <a:ext cx="11125199" cy="1082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06DFFA-BDCB-BF4D-A1F5-3F89D4ECCB61}"/>
              </a:ext>
            </a:extLst>
          </p:cNvPr>
          <p:cNvSpPr>
            <a:spLocks noGrp="1"/>
          </p:cNvSpPr>
          <p:nvPr>
            <p:ph type="body" idx="1"/>
          </p:nvPr>
        </p:nvSpPr>
        <p:spPr>
          <a:xfrm>
            <a:off x="838199" y="1262743"/>
            <a:ext cx="10842171" cy="5252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67B542F4-D311-419F-8E53-42F0B009ECB4}"/>
              </a:ext>
            </a:extLst>
          </p:cNvPr>
          <p:cNvSpPr txBox="1"/>
          <p:nvPr userDrawn="1"/>
        </p:nvSpPr>
        <p:spPr>
          <a:xfrm>
            <a:off x="38100" y="6553200"/>
            <a:ext cx="335348" cy="246221"/>
          </a:xfrm>
          <a:prstGeom prst="rect">
            <a:avLst/>
          </a:prstGeom>
          <a:noFill/>
        </p:spPr>
        <p:txBody>
          <a:bodyPr wrap="none" rtlCol="0">
            <a:spAutoFit/>
          </a:bodyPr>
          <a:lstStyle/>
          <a:p>
            <a:pPr algn="ctr"/>
            <a:fld id="{56ECD393-20F4-4DA2-ABE5-7DF1BBE32265}" type="slidenum">
              <a:rPr lang="en-US" sz="1000" smtClean="0"/>
              <a:pPr algn="ctr"/>
              <a:t>‹#›</a:t>
            </a:fld>
            <a:endParaRPr lang="en-US" sz="1000" dirty="0"/>
          </a:p>
        </p:txBody>
      </p:sp>
    </p:spTree>
    <p:extLst>
      <p:ext uri="{BB962C8B-B14F-4D97-AF65-F5344CB8AC3E}">
        <p14:creationId xmlns:p14="http://schemas.microsoft.com/office/powerpoint/2010/main" val="914877639"/>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Lst>
  <p:hf hdr="0" ftr="0" dt="0"/>
  <p:txStyles>
    <p:titleStyle>
      <a:lvl1pPr algn="l" defTabSz="914377" rtl="0" eaLnBrk="1" latinLnBrk="0" hangingPunct="1">
        <a:lnSpc>
          <a:spcPct val="90000"/>
        </a:lnSpc>
        <a:spcBef>
          <a:spcPct val="0"/>
        </a:spcBef>
        <a:buNone/>
        <a:defRPr sz="44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4" indent="-228594" algn="l" defTabSz="914377"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4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31" name="Google Shape;131;p44"/>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2" name="Google Shape;132;p44"/>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3" name="Google Shape;133;p44"/>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9581454"/>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Google Shape;85;p4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300"/>
              <a:buFont typeface="Arial"/>
              <a:buNone/>
              <a:defRPr sz="173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662231"/>
      </p:ext>
    </p:extLst>
  </p:cSld>
  <p:clrMap bg1="lt1" tx1="dk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rgbClr val="29A5FF"/>
            </a:gs>
            <a:gs pos="100000">
              <a:srgbClr val="00589E"/>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300"/>
              <a:buFont typeface="Book Antiqua"/>
              <a:buNone/>
              <a:defRPr sz="3300" b="0" i="0" u="none" strike="noStrike" cap="none">
                <a:solidFill>
                  <a:schemeClr val="lt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 name="Google Shape;7;p3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entury Gothic"/>
                <a:ea typeface="Century Gothic"/>
                <a:cs typeface="Century Gothic"/>
                <a:sym typeface="Century Gothic"/>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entury Gothic"/>
                <a:ea typeface="Century Gothic"/>
                <a:cs typeface="Century Gothic"/>
                <a:sym typeface="Century Gothic"/>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entury Gothic"/>
                <a:ea typeface="Century Gothic"/>
                <a:cs typeface="Century Gothic"/>
                <a:sym typeface="Century Gothic"/>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entury Gothic"/>
                <a:ea typeface="Century Gothic"/>
                <a:cs typeface="Century Gothic"/>
                <a:sym typeface="Century Gothic"/>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entury Gothic"/>
                <a:ea typeface="Century Gothic"/>
                <a:cs typeface="Century Gothic"/>
                <a:sym typeface="Century Gothic"/>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entury Gothic"/>
                <a:ea typeface="Century Gothic"/>
                <a:cs typeface="Century Gothic"/>
                <a:sym typeface="Century Gothic"/>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8" name="Google Shape;8;p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9" name="Google Shape;9;p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0" name="Google Shape;10;p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spcAft>
                <a:spcPts val="0"/>
              </a:spcAft>
              <a:buClr>
                <a:schemeClr val="lt1"/>
              </a:buClr>
              <a:buSzPts val="900"/>
              <a:buFont typeface="Century Gothic"/>
              <a:buNone/>
              <a:defRPr sz="12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8872588"/>
      </p:ext>
    </p:extLst>
  </p:cSld>
  <p:clrMap bg1="lt1" tx1="dk1" bg2="dk2" tx2="lt2" accent1="accent1" accent2="accent2" accent3="accent3" accent4="accent4" accent5="accent5" accent6="accent6" hlink="hlink" folHlink="folHlink"/>
  <p:sldLayoutIdLst>
    <p:sldLayoutId id="2147483844" r:id="rId1"/>
    <p:sldLayoutId id="2147483845"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8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4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5" name="Google Shape;205;p4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206" name="Google Shape;206;p47"/>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7" name="Google Shape;207;p47"/>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8" name="Google Shape;208;p47"/>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6415994"/>
      </p:ext>
    </p:extLst>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cpac.gov/wp-content/uploads/2018/06/Access-to-Substance-Use-Disorder-Treatment-in-Medicaid.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hyperlink" Target="https://rsconnect.norc.org/recovery_ecosystem_inde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6.xml"/><Relationship Id="rId5" Type="http://schemas.openxmlformats.org/officeDocument/2006/relationships/image" Target="../media/image1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5.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5.xml"/><Relationship Id="rId5" Type="http://schemas.openxmlformats.org/officeDocument/2006/relationships/image" Target="../media/image33.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5.xml"/><Relationship Id="rId5" Type="http://schemas.openxmlformats.org/officeDocument/2006/relationships/image" Target="../media/image3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oxfordhouse.org/userfiles/file/purpose_and_structure.php" TargetMode="External"/><Relationship Id="rId2" Type="http://schemas.openxmlformats.org/officeDocument/2006/relationships/notesSlide" Target="../notesSlides/notesSlide20.xml"/><Relationship Id="rId1" Type="http://schemas.openxmlformats.org/officeDocument/2006/relationships/slideLayout" Target="../slideLayouts/slideLayout67.xml"/><Relationship Id="rId5" Type="http://schemas.openxmlformats.org/officeDocument/2006/relationships/image" Target="../media/image18.png"/><Relationship Id="rId4" Type="http://schemas.openxmlformats.org/officeDocument/2006/relationships/hyperlink" Target="https://nrepp.samhsa.gov/Legacy/ViewIntervention.aspx?id=2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6.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97.xml"/><Relationship Id="rId5" Type="http://schemas.openxmlformats.org/officeDocument/2006/relationships/image" Target="../media/image57.png"/><Relationship Id="rId4" Type="http://schemas.openxmlformats.org/officeDocument/2006/relationships/image" Target="../media/image56.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endhomelessness.org/homelessness-in-america/homelessness-statistics/state-of-homelessness-report/" TargetMode="External"/><Relationship Id="rId5" Type="http://schemas.openxmlformats.org/officeDocument/2006/relationships/hyperlink" Target="https://www.cdc.gov/nchs/nvss/vsrr/drug-overdose-data.htm" TargetMode="External"/><Relationship Id="rId4" Type="http://schemas.openxmlformats.org/officeDocument/2006/relationships/hyperlink" Target="https://drugabusestatistics.org/alcohol-related-deaths/#:~:text=Miscellaneous%20Death%20Rates%20due%20to%20Alcoholic%20Consumption&amp;text=95%2C000%20Americans%20die%20from%20alcohol,drinking%20too%20much%20over%20tim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72A2"/>
        </a:solidFill>
        <a:effectLst/>
      </p:bgPr>
    </p:bg>
    <p:spTree>
      <p:nvGrpSpPr>
        <p:cNvPr id="1" name=""/>
        <p:cNvGrpSpPr/>
        <p:nvPr/>
      </p:nvGrpSpPr>
      <p:grpSpPr>
        <a:xfrm>
          <a:off x="0" y="0"/>
          <a:ext cx="0" cy="0"/>
          <a:chOff x="0" y="0"/>
          <a:chExt cx="0" cy="0"/>
        </a:xfrm>
      </p:grpSpPr>
      <p:sp>
        <p:nvSpPr>
          <p:cNvPr id="2" name="AutoShape 2"/>
          <p:cNvSpPr/>
          <p:nvPr/>
        </p:nvSpPr>
        <p:spPr>
          <a:xfrm>
            <a:off x="0" y="-77276"/>
            <a:ext cx="1412357" cy="7012551"/>
          </a:xfrm>
          <a:prstGeom prst="rect">
            <a:avLst/>
          </a:prstGeom>
          <a:solidFill>
            <a:srgbClr val="69ADC6">
              <a:alpha val="29803"/>
            </a:srgbClr>
          </a:solidFill>
        </p:spPr>
      </p:sp>
      <p:grpSp>
        <p:nvGrpSpPr>
          <p:cNvPr id="3" name="Group 3"/>
          <p:cNvGrpSpPr/>
          <p:nvPr/>
        </p:nvGrpSpPr>
        <p:grpSpPr>
          <a:xfrm>
            <a:off x="438850" y="2189994"/>
            <a:ext cx="5391134" cy="2610651"/>
            <a:chOff x="-1117219" y="-1015911"/>
            <a:chExt cx="11337826" cy="5221303"/>
          </a:xfrm>
        </p:grpSpPr>
        <p:sp>
          <p:nvSpPr>
            <p:cNvPr id="4" name="AutoShape 4"/>
            <p:cNvSpPr/>
            <p:nvPr/>
          </p:nvSpPr>
          <p:spPr>
            <a:xfrm>
              <a:off x="-1117219" y="-1015911"/>
              <a:ext cx="11337826" cy="5221303"/>
            </a:xfrm>
            <a:prstGeom prst="rect">
              <a:avLst/>
            </a:prstGeom>
            <a:solidFill>
              <a:srgbClr val="69ADC6">
                <a:alpha val="89803"/>
              </a:srgbClr>
            </a:solidFill>
          </p:spPr>
        </p:sp>
        <p:sp>
          <p:nvSpPr>
            <p:cNvPr id="5" name="TextBox 5"/>
            <p:cNvSpPr txBox="1"/>
            <p:nvPr/>
          </p:nvSpPr>
          <p:spPr>
            <a:xfrm>
              <a:off x="-623576" y="-609497"/>
              <a:ext cx="10350585" cy="4408517"/>
            </a:xfrm>
            <a:prstGeom prst="rect">
              <a:avLst/>
            </a:prstGeom>
          </p:spPr>
          <p:txBody>
            <a:bodyPr wrap="square" lIns="0" tIns="0" rIns="0" bIns="0" rtlCol="0" anchor="t">
              <a:spAutoFit/>
            </a:bodyPr>
            <a:lstStyle/>
            <a:p>
              <a:pPr algn="ctr" defTabSz="609630">
                <a:lnSpc>
                  <a:spcPts val="6000"/>
                </a:lnSpc>
                <a:defRPr/>
              </a:pPr>
              <a:r>
                <a:rPr lang="en-US" sz="2667" b="1" spc="150" dirty="0">
                  <a:solidFill>
                    <a:srgbClr val="FFFFF6"/>
                  </a:solidFill>
                  <a:latin typeface="Open Sans"/>
                </a:rPr>
                <a:t>Rural Center of Excellence in </a:t>
              </a:r>
            </a:p>
            <a:p>
              <a:pPr algn="ctr" defTabSz="609630">
                <a:lnSpc>
                  <a:spcPts val="6000"/>
                </a:lnSpc>
                <a:defRPr/>
              </a:pPr>
              <a:r>
                <a:rPr lang="en-US" sz="2667" b="1" spc="150" dirty="0">
                  <a:solidFill>
                    <a:srgbClr val="FFFFF6"/>
                  </a:solidFill>
                  <a:latin typeface="Open Sans"/>
                </a:rPr>
                <a:t>Recovery Housing</a:t>
              </a:r>
            </a:p>
          </p:txBody>
        </p:sp>
      </p:grpSp>
      <p:grpSp>
        <p:nvGrpSpPr>
          <p:cNvPr id="6" name="Group 6"/>
          <p:cNvGrpSpPr/>
          <p:nvPr/>
        </p:nvGrpSpPr>
        <p:grpSpPr>
          <a:xfrm>
            <a:off x="8178801" y="2726377"/>
            <a:ext cx="3574349" cy="1036908"/>
            <a:chOff x="-1542976" y="-3173403"/>
            <a:chExt cx="7369171" cy="2389681"/>
          </a:xfrm>
        </p:grpSpPr>
        <p:sp>
          <p:nvSpPr>
            <p:cNvPr id="7" name="TextBox 7"/>
            <p:cNvSpPr txBox="1"/>
            <p:nvPr/>
          </p:nvSpPr>
          <p:spPr>
            <a:xfrm>
              <a:off x="-1542976" y="-3173403"/>
              <a:ext cx="6791865" cy="855012"/>
            </a:xfrm>
            <a:prstGeom prst="rect">
              <a:avLst/>
            </a:prstGeom>
          </p:spPr>
          <p:txBody>
            <a:bodyPr wrap="square" lIns="0" tIns="0" rIns="0" bIns="0" rtlCol="0" anchor="t">
              <a:spAutoFit/>
            </a:bodyPr>
            <a:lstStyle/>
            <a:p>
              <a:pPr defTabSz="609630">
                <a:lnSpc>
                  <a:spcPts val="3080"/>
                </a:lnSpc>
                <a:defRPr/>
              </a:pPr>
              <a:r>
                <a:rPr lang="en-US" sz="2200" spc="286" dirty="0">
                  <a:solidFill>
                    <a:srgbClr val="FFFFFF"/>
                  </a:solidFill>
                  <a:latin typeface="Open Sans"/>
                </a:rPr>
                <a:t>ERNIE FLETCHER,MD</a:t>
              </a:r>
            </a:p>
          </p:txBody>
        </p:sp>
        <p:sp>
          <p:nvSpPr>
            <p:cNvPr id="8" name="TextBox 8"/>
            <p:cNvSpPr txBox="1"/>
            <p:nvPr/>
          </p:nvSpPr>
          <p:spPr>
            <a:xfrm>
              <a:off x="-1495566" y="-1465102"/>
              <a:ext cx="7321761" cy="681380"/>
            </a:xfrm>
            <a:prstGeom prst="rect">
              <a:avLst/>
            </a:prstGeom>
          </p:spPr>
          <p:txBody>
            <a:bodyPr wrap="square" lIns="0" tIns="0" rIns="0" bIns="0" rtlCol="0" anchor="t">
              <a:spAutoFit/>
            </a:bodyPr>
            <a:lstStyle/>
            <a:p>
              <a:pPr defTabSz="609630">
                <a:lnSpc>
                  <a:spcPts val="2500"/>
                </a:lnSpc>
                <a:defRPr/>
              </a:pPr>
              <a:r>
                <a:rPr lang="en-US" sz="1667" spc="17" dirty="0">
                  <a:solidFill>
                    <a:srgbClr val="FFFFFF"/>
                  </a:solidFill>
                  <a:latin typeface="Open Sans"/>
                </a:rPr>
                <a:t>Founder and Chief Medical Officer</a:t>
              </a:r>
            </a:p>
          </p:txBody>
        </p:sp>
      </p:grpSp>
      <p:grpSp>
        <p:nvGrpSpPr>
          <p:cNvPr id="14" name="Group 14"/>
          <p:cNvGrpSpPr>
            <a:grpSpLocks noChangeAspect="1"/>
          </p:cNvGrpSpPr>
          <p:nvPr/>
        </p:nvGrpSpPr>
        <p:grpSpPr>
          <a:xfrm>
            <a:off x="6383736" y="2573977"/>
            <a:ext cx="1357949" cy="1357943"/>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3908" b="-3908"/>
              </a:stretch>
            </a:blipFill>
          </p:spPr>
        </p:sp>
      </p:grpSp>
      <p:pic>
        <p:nvPicPr>
          <p:cNvPr id="16" name="Picture 16"/>
          <p:cNvPicPr>
            <a:picLocks noChangeAspect="1"/>
          </p:cNvPicPr>
          <p:nvPr/>
        </p:nvPicPr>
        <p:blipFill>
          <a:blip r:embed="rId4"/>
          <a:srcRect/>
          <a:stretch>
            <a:fillRect/>
          </a:stretch>
        </p:blipFill>
        <p:spPr>
          <a:xfrm>
            <a:off x="1873669" y="685800"/>
            <a:ext cx="2739403" cy="724586"/>
          </a:xfrm>
          <a:prstGeom prst="rect">
            <a:avLst/>
          </a:prstGeom>
        </p:spPr>
      </p:pic>
      <p:sp>
        <p:nvSpPr>
          <p:cNvPr id="17" name="TextBox 17"/>
          <p:cNvSpPr txBox="1"/>
          <p:nvPr/>
        </p:nvSpPr>
        <p:spPr>
          <a:xfrm>
            <a:off x="1436056" y="5524352"/>
            <a:ext cx="4151945" cy="445250"/>
          </a:xfrm>
          <a:prstGeom prst="rect">
            <a:avLst/>
          </a:prstGeom>
        </p:spPr>
        <p:txBody>
          <a:bodyPr lIns="0" tIns="0" rIns="0" bIns="0" rtlCol="0" anchor="t">
            <a:spAutoFit/>
          </a:bodyPr>
          <a:lstStyle/>
          <a:p>
            <a:pPr algn="ctr" defTabSz="609630">
              <a:lnSpc>
                <a:spcPts val="3920"/>
              </a:lnSpc>
              <a:defRPr/>
            </a:pPr>
            <a:r>
              <a:rPr lang="en-US" sz="2400" spc="168" dirty="0">
                <a:solidFill>
                  <a:srgbClr val="FFFFF6"/>
                </a:solidFill>
                <a:latin typeface="Open Sans Condensed"/>
              </a:rPr>
              <a:t>fletchergroup.org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B12F85-B725-3530-58B0-07D72313E7F2}"/>
              </a:ext>
            </a:extLst>
          </p:cNvPr>
          <p:cNvSpPr txBox="1"/>
          <p:nvPr/>
        </p:nvSpPr>
        <p:spPr>
          <a:xfrm>
            <a:off x="769620" y="0"/>
            <a:ext cx="10515600" cy="1325563"/>
          </a:xfrm>
          <a:prstGeom prst="rect">
            <a:avLst/>
          </a:prstGeom>
        </p:spPr>
        <p:txBody>
          <a:bodyPr vert="horz" lIns="91440" tIns="45720" rIns="91440" bIns="45720" rtlCol="0" anchor="ctr">
            <a:normAutofit/>
          </a:bodyPr>
          <a:lstStyle/>
          <a:p>
            <a:pPr defTabSz="914377">
              <a:lnSpc>
                <a:spcPct val="90000"/>
              </a:lnSpc>
              <a:spcBef>
                <a:spcPct val="0"/>
              </a:spcBef>
              <a:spcAft>
                <a:spcPts val="600"/>
              </a:spcAft>
            </a:pPr>
            <a:r>
              <a:rPr lang="en-US" sz="3200" dirty="0">
                <a:ea typeface="+mj-ea"/>
                <a:cs typeface="+mj-cs"/>
              </a:rPr>
              <a:t>Alcohol Related Deaths Increasing</a:t>
            </a:r>
            <a:endParaRPr lang="en-US" sz="3200" kern="1200" dirty="0">
              <a:ea typeface="+mj-ea"/>
              <a:cs typeface="+mj-cs"/>
            </a:endParaRPr>
          </a:p>
        </p:txBody>
      </p:sp>
      <p:sp>
        <p:nvSpPr>
          <p:cNvPr id="21" name="Slide Number Placeholder 3">
            <a:extLst>
              <a:ext uri="{FF2B5EF4-FFF2-40B4-BE49-F238E27FC236}">
                <a16:creationId xmlns:a16="http://schemas.microsoft.com/office/drawing/2014/main" id="{E47B196F-817A-D626-61C2-762965EE6E6E}"/>
              </a:ext>
            </a:extLst>
          </p:cNvPr>
          <p:cNvSpPr>
            <a:spLocks noGrp="1"/>
          </p:cNvSpPr>
          <p:nvPr>
            <p:ph type="sldNum" sz="quarter" idx="12"/>
          </p:nvPr>
        </p:nvSpPr>
        <p:spPr>
          <a:xfrm>
            <a:off x="8610600" y="6356351"/>
            <a:ext cx="2743200" cy="365125"/>
          </a:xfrm>
        </p:spPr>
        <p:txBody>
          <a:bodyPr/>
          <a:lstStyle/>
          <a:p>
            <a:pPr>
              <a:spcAft>
                <a:spcPts val="600"/>
              </a:spcAft>
            </a:pPr>
            <a:fld id="{00000000-1234-1234-1234-123412341234}" type="slidenum">
              <a:rPr lang="en" smtClean="0"/>
              <a:pPr>
                <a:spcAft>
                  <a:spcPts val="600"/>
                </a:spcAft>
              </a:pPr>
              <a:t>10</a:t>
            </a:fld>
            <a:endParaRPr lang="en"/>
          </a:p>
        </p:txBody>
      </p:sp>
      <p:pic>
        <p:nvPicPr>
          <p:cNvPr id="3" name="Picture 2" descr="Chart, line chart&#10;&#10;Description automatically generated">
            <a:extLst>
              <a:ext uri="{FF2B5EF4-FFF2-40B4-BE49-F238E27FC236}">
                <a16:creationId xmlns:a16="http://schemas.microsoft.com/office/drawing/2014/main" id="{B0C5F4BB-DBF8-7C51-A945-916F4A9BB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42" y="1027906"/>
            <a:ext cx="10162315" cy="5716302"/>
          </a:xfrm>
          <a:prstGeom prst="rect">
            <a:avLst/>
          </a:prstGeom>
        </p:spPr>
      </p:pic>
    </p:spTree>
    <p:extLst>
      <p:ext uri="{BB962C8B-B14F-4D97-AF65-F5344CB8AC3E}">
        <p14:creationId xmlns:p14="http://schemas.microsoft.com/office/powerpoint/2010/main" val="1377842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25" descr="6 PRISONER WALKING IN RED JACKET.png"/>
          <p:cNvPicPr preferRelativeResize="0"/>
          <p:nvPr/>
        </p:nvPicPr>
        <p:blipFill rotWithShape="1">
          <a:blip r:embed="rId3">
            <a:alphaModFix/>
          </a:blip>
          <a:srcRect b="19493"/>
          <a:stretch/>
        </p:blipFill>
        <p:spPr>
          <a:xfrm>
            <a:off x="203200" y="148167"/>
            <a:ext cx="11785600" cy="6561667"/>
          </a:xfrm>
          <a:prstGeom prst="rect">
            <a:avLst/>
          </a:prstGeom>
          <a:noFill/>
          <a:ln>
            <a:noFill/>
          </a:ln>
        </p:spPr>
      </p:pic>
      <p:sp>
        <p:nvSpPr>
          <p:cNvPr id="592" name="Google Shape;592;p25"/>
          <p:cNvSpPr txBox="1">
            <a:spLocks noGrp="1"/>
          </p:cNvSpPr>
          <p:nvPr>
            <p:ph type="title"/>
          </p:nvPr>
        </p:nvSpPr>
        <p:spPr>
          <a:xfrm>
            <a:off x="1368695" y="399397"/>
            <a:ext cx="5552903" cy="1325563"/>
          </a:xfrm>
          <a:prstGeom prst="rect">
            <a:avLst/>
          </a:prstGeom>
          <a:noFill/>
          <a:ln>
            <a:noFill/>
          </a:ln>
        </p:spPr>
        <p:txBody>
          <a:bodyPr spcFirstLastPara="1" wrap="square" lIns="121900" tIns="60933" rIns="121900" bIns="60933" anchor="ctr" anchorCtr="0">
            <a:normAutofit/>
          </a:bodyPr>
          <a:lstStyle/>
          <a:p>
            <a:pPr>
              <a:buSzPts val="3300"/>
            </a:pPr>
            <a:r>
              <a:rPr lang="en-US" b="1"/>
              <a:t>The Incarcerated</a:t>
            </a:r>
            <a:endParaRPr/>
          </a:p>
        </p:txBody>
      </p:sp>
      <p:sp>
        <p:nvSpPr>
          <p:cNvPr id="593" name="Google Shape;593;p25"/>
          <p:cNvSpPr txBox="1">
            <a:spLocks noGrp="1"/>
          </p:cNvSpPr>
          <p:nvPr>
            <p:ph type="body" idx="1"/>
          </p:nvPr>
        </p:nvSpPr>
        <p:spPr>
          <a:xfrm>
            <a:off x="1792539" y="1597404"/>
            <a:ext cx="9030767" cy="4042785"/>
          </a:xfrm>
          <a:prstGeom prst="rect">
            <a:avLst/>
          </a:prstGeom>
          <a:noFill/>
          <a:ln>
            <a:noFill/>
          </a:ln>
        </p:spPr>
        <p:txBody>
          <a:bodyPr spcFirstLastPara="1" wrap="square" lIns="121900" tIns="60933" rIns="121900" bIns="60933" anchor="t" anchorCtr="0">
            <a:normAutofit fontScale="92500" lnSpcReduction="10000"/>
          </a:bodyPr>
          <a:lstStyle/>
          <a:p>
            <a:pPr marL="228594" indent="-228594">
              <a:lnSpc>
                <a:spcPct val="130000"/>
              </a:lnSpc>
              <a:spcBef>
                <a:spcPts val="0"/>
              </a:spcBef>
              <a:buSzPts val="2325"/>
            </a:pPr>
            <a:r>
              <a:rPr lang="en-US" sz="3100" dirty="0"/>
              <a:t> 80% have used drugs – 60% have SUD</a:t>
            </a:r>
            <a:endParaRPr dirty="0"/>
          </a:p>
          <a:p>
            <a:pPr marL="228594" indent="-228594">
              <a:lnSpc>
                <a:spcPct val="130000"/>
              </a:lnSpc>
              <a:spcBef>
                <a:spcPts val="2400"/>
              </a:spcBef>
              <a:buSzPts val="2325"/>
            </a:pPr>
            <a:r>
              <a:rPr lang="en-US" sz="3100" dirty="0"/>
              <a:t> Only 20% have been treated</a:t>
            </a:r>
            <a:endParaRPr dirty="0"/>
          </a:p>
          <a:p>
            <a:pPr marL="228594" indent="-228594">
              <a:lnSpc>
                <a:spcPct val="130000"/>
              </a:lnSpc>
              <a:spcBef>
                <a:spcPts val="2400"/>
              </a:spcBef>
              <a:buSzPts val="2325"/>
            </a:pPr>
            <a:r>
              <a:rPr lang="en-US" sz="3100" dirty="0"/>
              <a:t> 68% are re-incarcerated within 3  years</a:t>
            </a:r>
            <a:endParaRPr dirty="0"/>
          </a:p>
          <a:p>
            <a:pPr marL="228594" indent="-228594">
              <a:lnSpc>
                <a:spcPct val="130000"/>
              </a:lnSpc>
              <a:spcBef>
                <a:spcPts val="2400"/>
              </a:spcBef>
              <a:buSzPts val="2325"/>
            </a:pPr>
            <a:r>
              <a:rPr lang="en-US" sz="3100" dirty="0"/>
              <a:t> High risk of overdose on Reentry</a:t>
            </a:r>
          </a:p>
          <a:p>
            <a:pPr marL="228594" indent="-228594">
              <a:lnSpc>
                <a:spcPct val="130000"/>
              </a:lnSpc>
              <a:spcBef>
                <a:spcPts val="2400"/>
              </a:spcBef>
              <a:buSzPts val="2325"/>
            </a:pPr>
            <a:r>
              <a:rPr lang="en-US" sz="3100" dirty="0"/>
              <a:t>Blacks incarcerated at 8-12 times the rate of whites</a:t>
            </a:r>
            <a:endParaRPr dirty="0"/>
          </a:p>
        </p:txBody>
      </p:sp>
      <p:sp>
        <p:nvSpPr>
          <p:cNvPr id="594" name="Google Shape;594;p25"/>
          <p:cNvSpPr txBox="1">
            <a:spLocks noGrp="1"/>
          </p:cNvSpPr>
          <p:nvPr>
            <p:ph type="sldNum" idx="12"/>
          </p:nvPr>
        </p:nvSpPr>
        <p:spPr>
          <a:xfrm>
            <a:off x="11061700" y="6178551"/>
            <a:ext cx="787400" cy="365125"/>
          </a:xfrm>
          <a:prstGeom prst="rect">
            <a:avLst/>
          </a:prstGeom>
          <a:noFill/>
          <a:ln>
            <a:noFill/>
          </a:ln>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FFFFFF"/>
                </a:solidFill>
              </a:rPr>
              <a:pPr defTabSz="1219170">
                <a:buClr>
                  <a:srgbClr val="000000"/>
                </a:buClr>
              </a:pPr>
              <a:t>11</a:t>
            </a:fld>
            <a:endParaRPr kern="0">
              <a:solidFill>
                <a:srgbClr val="FFFFFF"/>
              </a:solidFill>
            </a:endParaRPr>
          </a:p>
        </p:txBody>
      </p:sp>
      <p:pic>
        <p:nvPicPr>
          <p:cNvPr id="595" name="Google Shape;595;p25" descr="BLACK RCOE LOGO CROPPED HORIZONTAL.png"/>
          <p:cNvPicPr preferRelativeResize="0"/>
          <p:nvPr/>
        </p:nvPicPr>
        <p:blipFill rotWithShape="1">
          <a:blip r:embed="rId4">
            <a:alphaModFix/>
          </a:blip>
          <a:srcRect/>
          <a:stretch/>
        </p:blipFill>
        <p:spPr>
          <a:xfrm>
            <a:off x="364600" y="6132513"/>
            <a:ext cx="1265237" cy="431049"/>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24"/>
          <p:cNvSpPr txBox="1">
            <a:spLocks noGrp="1"/>
          </p:cNvSpPr>
          <p:nvPr>
            <p:ph type="body" idx="1"/>
          </p:nvPr>
        </p:nvSpPr>
        <p:spPr>
          <a:xfrm>
            <a:off x="1407648" y="2462860"/>
            <a:ext cx="9376705" cy="2577491"/>
          </a:xfrm>
          <a:prstGeom prst="rect">
            <a:avLst/>
          </a:prstGeom>
          <a:noFill/>
          <a:ln>
            <a:noFill/>
          </a:ln>
        </p:spPr>
        <p:txBody>
          <a:bodyPr spcFirstLastPara="1" wrap="square" lIns="121900" tIns="121900" rIns="121900" bIns="121900" anchor="t" anchorCtr="0">
            <a:noAutofit/>
          </a:bodyPr>
          <a:lstStyle/>
          <a:p>
            <a:pPr marL="0" indent="0">
              <a:buNone/>
            </a:pPr>
            <a:r>
              <a:rPr lang="en-US" dirty="0">
                <a:solidFill>
                  <a:schemeClr val="dk1"/>
                </a:solidFill>
              </a:rPr>
              <a:t>“They don’t rehabilitate you in prison, and they don’t make it easy for you to get a job. I truly believe they don’t make it easy because </a:t>
            </a:r>
            <a:r>
              <a:rPr lang="en-US" b="1" dirty="0">
                <a:solidFill>
                  <a:srgbClr val="3F6CB3"/>
                </a:solidFill>
              </a:rPr>
              <a:t>they want you back</a:t>
            </a:r>
            <a:r>
              <a:rPr lang="en-US" dirty="0">
                <a:solidFill>
                  <a:schemeClr val="dk1"/>
                </a:solidFill>
              </a:rPr>
              <a:t>, and they want you back because that’s the new factory work in so many places now—the prison.” *</a:t>
            </a:r>
            <a:endParaRPr dirty="0"/>
          </a:p>
          <a:p>
            <a:pPr marL="0" indent="0">
              <a:buNone/>
            </a:pPr>
            <a:endParaRPr dirty="0">
              <a:solidFill>
                <a:schemeClr val="dk1"/>
              </a:solidFill>
            </a:endParaRPr>
          </a:p>
          <a:p>
            <a:pPr marL="0" indent="0">
              <a:buNone/>
            </a:pPr>
            <a:r>
              <a:rPr lang="en-US" sz="3200" dirty="0">
                <a:solidFill>
                  <a:schemeClr val="dk1"/>
                </a:solidFill>
              </a:rPr>
              <a:t>“If we reduced our prison population by 25 percent, that’s </a:t>
            </a:r>
            <a:r>
              <a:rPr lang="en-US" sz="3200" b="1" dirty="0">
                <a:solidFill>
                  <a:srgbClr val="3F6CB3"/>
                </a:solidFill>
              </a:rPr>
              <a:t>20 billion dollars we could save</a:t>
            </a:r>
            <a:r>
              <a:rPr lang="en-US" sz="3200" dirty="0">
                <a:solidFill>
                  <a:schemeClr val="dk1"/>
                </a:solidFill>
              </a:rPr>
              <a:t>.</a:t>
            </a:r>
            <a:endParaRPr sz="3200" dirty="0"/>
          </a:p>
          <a:p>
            <a:pPr marL="0" indent="0">
              <a:buNone/>
            </a:pPr>
            <a:endParaRPr dirty="0">
              <a:solidFill>
                <a:schemeClr val="dk1"/>
              </a:solidFill>
            </a:endParaRPr>
          </a:p>
        </p:txBody>
      </p:sp>
      <p:pic>
        <p:nvPicPr>
          <p:cNvPr id="583" name="Google Shape;583;p24"/>
          <p:cNvPicPr preferRelativeResize="0"/>
          <p:nvPr/>
        </p:nvPicPr>
        <p:blipFill rotWithShape="1">
          <a:blip r:embed="rId3">
            <a:alphaModFix/>
          </a:blip>
          <a:srcRect/>
          <a:stretch/>
        </p:blipFill>
        <p:spPr>
          <a:xfrm>
            <a:off x="10710472" y="6250898"/>
            <a:ext cx="1209805" cy="360729"/>
          </a:xfrm>
          <a:prstGeom prst="rect">
            <a:avLst/>
          </a:prstGeom>
          <a:noFill/>
          <a:ln>
            <a:noFill/>
          </a:ln>
        </p:spPr>
      </p:pic>
      <p:sp>
        <p:nvSpPr>
          <p:cNvPr id="584" name="Google Shape;584;p24"/>
          <p:cNvSpPr txBox="1"/>
          <p:nvPr/>
        </p:nvSpPr>
        <p:spPr>
          <a:xfrm>
            <a:off x="0" y="455750"/>
            <a:ext cx="12192000" cy="1651453"/>
          </a:xfrm>
          <a:prstGeom prst="rect">
            <a:avLst/>
          </a:prstGeom>
          <a:solidFill>
            <a:schemeClr val="lt2"/>
          </a:solidFill>
          <a:ln>
            <a:noFill/>
          </a:ln>
        </p:spPr>
        <p:txBody>
          <a:bodyPr spcFirstLastPara="1" wrap="square" lIns="121900" tIns="60933" rIns="121900" bIns="60933" anchor="ctr" anchorCtr="0">
            <a:noAutofit/>
          </a:bodyPr>
          <a:lstStyle/>
          <a:p>
            <a:pPr algn="ctr" defTabSz="1219170">
              <a:lnSpc>
                <a:spcPct val="85000"/>
              </a:lnSpc>
              <a:buClr>
                <a:srgbClr val="FFFFFF"/>
              </a:buClr>
              <a:buSzPts val="3000"/>
            </a:pPr>
            <a:r>
              <a:rPr lang="en-US" sz="4000" b="1" kern="0">
                <a:solidFill>
                  <a:srgbClr val="FFFFFF"/>
                </a:solidFill>
                <a:latin typeface="Arial"/>
                <a:ea typeface="Arial"/>
                <a:cs typeface="Arial"/>
                <a:sym typeface="Arial"/>
              </a:rPr>
              <a:t>The Cost of Criminalizing Addiction</a:t>
            </a:r>
            <a:endParaRPr sz="1867" kern="0">
              <a:solidFill>
                <a:srgbClr val="000000"/>
              </a:solidFill>
              <a:latin typeface="Arial"/>
              <a:cs typeface="Arial"/>
              <a:sym typeface="Arial"/>
            </a:endParaRPr>
          </a:p>
          <a:p>
            <a:pPr algn="ctr" defTabSz="1219170">
              <a:lnSpc>
                <a:spcPct val="85000"/>
              </a:lnSpc>
              <a:buClr>
                <a:srgbClr val="FFFFFF"/>
              </a:buClr>
              <a:buSzPts val="3000"/>
            </a:pPr>
            <a:r>
              <a:rPr lang="en-US" sz="2667" b="1" kern="0">
                <a:solidFill>
                  <a:srgbClr val="FFFFFF"/>
                </a:solidFill>
                <a:latin typeface="Arial"/>
                <a:ea typeface="Arial"/>
                <a:cs typeface="Arial"/>
                <a:sym typeface="Arial"/>
              </a:rPr>
              <a:t>Supply and Demand</a:t>
            </a:r>
            <a:endParaRPr sz="1867" kern="0">
              <a:solidFill>
                <a:srgbClr val="000000"/>
              </a:solidFill>
              <a:latin typeface="Arial"/>
              <a:cs typeface="Arial"/>
              <a:sym typeface="Arial"/>
            </a:endParaRPr>
          </a:p>
        </p:txBody>
      </p:sp>
      <p:sp>
        <p:nvSpPr>
          <p:cNvPr id="585" name="Google Shape;585;p24"/>
          <p:cNvSpPr txBox="1"/>
          <p:nvPr/>
        </p:nvSpPr>
        <p:spPr>
          <a:xfrm>
            <a:off x="1158327" y="5989561"/>
            <a:ext cx="8527533" cy="580572"/>
          </a:xfrm>
          <a:prstGeom prst="rect">
            <a:avLst/>
          </a:prstGeom>
          <a:noFill/>
          <a:ln>
            <a:noFill/>
          </a:ln>
        </p:spPr>
        <p:txBody>
          <a:bodyPr spcFirstLastPara="1" wrap="square" lIns="121900" tIns="121900" rIns="121900" bIns="121900" anchor="t" anchorCtr="0">
            <a:noAutofit/>
          </a:bodyPr>
          <a:lstStyle/>
          <a:p>
            <a:pPr defTabSz="1219170">
              <a:buClr>
                <a:srgbClr val="000000"/>
              </a:buClr>
              <a:buSzPts val="950"/>
            </a:pPr>
            <a:r>
              <a:rPr lang="en-US" sz="1267" i="1" kern="0">
                <a:solidFill>
                  <a:srgbClr val="000000"/>
                </a:solidFill>
                <a:latin typeface="Arial"/>
                <a:ea typeface="Arial"/>
                <a:cs typeface="Arial"/>
                <a:sym typeface="Arial"/>
              </a:rPr>
              <a:t>* From the book, “Dopesick: Dealers, Doctors, and the Drug Company That Addicted America” by </a:t>
            </a:r>
            <a:r>
              <a:rPr lang="en-US" sz="1267" kern="0">
                <a:solidFill>
                  <a:srgbClr val="000000"/>
                </a:solidFill>
                <a:latin typeface="Arial"/>
                <a:ea typeface="Arial"/>
                <a:cs typeface="Arial"/>
                <a:sym typeface="Arial"/>
              </a:rPr>
              <a:t>Beth Macy, 2018</a:t>
            </a:r>
            <a:endParaRPr sz="1267" kern="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3AEF-0434-BA48-8777-68880EA8BC56}"/>
              </a:ext>
            </a:extLst>
          </p:cNvPr>
          <p:cNvSpPr>
            <a:spLocks noGrp="1"/>
          </p:cNvSpPr>
          <p:nvPr>
            <p:ph type="title"/>
          </p:nvPr>
        </p:nvSpPr>
        <p:spPr>
          <a:xfrm>
            <a:off x="838200" y="50801"/>
            <a:ext cx="10515600" cy="1325563"/>
          </a:xfrm>
        </p:spPr>
        <p:txBody>
          <a:bodyPr/>
          <a:lstStyle/>
          <a:p>
            <a:r>
              <a:rPr lang="en-US" dirty="0"/>
              <a:t>SUD Treatment access remains low</a:t>
            </a:r>
          </a:p>
        </p:txBody>
      </p:sp>
      <p:sp>
        <p:nvSpPr>
          <p:cNvPr id="3" name="Content Placeholder 2">
            <a:extLst>
              <a:ext uri="{FF2B5EF4-FFF2-40B4-BE49-F238E27FC236}">
                <a16:creationId xmlns:a16="http://schemas.microsoft.com/office/drawing/2014/main" id="{89FE48EC-A4BE-F14D-BF61-5925DB5718F9}"/>
              </a:ext>
            </a:extLst>
          </p:cNvPr>
          <p:cNvSpPr>
            <a:spLocks noGrp="1"/>
          </p:cNvSpPr>
          <p:nvPr>
            <p:ph idx="1"/>
          </p:nvPr>
        </p:nvSpPr>
        <p:spPr>
          <a:xfrm>
            <a:off x="838200" y="1383032"/>
            <a:ext cx="10515600" cy="4351339"/>
          </a:xfrm>
        </p:spPr>
        <p:txBody>
          <a:bodyPr>
            <a:normAutofit fontScale="92500"/>
          </a:bodyPr>
          <a:lstStyle/>
          <a:p>
            <a:pPr>
              <a:spcBef>
                <a:spcPts val="1800"/>
              </a:spcBef>
            </a:pPr>
            <a:r>
              <a:rPr lang="en-US" dirty="0"/>
              <a:t>Ensuring access treatment requires that services along a continuum of care are covered, affordable, and designed to meet the unique needs of the population</a:t>
            </a:r>
          </a:p>
          <a:p>
            <a:pPr>
              <a:spcBef>
                <a:spcPts val="1800"/>
              </a:spcBef>
            </a:pPr>
            <a:r>
              <a:rPr lang="en-US" dirty="0"/>
              <a:t>A MACPAC’s review of state Medicaid coverage for SUD treatment services shows that </a:t>
            </a:r>
            <a:r>
              <a:rPr lang="en-US" b="1" u="sng" dirty="0"/>
              <a:t>only 12 states pay for the full continuum of clinical services</a:t>
            </a:r>
          </a:p>
          <a:p>
            <a:pPr>
              <a:spcBef>
                <a:spcPts val="1800"/>
              </a:spcBef>
            </a:pPr>
            <a:r>
              <a:rPr lang="en-US" dirty="0"/>
              <a:t>The largest gaps in state clinical service coverage are for partial hospitalization and residential treatment. </a:t>
            </a:r>
          </a:p>
          <a:p>
            <a:pPr>
              <a:spcBef>
                <a:spcPts val="1800"/>
              </a:spcBef>
            </a:pPr>
            <a:r>
              <a:rPr lang="en-US" b="1" dirty="0"/>
              <a:t>These pitfalls are exacerbated by the lack of recovery housing</a:t>
            </a:r>
            <a:endParaRPr lang="en-US" sz="900" b="1" dirty="0"/>
          </a:p>
          <a:p>
            <a:pPr marL="152396" indent="0">
              <a:spcBef>
                <a:spcPts val="1200"/>
              </a:spcBef>
              <a:buNone/>
            </a:pPr>
            <a:endParaRPr lang="en-US" sz="900" dirty="0"/>
          </a:p>
          <a:p>
            <a:pPr marL="152396" indent="0">
              <a:spcBef>
                <a:spcPts val="1200"/>
              </a:spcBef>
              <a:buNone/>
            </a:pPr>
            <a:r>
              <a:rPr lang="en-US" sz="1700" dirty="0">
                <a:solidFill>
                  <a:srgbClr val="2C024B"/>
                </a:solidFill>
                <a:hlinkClick r:id="rId3"/>
              </a:rPr>
              <a:t>https://www.macpac.gov/wp-content/uploads/2018/06/Access-to-Substance-Use-Disorder-Treatment-in-Medicaid.pdf</a:t>
            </a:r>
            <a:endParaRPr lang="en-US" sz="1700" dirty="0">
              <a:solidFill>
                <a:srgbClr val="2C024B"/>
              </a:solidFill>
            </a:endParaRPr>
          </a:p>
          <a:p>
            <a:pPr>
              <a:spcBef>
                <a:spcPts val="1200"/>
              </a:spcBef>
            </a:pPr>
            <a:endParaRPr lang="en-US" dirty="0"/>
          </a:p>
        </p:txBody>
      </p:sp>
      <p:sp>
        <p:nvSpPr>
          <p:cNvPr id="4" name="Slide Number Placeholder 3">
            <a:extLst>
              <a:ext uri="{FF2B5EF4-FFF2-40B4-BE49-F238E27FC236}">
                <a16:creationId xmlns:a16="http://schemas.microsoft.com/office/drawing/2014/main" id="{9C6EE0C5-760F-1449-92EE-7B546B34E95A}"/>
              </a:ext>
            </a:extLst>
          </p:cNvPr>
          <p:cNvSpPr>
            <a:spLocks noGrp="1"/>
          </p:cNvSpPr>
          <p:nvPr>
            <p:ph type="sldNum" sz="quarter" idx="12"/>
          </p:nvPr>
        </p:nvSpPr>
        <p:spPr/>
        <p:txBody>
          <a:bodyPr/>
          <a:lstStyle/>
          <a:p>
            <a:fld id="{C6573542-71F8-47C6-8866-63C9E2972E34}" type="slidenum">
              <a:rPr lang="en-US" smtClean="0"/>
              <a:pPr/>
              <a:t>13</a:t>
            </a:fld>
            <a:endParaRPr lang="en-US" dirty="0"/>
          </a:p>
        </p:txBody>
      </p:sp>
    </p:spTree>
    <p:extLst>
      <p:ext uri="{BB962C8B-B14F-4D97-AF65-F5344CB8AC3E}">
        <p14:creationId xmlns:p14="http://schemas.microsoft.com/office/powerpoint/2010/main" val="2262376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13" descr="RECOVERY ECOSYSTEM ON GREEN.jpg"/>
          <p:cNvPicPr preferRelativeResize="0"/>
          <p:nvPr/>
        </p:nvPicPr>
        <p:blipFill rotWithShape="1">
          <a:blip r:embed="rId3">
            <a:alphaModFix/>
          </a:blip>
          <a:srcRect/>
          <a:stretch/>
        </p:blipFill>
        <p:spPr>
          <a:xfrm>
            <a:off x="666046" y="374651"/>
            <a:ext cx="10859911" cy="6108700"/>
          </a:xfrm>
          <a:prstGeom prst="rect">
            <a:avLst/>
          </a:prstGeom>
          <a:noFill/>
          <a:ln>
            <a:noFill/>
          </a:ln>
        </p:spPr>
      </p:pic>
      <p:sp>
        <p:nvSpPr>
          <p:cNvPr id="461" name="Google Shape;461;p13"/>
          <p:cNvSpPr txBox="1"/>
          <p:nvPr/>
        </p:nvSpPr>
        <p:spPr>
          <a:xfrm>
            <a:off x="440267" y="1549542"/>
            <a:ext cx="11514667" cy="697509"/>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US" sz="3733" kern="0">
                <a:solidFill>
                  <a:srgbClr val="000000"/>
                </a:solidFill>
                <a:latin typeface="Century Gothic"/>
                <a:ea typeface="Century Gothic"/>
                <a:cs typeface="Century Gothic"/>
                <a:sym typeface="Century Gothic"/>
              </a:rPr>
              <a:t>What is a “Recovery Ecosystem?”</a:t>
            </a:r>
            <a:endParaRPr sz="1867" kern="0">
              <a:solidFill>
                <a:srgbClr val="000000"/>
              </a:solidFill>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15" descr="ARC LOGO.png"/>
          <p:cNvPicPr preferRelativeResize="0"/>
          <p:nvPr/>
        </p:nvPicPr>
        <p:blipFill rotWithShape="1">
          <a:blip r:embed="rId3">
            <a:alphaModFix/>
          </a:blip>
          <a:srcRect/>
          <a:stretch/>
        </p:blipFill>
        <p:spPr>
          <a:xfrm>
            <a:off x="499429" y="420511"/>
            <a:ext cx="4005897" cy="1837416"/>
          </a:xfrm>
          <a:prstGeom prst="rect">
            <a:avLst/>
          </a:prstGeom>
          <a:noFill/>
          <a:ln>
            <a:noFill/>
          </a:ln>
        </p:spPr>
      </p:pic>
      <p:sp>
        <p:nvSpPr>
          <p:cNvPr id="476" name="Google Shape;476;p15"/>
          <p:cNvSpPr txBox="1"/>
          <p:nvPr/>
        </p:nvSpPr>
        <p:spPr>
          <a:xfrm>
            <a:off x="4829176" y="751526"/>
            <a:ext cx="7021363" cy="861720"/>
          </a:xfrm>
          <a:prstGeom prst="rect">
            <a:avLst/>
          </a:prstGeom>
          <a:noFill/>
          <a:ln>
            <a:noFill/>
          </a:ln>
        </p:spPr>
        <p:txBody>
          <a:bodyPr spcFirstLastPara="1" wrap="square" lIns="121900" tIns="60933" rIns="121900" bIns="60933" anchor="t" anchorCtr="0">
            <a:spAutoFit/>
          </a:bodyPr>
          <a:lstStyle/>
          <a:p>
            <a:pPr defTabSz="1219170">
              <a:buClr>
                <a:srgbClr val="FFFFFF"/>
              </a:buClr>
              <a:buSzPts val="1800"/>
            </a:pPr>
            <a:r>
              <a:rPr lang="en-US" sz="2400" kern="0">
                <a:solidFill>
                  <a:srgbClr val="FFFFFF"/>
                </a:solidFill>
                <a:latin typeface="Century Gothic"/>
                <a:ea typeface="Century Gothic"/>
                <a:cs typeface="Century Gothic"/>
                <a:sym typeface="Century Gothic"/>
              </a:rPr>
              <a:t>ARC defines a Recovery Ecosystem as a linkage of:</a:t>
            </a:r>
            <a:endParaRPr sz="1867" kern="0">
              <a:solidFill>
                <a:srgbClr val="000000"/>
              </a:solidFill>
              <a:latin typeface="Arial"/>
              <a:cs typeface="Arial"/>
              <a:sym typeface="Arial"/>
            </a:endParaRPr>
          </a:p>
        </p:txBody>
      </p:sp>
      <p:sp>
        <p:nvSpPr>
          <p:cNvPr id="477" name="Google Shape;477;p15"/>
          <p:cNvSpPr txBox="1"/>
          <p:nvPr/>
        </p:nvSpPr>
        <p:spPr>
          <a:xfrm>
            <a:off x="887622" y="2718175"/>
            <a:ext cx="4513053" cy="2790453"/>
          </a:xfrm>
          <a:prstGeom prst="rect">
            <a:avLst/>
          </a:prstGeom>
          <a:noFill/>
          <a:ln>
            <a:noFill/>
          </a:ln>
        </p:spPr>
        <p:txBody>
          <a:bodyPr spcFirstLastPara="1" wrap="square" lIns="121900" tIns="60933" rIns="121900" bIns="60933" anchor="t" anchorCtr="0">
            <a:spAutoFit/>
          </a:bodyPr>
          <a:lstStyle/>
          <a:p>
            <a:pPr marL="533387" indent="-533387" defTabSz="1219170">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Recovery communities</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Peer support</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Healthcare</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Human services</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Faith-based communities</a:t>
            </a:r>
            <a:endParaRPr sz="1867" kern="0">
              <a:solidFill>
                <a:srgbClr val="000000"/>
              </a:solidFill>
              <a:latin typeface="Arial"/>
              <a:cs typeface="Arial"/>
              <a:sym typeface="Arial"/>
            </a:endParaRPr>
          </a:p>
        </p:txBody>
      </p:sp>
      <p:sp>
        <p:nvSpPr>
          <p:cNvPr id="478" name="Google Shape;478;p15"/>
          <p:cNvSpPr txBox="1"/>
          <p:nvPr/>
        </p:nvSpPr>
        <p:spPr>
          <a:xfrm>
            <a:off x="6711434" y="2430917"/>
            <a:ext cx="3256847" cy="3364969"/>
          </a:xfrm>
          <a:prstGeom prst="rect">
            <a:avLst/>
          </a:prstGeom>
          <a:noFill/>
          <a:ln>
            <a:noFill/>
          </a:ln>
        </p:spPr>
        <p:txBody>
          <a:bodyPr spcFirstLastPara="1" wrap="square" lIns="121900" tIns="60933" rIns="121900" bIns="60933" anchor="t" anchorCtr="0">
            <a:spAutoFit/>
          </a:bodyPr>
          <a:lstStyle/>
          <a:p>
            <a:pPr marL="533387" indent="-533387" defTabSz="1219170">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Criminal justice</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Public safety</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Housing</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Transportation</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Education</a:t>
            </a:r>
            <a:endParaRPr sz="1867" kern="0">
              <a:solidFill>
                <a:srgbClr val="000000"/>
              </a:solidFill>
              <a:latin typeface="Arial"/>
              <a:cs typeface="Arial"/>
              <a:sym typeface="Arial"/>
            </a:endParaRPr>
          </a:p>
          <a:p>
            <a:pPr marL="533387" indent="-533387" defTabSz="1219170">
              <a:spcBef>
                <a:spcPts val="1600"/>
              </a:spcBef>
              <a:buClr>
                <a:srgbClr val="FFFFFF"/>
              </a:buClr>
              <a:buSzPts val="1800"/>
              <a:buFont typeface="Noto Sans Symbols"/>
              <a:buChar char="❖"/>
            </a:pPr>
            <a:r>
              <a:rPr lang="en-US" sz="2400" kern="0">
                <a:solidFill>
                  <a:srgbClr val="FFFFFF"/>
                </a:solidFill>
                <a:latin typeface="Century Gothic"/>
                <a:ea typeface="Century Gothic"/>
                <a:cs typeface="Century Gothic"/>
                <a:sym typeface="Century Gothic"/>
              </a:rPr>
              <a:t>Employers </a:t>
            </a:r>
            <a:endParaRPr sz="1867" kern="0">
              <a:solidFill>
                <a:srgbClr val="000000"/>
              </a:solidFill>
              <a:latin typeface="Arial"/>
              <a:cs typeface="Arial"/>
              <a:sym typeface="Arial"/>
            </a:endParaRPr>
          </a:p>
        </p:txBody>
      </p:sp>
      <p:pic>
        <p:nvPicPr>
          <p:cNvPr id="479" name="Google Shape;479;p15"/>
          <p:cNvPicPr preferRelativeResize="0"/>
          <p:nvPr/>
        </p:nvPicPr>
        <p:blipFill rotWithShape="1">
          <a:blip r:embed="rId4">
            <a:alphaModFix/>
          </a:blip>
          <a:srcRect/>
          <a:stretch/>
        </p:blipFill>
        <p:spPr>
          <a:xfrm>
            <a:off x="9955495" y="5987312"/>
            <a:ext cx="1598243" cy="5327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27" descr="Chart, pie chart&#10;&#10;Description automatically generated"/>
          <p:cNvPicPr preferRelativeResize="0"/>
          <p:nvPr/>
        </p:nvPicPr>
        <p:blipFill rotWithShape="1">
          <a:blip r:embed="rId3">
            <a:alphaModFix/>
          </a:blip>
          <a:srcRect/>
          <a:stretch/>
        </p:blipFill>
        <p:spPr>
          <a:xfrm>
            <a:off x="5680647" y="637318"/>
            <a:ext cx="5372943" cy="5412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39" name="Google Shape;739;p27"/>
          <p:cNvSpPr txBox="1"/>
          <p:nvPr/>
        </p:nvSpPr>
        <p:spPr>
          <a:xfrm>
            <a:off x="690475" y="6277203"/>
            <a:ext cx="4199467" cy="287268"/>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067" kern="0" dirty="0">
                <a:solidFill>
                  <a:srgbClr val="FFFF00"/>
                </a:solidFill>
                <a:latin typeface="Arial"/>
                <a:ea typeface="Arial"/>
                <a:cs typeface="Arial"/>
                <a:sym typeface="Arial"/>
              </a:rPr>
              <a:t>https://www.orpca.org/initiatives/social-determinants-of-health</a:t>
            </a:r>
            <a:endParaRPr sz="1067" kern="0" dirty="0">
              <a:solidFill>
                <a:srgbClr val="000000"/>
              </a:solidFill>
              <a:latin typeface="Arial"/>
              <a:cs typeface="Arial"/>
              <a:sym typeface="Arial"/>
            </a:endParaRPr>
          </a:p>
        </p:txBody>
      </p:sp>
      <p:sp>
        <p:nvSpPr>
          <p:cNvPr id="6" name="Google Shape;663;p22"/>
          <p:cNvSpPr txBox="1">
            <a:spLocks/>
          </p:cNvSpPr>
          <p:nvPr/>
        </p:nvSpPr>
        <p:spPr>
          <a:xfrm>
            <a:off x="892823" y="1036953"/>
            <a:ext cx="3822844" cy="3797561"/>
          </a:xfrm>
          <a:prstGeom prst="rect">
            <a:avLst/>
          </a:prstGeom>
          <a:noFill/>
          <a:ln>
            <a:noFill/>
          </a:ln>
        </p:spPr>
        <p:txBody>
          <a:bodyPr spcFirstLastPara="1" wrap="square" lIns="0" tIns="0" rIns="0" bIns="0" anchor="ctr" anchorCtr="0">
            <a:normAutofit fontScale="97500"/>
          </a:bodyPr>
          <a:lstStyle/>
          <a:p>
            <a:pPr defTabSz="1219170">
              <a:lnSpc>
                <a:spcPct val="90000"/>
              </a:lnSpc>
              <a:buClr>
                <a:srgbClr val="FFFFFF"/>
              </a:buClr>
              <a:buSzPts val="3300"/>
              <a:defRPr/>
            </a:pPr>
            <a:r>
              <a:rPr lang="en-US" sz="6321" b="1" kern="0" dirty="0">
                <a:solidFill>
                  <a:srgbClr val="FFFFFF"/>
                </a:solidFill>
                <a:latin typeface="Calibri"/>
                <a:ea typeface="Calibri"/>
                <a:cs typeface="Calibri"/>
                <a:sym typeface="Calibri"/>
              </a:rPr>
              <a:t>Holistic Support</a:t>
            </a:r>
          </a:p>
          <a:p>
            <a:pPr defTabSz="1219170">
              <a:lnSpc>
                <a:spcPct val="90000"/>
              </a:lnSpc>
              <a:buClr>
                <a:srgbClr val="FFFFFF"/>
              </a:buClr>
              <a:buSzPts val="3300"/>
              <a:defRPr/>
            </a:pPr>
            <a:r>
              <a:rPr lang="en-US" sz="6321" b="1" kern="0" dirty="0">
                <a:solidFill>
                  <a:srgbClr val="FFFFFF"/>
                </a:solidFill>
                <a:latin typeface="Calibri"/>
                <a:ea typeface="Calibri"/>
                <a:cs typeface="Calibri"/>
                <a:sym typeface="Calibri"/>
              </a:rPr>
              <a:t>Services</a:t>
            </a:r>
            <a:br>
              <a:rPr lang="en-US" sz="4800" kern="0" dirty="0">
                <a:solidFill>
                  <a:srgbClr val="FFFFFF"/>
                </a:solidFill>
                <a:latin typeface="Calibri"/>
                <a:ea typeface="Calibri"/>
                <a:cs typeface="Calibri"/>
                <a:sym typeface="Calibri"/>
              </a:rPr>
            </a:br>
            <a:br>
              <a:rPr lang="en-US" sz="2700" kern="0" dirty="0">
                <a:solidFill>
                  <a:srgbClr val="FFFFFF"/>
                </a:solidFill>
                <a:latin typeface="Calibri"/>
                <a:ea typeface="Calibri"/>
                <a:cs typeface="Calibri"/>
                <a:sym typeface="Calibri"/>
              </a:rPr>
            </a:br>
            <a:r>
              <a:rPr lang="en-US" sz="2700" kern="0" dirty="0">
                <a:solidFill>
                  <a:srgbClr val="FFFFFF"/>
                </a:solidFill>
                <a:latin typeface="Calibri"/>
                <a:ea typeface="Calibri"/>
                <a:cs typeface="Calibri"/>
                <a:sym typeface="Calibri"/>
              </a:rPr>
              <a:t>Clinical care alone is only ten percent of the impact.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OVERY ECOSYSTEM CHART (revised with &quot;Community&quot; first).png"/>
          <p:cNvPicPr>
            <a:picLocks noChangeAspect="1"/>
          </p:cNvPicPr>
          <p:nvPr/>
        </p:nvPicPr>
        <p:blipFill>
          <a:blip r:embed="rId3"/>
          <a:stretch>
            <a:fillRect/>
          </a:stretch>
        </p:blipFill>
        <p:spPr>
          <a:xfrm>
            <a:off x="1524000" y="762000"/>
            <a:ext cx="9144000" cy="5143500"/>
          </a:xfrm>
          <a:prstGeom prst="rect">
            <a:avLst/>
          </a:prstGeom>
        </p:spPr>
      </p:pic>
      <p:sp>
        <p:nvSpPr>
          <p:cNvPr id="2" name="TextBox 1">
            <a:extLst>
              <a:ext uri="{FF2B5EF4-FFF2-40B4-BE49-F238E27FC236}">
                <a16:creationId xmlns:a16="http://schemas.microsoft.com/office/drawing/2014/main" id="{C21EEBED-2AD7-847A-B276-2EEE136B1724}"/>
              </a:ext>
            </a:extLst>
          </p:cNvPr>
          <p:cNvSpPr txBox="1"/>
          <p:nvPr/>
        </p:nvSpPr>
        <p:spPr>
          <a:xfrm>
            <a:off x="893135" y="6230679"/>
            <a:ext cx="10196623" cy="372140"/>
          </a:xfrm>
          <a:prstGeom prst="rect">
            <a:avLst/>
          </a:prstGeom>
          <a:noFill/>
        </p:spPr>
        <p:txBody>
          <a:bodyPr wrap="square" rtlCol="0">
            <a:spAutoFit/>
          </a:bodyPr>
          <a:lstStyle/>
          <a:p>
            <a:r>
              <a:rPr lang="en-US">
                <a:hlinkClick r:id="rId4"/>
              </a:rPr>
              <a:t>Recovery Ecosystem Index Map (norc.org)</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16"/>
          <p:cNvPicPr preferRelativeResize="0"/>
          <p:nvPr/>
        </p:nvPicPr>
        <p:blipFill rotWithShape="1">
          <a:blip r:embed="rId3">
            <a:alphaModFix/>
          </a:blip>
          <a:srcRect/>
          <a:stretch/>
        </p:blipFill>
        <p:spPr>
          <a:xfrm rot="305509">
            <a:off x="525562" y="1647963"/>
            <a:ext cx="7260729" cy="4841747"/>
          </a:xfrm>
          <a:prstGeom prst="rect">
            <a:avLst/>
          </a:prstGeom>
          <a:noFill/>
          <a:ln>
            <a:noFill/>
          </a:ln>
        </p:spPr>
      </p:pic>
      <p:pic>
        <p:nvPicPr>
          <p:cNvPr id="485" name="Google Shape;485;p16"/>
          <p:cNvPicPr preferRelativeResize="0"/>
          <p:nvPr/>
        </p:nvPicPr>
        <p:blipFill rotWithShape="1">
          <a:blip r:embed="rId4">
            <a:alphaModFix/>
          </a:blip>
          <a:srcRect/>
          <a:stretch/>
        </p:blipFill>
        <p:spPr>
          <a:xfrm>
            <a:off x="7474604" y="243783"/>
            <a:ext cx="4420133" cy="3552667"/>
          </a:xfrm>
          <a:prstGeom prst="rect">
            <a:avLst/>
          </a:prstGeom>
          <a:noFill/>
          <a:ln>
            <a:noFill/>
          </a:ln>
        </p:spPr>
      </p:pic>
      <p:sp>
        <p:nvSpPr>
          <p:cNvPr id="486" name="Google Shape;486;p16"/>
          <p:cNvSpPr txBox="1"/>
          <p:nvPr/>
        </p:nvSpPr>
        <p:spPr>
          <a:xfrm>
            <a:off x="1564809" y="2667328"/>
            <a:ext cx="1433600" cy="5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500"/>
            </a:pPr>
            <a:r>
              <a:rPr lang="en-US" sz="2000" kern="0">
                <a:solidFill>
                  <a:srgbClr val="000000"/>
                </a:solidFill>
                <a:latin typeface="Arial"/>
                <a:ea typeface="Arial"/>
                <a:cs typeface="Arial"/>
                <a:sym typeface="Arial"/>
              </a:rPr>
              <a:t>Recovery Housing</a:t>
            </a:r>
            <a:endParaRPr sz="2000" kern="0">
              <a:solidFill>
                <a:srgbClr val="000000"/>
              </a:solidFill>
              <a:latin typeface="Arial"/>
              <a:ea typeface="Arial"/>
              <a:cs typeface="Arial"/>
              <a:sym typeface="Arial"/>
            </a:endParaRPr>
          </a:p>
        </p:txBody>
      </p:sp>
      <p:sp>
        <p:nvSpPr>
          <p:cNvPr id="487" name="Google Shape;487;p16"/>
          <p:cNvSpPr txBox="1"/>
          <p:nvPr/>
        </p:nvSpPr>
        <p:spPr>
          <a:xfrm>
            <a:off x="3812094" y="2292676"/>
            <a:ext cx="2206500" cy="997229"/>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500"/>
            </a:pPr>
            <a:r>
              <a:rPr lang="en-US" sz="2000" kern="0">
                <a:solidFill>
                  <a:srgbClr val="FFFFFF"/>
                </a:solidFill>
                <a:latin typeface="Arial"/>
                <a:ea typeface="Arial"/>
                <a:cs typeface="Arial"/>
                <a:sym typeface="Arial"/>
              </a:rPr>
              <a:t>Peer and</a:t>
            </a:r>
            <a:endParaRPr sz="1867" kern="0">
              <a:solidFill>
                <a:srgbClr val="000000"/>
              </a:solidFill>
              <a:latin typeface="Arial"/>
              <a:cs typeface="Arial"/>
              <a:sym typeface="Arial"/>
            </a:endParaRPr>
          </a:p>
          <a:p>
            <a:pPr defTabSz="1219170">
              <a:buClr>
                <a:srgbClr val="000000"/>
              </a:buClr>
              <a:buSzPts val="1500"/>
            </a:pPr>
            <a:r>
              <a:rPr lang="en-US" sz="2000" kern="0">
                <a:solidFill>
                  <a:srgbClr val="FFFFFF"/>
                </a:solidFill>
                <a:latin typeface="Arial"/>
                <a:ea typeface="Arial"/>
                <a:cs typeface="Arial"/>
                <a:sym typeface="Arial"/>
              </a:rPr>
              <a:t>Social Support</a:t>
            </a:r>
            <a:endParaRPr sz="2000" kern="0">
              <a:solidFill>
                <a:srgbClr val="FFFFFF"/>
              </a:solidFill>
              <a:latin typeface="Arial"/>
              <a:ea typeface="Arial"/>
              <a:cs typeface="Arial"/>
              <a:sym typeface="Arial"/>
            </a:endParaRPr>
          </a:p>
        </p:txBody>
      </p:sp>
      <p:sp>
        <p:nvSpPr>
          <p:cNvPr id="488" name="Google Shape;488;p16"/>
          <p:cNvSpPr txBox="1"/>
          <p:nvPr/>
        </p:nvSpPr>
        <p:spPr>
          <a:xfrm>
            <a:off x="3095294" y="4680599"/>
            <a:ext cx="1433600" cy="524800"/>
          </a:xfrm>
          <a:prstGeom prst="rect">
            <a:avLst/>
          </a:prstGeom>
          <a:noFill/>
          <a:ln>
            <a:noFill/>
          </a:ln>
        </p:spPr>
        <p:txBody>
          <a:bodyPr spcFirstLastPara="1" wrap="square" lIns="121900" tIns="121900" rIns="121900" bIns="121900" anchor="t" anchorCtr="0">
            <a:noAutofit/>
          </a:bodyPr>
          <a:lstStyle/>
          <a:p>
            <a:pPr defTabSz="1219170">
              <a:buClr>
                <a:srgbClr val="FFFFFF"/>
              </a:buClr>
              <a:buSzPts val="1500"/>
            </a:pPr>
            <a:r>
              <a:rPr lang="en-US" sz="2000" kern="0" dirty="0">
                <a:solidFill>
                  <a:srgbClr val="FFFFFF"/>
                </a:solidFill>
                <a:latin typeface="Arial"/>
                <a:ea typeface="Arial"/>
                <a:cs typeface="Arial"/>
                <a:sym typeface="Arial"/>
              </a:rPr>
              <a:t>Clinical Services-MAT</a:t>
            </a:r>
            <a:endParaRPr sz="2000" kern="0" dirty="0">
              <a:solidFill>
                <a:srgbClr val="FFFFFF"/>
              </a:solidFill>
              <a:latin typeface="Arial"/>
              <a:ea typeface="Arial"/>
              <a:cs typeface="Arial"/>
              <a:sym typeface="Arial"/>
            </a:endParaRPr>
          </a:p>
        </p:txBody>
      </p:sp>
      <p:sp>
        <p:nvSpPr>
          <p:cNvPr id="489" name="Google Shape;489;p16"/>
          <p:cNvSpPr txBox="1"/>
          <p:nvPr/>
        </p:nvSpPr>
        <p:spPr>
          <a:xfrm>
            <a:off x="4908277" y="3734218"/>
            <a:ext cx="1836032" cy="910351"/>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500"/>
            </a:pPr>
            <a:r>
              <a:rPr lang="en-US" sz="2000" kern="0">
                <a:solidFill>
                  <a:srgbClr val="000000"/>
                </a:solidFill>
                <a:latin typeface="Arial"/>
                <a:ea typeface="Arial"/>
                <a:cs typeface="Arial"/>
                <a:sym typeface="Arial"/>
              </a:rPr>
              <a:t>Workforce Development</a:t>
            </a:r>
            <a:endParaRPr sz="2000" kern="0">
              <a:solidFill>
                <a:srgbClr val="000000"/>
              </a:solidFill>
              <a:latin typeface="Arial"/>
              <a:ea typeface="Arial"/>
              <a:cs typeface="Arial"/>
              <a:sym typeface="Arial"/>
            </a:endParaRPr>
          </a:p>
          <a:p>
            <a:pPr algn="ctr" defTabSz="1219170">
              <a:buClr>
                <a:srgbClr val="000000"/>
              </a:buClr>
              <a:buSzPts val="1500"/>
            </a:pPr>
            <a:r>
              <a:rPr lang="en-US" sz="2000" kern="0">
                <a:solidFill>
                  <a:srgbClr val="000000"/>
                </a:solidFill>
                <a:latin typeface="Arial"/>
                <a:ea typeface="Arial"/>
                <a:cs typeface="Arial"/>
                <a:sym typeface="Arial"/>
              </a:rPr>
              <a:t>      </a:t>
            </a:r>
            <a:endParaRPr sz="2000" kern="0">
              <a:solidFill>
                <a:srgbClr val="000000"/>
              </a:solidFill>
              <a:latin typeface="Arial"/>
              <a:ea typeface="Arial"/>
              <a:cs typeface="Arial"/>
              <a:sym typeface="Arial"/>
            </a:endParaRPr>
          </a:p>
          <a:p>
            <a:pPr algn="ctr" defTabSz="1219170">
              <a:buClr>
                <a:srgbClr val="000000"/>
              </a:buClr>
              <a:buSzPts val="1500"/>
            </a:pPr>
            <a:endParaRPr sz="2000" kern="0">
              <a:solidFill>
                <a:srgbClr val="000000"/>
              </a:solidFill>
              <a:latin typeface="Arial"/>
              <a:ea typeface="Arial"/>
              <a:cs typeface="Arial"/>
              <a:sym typeface="Arial"/>
            </a:endParaRPr>
          </a:p>
        </p:txBody>
      </p:sp>
      <p:sp>
        <p:nvSpPr>
          <p:cNvPr id="490" name="Google Shape;490;p16"/>
          <p:cNvSpPr txBox="1"/>
          <p:nvPr/>
        </p:nvSpPr>
        <p:spPr>
          <a:xfrm>
            <a:off x="8617815" y="1478121"/>
            <a:ext cx="2220800" cy="524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500"/>
            </a:pPr>
            <a:r>
              <a:rPr lang="en-US" sz="2000" kern="0">
                <a:solidFill>
                  <a:srgbClr val="000000"/>
                </a:solidFill>
                <a:latin typeface="Arial"/>
                <a:ea typeface="Arial"/>
                <a:cs typeface="Arial"/>
                <a:sym typeface="Arial"/>
              </a:rPr>
              <a:t>Employment </a:t>
            </a:r>
            <a:endParaRPr sz="2000" kern="0">
              <a:solidFill>
                <a:srgbClr val="000000"/>
              </a:solidFill>
              <a:latin typeface="Arial"/>
              <a:ea typeface="Arial"/>
              <a:cs typeface="Arial"/>
              <a:sym typeface="Arial"/>
            </a:endParaRPr>
          </a:p>
        </p:txBody>
      </p:sp>
      <p:sp>
        <p:nvSpPr>
          <p:cNvPr id="491" name="Google Shape;491;p16"/>
          <p:cNvSpPr/>
          <p:nvPr/>
        </p:nvSpPr>
        <p:spPr>
          <a:xfrm rot="-1135394">
            <a:off x="6640023" y="2466649"/>
            <a:ext cx="1766260" cy="596303"/>
          </a:xfrm>
          <a:prstGeom prst="rightArrow">
            <a:avLst>
              <a:gd name="adj1" fmla="val 50000"/>
              <a:gd name="adj2" fmla="val 50000"/>
            </a:avLst>
          </a:prstGeom>
          <a:solidFill>
            <a:srgbClr val="6D9EEB"/>
          </a:solidFill>
          <a:ln w="9525" cap="flat" cmpd="sng">
            <a:solidFill>
              <a:srgbClr val="6FA8DC"/>
            </a:solidFill>
            <a:prstDash val="solid"/>
            <a:round/>
            <a:headEnd type="none" w="sm" len="sm"/>
            <a:tailEnd type="none" w="sm" len="sm"/>
          </a:ln>
          <a:effectLst>
            <a:outerShdw blurRad="157163" dist="47625" dir="5400000" algn="bl" rotWithShape="0">
              <a:srgbClr val="434343">
                <a:alpha val="70980"/>
              </a:srgbClr>
            </a:outerShdw>
          </a:effectLst>
        </p:spPr>
        <p:txBody>
          <a:bodyPr spcFirstLastPara="1" wrap="square" lIns="121900" tIns="121900" rIns="121900" bIns="121900" anchor="ctr" anchorCtr="0">
            <a:noAutofit/>
          </a:bodyPr>
          <a:lstStyle/>
          <a:p>
            <a:pPr defTabSz="1219170">
              <a:buClr>
                <a:srgbClr val="000000"/>
              </a:buClr>
              <a:buSzPts val="1800"/>
            </a:pPr>
            <a:r>
              <a:rPr lang="en-US" sz="2133" kern="0">
                <a:solidFill>
                  <a:srgbClr val="FFFFFF"/>
                </a:solidFill>
                <a:latin typeface="Arial"/>
                <a:ea typeface="Arial"/>
                <a:cs typeface="Arial"/>
                <a:sym typeface="Arial"/>
              </a:rPr>
              <a:t> Recovery</a:t>
            </a:r>
            <a:endParaRPr sz="2133" kern="0">
              <a:solidFill>
                <a:srgbClr val="FFFFFF"/>
              </a:solidFill>
              <a:latin typeface="Arial"/>
              <a:ea typeface="Arial"/>
              <a:cs typeface="Arial"/>
              <a:sym typeface="Arial"/>
            </a:endParaRPr>
          </a:p>
        </p:txBody>
      </p:sp>
      <p:sp>
        <p:nvSpPr>
          <p:cNvPr id="492" name="Google Shape;492;p16"/>
          <p:cNvSpPr txBox="1"/>
          <p:nvPr/>
        </p:nvSpPr>
        <p:spPr>
          <a:xfrm>
            <a:off x="793432" y="476605"/>
            <a:ext cx="7334568" cy="1226399"/>
          </a:xfrm>
          <a:prstGeom prst="rect">
            <a:avLst/>
          </a:prstGeom>
          <a:noFill/>
          <a:ln>
            <a:noFill/>
          </a:ln>
        </p:spPr>
        <p:txBody>
          <a:bodyPr spcFirstLastPara="1" wrap="square" lIns="121900" tIns="121900" rIns="121900" bIns="121900" anchor="t" anchorCtr="0">
            <a:noAutofit/>
          </a:bodyPr>
          <a:lstStyle/>
          <a:p>
            <a:pPr defTabSz="1219170">
              <a:buClr>
                <a:srgbClr val="000000"/>
              </a:buClr>
              <a:buSzPts val="3000"/>
            </a:pPr>
            <a:r>
              <a:rPr lang="en-US" sz="4800" b="1" kern="0">
                <a:solidFill>
                  <a:srgbClr val="3F6CB3"/>
                </a:solidFill>
                <a:latin typeface="Arial"/>
                <a:ea typeface="Arial"/>
                <a:cs typeface="Arial"/>
                <a:sym typeface="Arial"/>
              </a:rPr>
              <a:t> Holistic Intervention</a:t>
            </a:r>
            <a:endParaRPr sz="4800" b="1" kern="0">
              <a:solidFill>
                <a:srgbClr val="3F6CB3"/>
              </a:solidFill>
              <a:latin typeface="Arial"/>
              <a:ea typeface="Arial"/>
              <a:cs typeface="Arial"/>
              <a:sym typeface="Arial"/>
            </a:endParaRPr>
          </a:p>
        </p:txBody>
      </p:sp>
      <p:sp>
        <p:nvSpPr>
          <p:cNvPr id="493" name="Google Shape;493;p16"/>
          <p:cNvSpPr txBox="1"/>
          <p:nvPr/>
        </p:nvSpPr>
        <p:spPr>
          <a:xfrm>
            <a:off x="5217943" y="4447983"/>
            <a:ext cx="2135975" cy="990032"/>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800"/>
            </a:pPr>
            <a:r>
              <a:rPr lang="en-US" sz="2000" kern="0">
                <a:solidFill>
                  <a:srgbClr val="000000"/>
                </a:solidFill>
                <a:latin typeface="Arial"/>
                <a:ea typeface="Arial"/>
                <a:cs typeface="Arial"/>
                <a:sym typeface="Arial"/>
              </a:rPr>
              <a:t>(Social </a:t>
            </a:r>
            <a:endParaRPr sz="2000" kern="0">
              <a:solidFill>
                <a:srgbClr val="000000"/>
              </a:solidFill>
              <a:latin typeface="Arial"/>
              <a:ea typeface="Arial"/>
              <a:cs typeface="Arial"/>
              <a:sym typeface="Arial"/>
            </a:endParaRPr>
          </a:p>
          <a:p>
            <a:pPr algn="ctr" defTabSz="1219170">
              <a:buClr>
                <a:srgbClr val="000000"/>
              </a:buClr>
              <a:buSzPts val="1800"/>
            </a:pPr>
            <a:r>
              <a:rPr lang="en-US" sz="2000" kern="0">
                <a:solidFill>
                  <a:srgbClr val="000000"/>
                </a:solidFill>
                <a:latin typeface="Arial"/>
                <a:ea typeface="Arial"/>
                <a:cs typeface="Arial"/>
                <a:sym typeface="Arial"/>
              </a:rPr>
              <a:t>   Enterprises)</a:t>
            </a:r>
            <a:endParaRPr sz="2000" kern="0">
              <a:solidFill>
                <a:srgbClr val="000000"/>
              </a:solidFill>
              <a:latin typeface="Arial"/>
              <a:ea typeface="Arial"/>
              <a:cs typeface="Arial"/>
              <a:sym typeface="Arial"/>
            </a:endParaRPr>
          </a:p>
        </p:txBody>
      </p:sp>
      <p:sp>
        <p:nvSpPr>
          <p:cNvPr id="494" name="Google Shape;494;p16"/>
          <p:cNvSpPr txBox="1"/>
          <p:nvPr/>
        </p:nvSpPr>
        <p:spPr>
          <a:xfrm>
            <a:off x="9531575" y="2134581"/>
            <a:ext cx="2220800" cy="734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500"/>
            </a:pPr>
            <a:r>
              <a:rPr lang="en-US" sz="2000" kern="0">
                <a:solidFill>
                  <a:srgbClr val="000000"/>
                </a:solidFill>
                <a:latin typeface="Arial"/>
                <a:ea typeface="Arial"/>
                <a:cs typeface="Arial"/>
                <a:sym typeface="Arial"/>
              </a:rPr>
              <a:t>Community</a:t>
            </a:r>
            <a:endParaRPr sz="2000" kern="0">
              <a:solidFill>
                <a:srgbClr val="000000"/>
              </a:solidFill>
              <a:latin typeface="Arial"/>
              <a:ea typeface="Arial"/>
              <a:cs typeface="Arial"/>
              <a:sym typeface="Arial"/>
            </a:endParaRPr>
          </a:p>
          <a:p>
            <a:pPr defTabSz="1219170">
              <a:buClr>
                <a:srgbClr val="000000"/>
              </a:buClr>
              <a:buSzPts val="1500"/>
            </a:pPr>
            <a:r>
              <a:rPr lang="en-US" sz="2000" kern="0">
                <a:solidFill>
                  <a:srgbClr val="000000"/>
                </a:solidFill>
                <a:latin typeface="Arial"/>
                <a:ea typeface="Arial"/>
                <a:cs typeface="Arial"/>
                <a:sym typeface="Arial"/>
              </a:rPr>
              <a:t>  Supports</a:t>
            </a:r>
            <a:endParaRPr sz="2000" kern="0">
              <a:solidFill>
                <a:srgbClr val="000000"/>
              </a:solidFill>
              <a:latin typeface="Arial"/>
              <a:ea typeface="Arial"/>
              <a:cs typeface="Arial"/>
              <a:sym typeface="Arial"/>
            </a:endParaRPr>
          </a:p>
        </p:txBody>
      </p:sp>
      <p:sp>
        <p:nvSpPr>
          <p:cNvPr id="495" name="Google Shape;495;p16"/>
          <p:cNvSpPr txBox="1"/>
          <p:nvPr/>
        </p:nvSpPr>
        <p:spPr>
          <a:xfrm>
            <a:off x="9201475" y="1816328"/>
            <a:ext cx="2220800" cy="4076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500"/>
            </a:pPr>
            <a:r>
              <a:rPr lang="en-US" sz="2000" kern="0">
                <a:solidFill>
                  <a:srgbClr val="000000"/>
                </a:solidFill>
                <a:latin typeface="Arial"/>
                <a:ea typeface="Arial"/>
                <a:cs typeface="Arial"/>
                <a:sym typeface="Arial"/>
              </a:rPr>
              <a:t>Housing</a:t>
            </a:r>
            <a:endParaRPr sz="2000" kern="0">
              <a:solidFill>
                <a:srgbClr val="000000"/>
              </a:solidFill>
              <a:latin typeface="Arial"/>
              <a:ea typeface="Arial"/>
              <a:cs typeface="Arial"/>
              <a:sym typeface="Arial"/>
            </a:endParaRPr>
          </a:p>
        </p:txBody>
      </p:sp>
      <p:sp>
        <p:nvSpPr>
          <p:cNvPr id="496" name="Google Shape;496;p16"/>
          <p:cNvSpPr txBox="1"/>
          <p:nvPr/>
        </p:nvSpPr>
        <p:spPr>
          <a:xfrm>
            <a:off x="7914732" y="1170852"/>
            <a:ext cx="2509600" cy="451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600"/>
            </a:pPr>
            <a:r>
              <a:rPr lang="en-US" sz="2133" b="1" kern="0">
                <a:solidFill>
                  <a:srgbClr val="000000"/>
                </a:solidFill>
                <a:latin typeface="Arial"/>
                <a:ea typeface="Arial"/>
                <a:cs typeface="Arial"/>
                <a:sym typeface="Arial"/>
              </a:rPr>
              <a:t>Recovery Capital</a:t>
            </a:r>
            <a:endParaRPr sz="1867" kern="0">
              <a:solidFill>
                <a:srgbClr val="000000"/>
              </a:solidFill>
              <a:latin typeface="Arial"/>
              <a:ea typeface="Arial"/>
              <a:cs typeface="Arial"/>
              <a:sym typeface="Arial"/>
            </a:endParaRPr>
          </a:p>
        </p:txBody>
      </p:sp>
      <p:pic>
        <p:nvPicPr>
          <p:cNvPr id="497" name="Google Shape;497;p16"/>
          <p:cNvPicPr preferRelativeResize="0"/>
          <p:nvPr/>
        </p:nvPicPr>
        <p:blipFill rotWithShape="1">
          <a:blip r:embed="rId5">
            <a:alphaModFix/>
          </a:blip>
          <a:srcRect/>
          <a:stretch/>
        </p:blipFill>
        <p:spPr>
          <a:xfrm>
            <a:off x="9462734" y="6167634"/>
            <a:ext cx="1897132" cy="4985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32" name="Cloud 31">
            <a:extLst>
              <a:ext uri="{FF2B5EF4-FFF2-40B4-BE49-F238E27FC236}">
                <a16:creationId xmlns:a16="http://schemas.microsoft.com/office/drawing/2014/main" id="{1CA5DEB5-E04E-4A03-88B6-52ABC214CB62}"/>
              </a:ext>
            </a:extLst>
          </p:cNvPr>
          <p:cNvSpPr/>
          <p:nvPr/>
        </p:nvSpPr>
        <p:spPr>
          <a:xfrm>
            <a:off x="3403600" y="1716312"/>
            <a:ext cx="4893587" cy="4165600"/>
          </a:xfrm>
          <a:prstGeom prst="clou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DE5CAC85-3526-4323-90ED-714F7CA66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799" y="2879931"/>
            <a:ext cx="1452837" cy="1506994"/>
          </a:xfrm>
          <a:prstGeom prst="rect">
            <a:avLst/>
          </a:prstGeom>
        </p:spPr>
      </p:pic>
      <p:sp>
        <p:nvSpPr>
          <p:cNvPr id="14" name="Arrow: Right 5">
            <a:extLst>
              <a:ext uri="{FF2B5EF4-FFF2-40B4-BE49-F238E27FC236}">
                <a16:creationId xmlns:a16="http://schemas.microsoft.com/office/drawing/2014/main" id="{2D89AE43-B800-4DDE-909F-310A19EF4032}"/>
              </a:ext>
            </a:extLst>
          </p:cNvPr>
          <p:cNvSpPr/>
          <p:nvPr/>
        </p:nvSpPr>
        <p:spPr>
          <a:xfrm>
            <a:off x="2476521" y="3596732"/>
            <a:ext cx="889647" cy="577193"/>
          </a:xfrm>
          <a:prstGeom prst="rightArrow">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7E854CA-161C-49F0-A225-3353C566980B}"/>
              </a:ext>
            </a:extLst>
          </p:cNvPr>
          <p:cNvSpPr txBox="1"/>
          <p:nvPr/>
        </p:nvSpPr>
        <p:spPr>
          <a:xfrm>
            <a:off x="167563" y="2110483"/>
            <a:ext cx="2575637" cy="3579954"/>
          </a:xfrm>
          <a:prstGeom prst="rect">
            <a:avLst/>
          </a:prstGeom>
          <a:noFill/>
        </p:spPr>
        <p:txBody>
          <a:bodyPr wrap="square" lIns="243840" rtlCol="0">
            <a:spAutoFit/>
          </a:bodyPr>
          <a:lstStyle/>
          <a:p>
            <a:pPr marL="228611" marR="0" lvl="0" indent="-228611"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endParaRPr kumimoji="0" lang="en-US" sz="2133" b="1" i="0" u="none" strike="noStrike" kern="1200" cap="none" spc="0" normalizeH="0" baseline="0" noProof="0" dirty="0">
              <a:ln>
                <a:noFill/>
              </a:ln>
              <a:solidFill>
                <a:prstClr val="white"/>
              </a:solidFill>
              <a:effectLst/>
              <a:uLnTx/>
              <a:uFillTx/>
              <a:latin typeface="Calibri"/>
              <a:ea typeface="+mn-ea"/>
              <a:cs typeface="+mn-cs"/>
            </a:endParaRPr>
          </a:p>
          <a:p>
            <a:pPr marL="378902" marR="0" lvl="0" indent="-378902"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133" b="1" i="0" u="none" strike="noStrike" kern="1200" cap="none" spc="0" normalizeH="0" baseline="0" noProof="0" dirty="0">
                <a:ln>
                  <a:noFill/>
                </a:ln>
                <a:solidFill>
                  <a:prstClr val="white"/>
                </a:solidFill>
                <a:effectLst/>
                <a:uLnTx/>
                <a:uFillTx/>
                <a:latin typeface="Calibri"/>
                <a:ea typeface="+mn-ea"/>
                <a:cs typeface="+mn-cs"/>
              </a:rPr>
              <a:t>Criminal Justice</a:t>
            </a:r>
          </a:p>
          <a:p>
            <a:pPr marL="378902" marR="0" lvl="0" indent="-378902"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133" b="1" i="0" u="none" strike="noStrike" kern="1200" cap="none" spc="0" normalizeH="0" baseline="0" noProof="0" dirty="0">
                <a:ln>
                  <a:noFill/>
                </a:ln>
                <a:solidFill>
                  <a:prstClr val="white"/>
                </a:solidFill>
                <a:effectLst/>
                <a:uLnTx/>
                <a:uFillTx/>
                <a:latin typeface="Calibri"/>
                <a:ea typeface="+mn-ea"/>
                <a:cs typeface="+mn-cs"/>
              </a:rPr>
              <a:t>Treatment Providers</a:t>
            </a:r>
          </a:p>
          <a:p>
            <a:pPr marL="378902" marR="0" lvl="0" indent="-378902"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133" b="1" i="0" u="none" strike="noStrike" kern="1200" cap="none" spc="0" normalizeH="0" baseline="0" noProof="0" dirty="0">
                <a:ln>
                  <a:noFill/>
                </a:ln>
                <a:solidFill>
                  <a:prstClr val="white"/>
                </a:solidFill>
                <a:effectLst/>
                <a:uLnTx/>
                <a:uFillTx/>
                <a:latin typeface="Calibri"/>
                <a:ea typeface="+mn-ea"/>
                <a:cs typeface="+mn-cs"/>
              </a:rPr>
              <a:t>Counselors</a:t>
            </a:r>
          </a:p>
          <a:p>
            <a:pPr marL="378902" marR="0" lvl="0" indent="-378902"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133" b="1" i="0" u="none" strike="noStrike" kern="1200" cap="none" spc="0" normalizeH="0" baseline="0" noProof="0" dirty="0">
                <a:ln>
                  <a:noFill/>
                </a:ln>
                <a:solidFill>
                  <a:prstClr val="white"/>
                </a:solidFill>
                <a:effectLst/>
                <a:uLnTx/>
                <a:uFillTx/>
                <a:latin typeface="Calibri"/>
                <a:ea typeface="+mn-ea"/>
                <a:cs typeface="+mn-cs"/>
              </a:rPr>
              <a:t>Community Support Groups</a:t>
            </a:r>
          </a:p>
          <a:p>
            <a:pPr marL="378902" marR="0" lvl="0" indent="-378902"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133" b="1" i="0" u="none" strike="noStrike" kern="1200" cap="none" spc="0" normalizeH="0" baseline="0" noProof="0" dirty="0">
                <a:ln>
                  <a:noFill/>
                </a:ln>
                <a:solidFill>
                  <a:prstClr val="white"/>
                </a:solidFill>
                <a:effectLst/>
                <a:uLnTx/>
                <a:uFillTx/>
                <a:latin typeface="Calibri"/>
                <a:ea typeface="+mn-ea"/>
                <a:cs typeface="+mn-cs"/>
              </a:rPr>
              <a:t>Self-directed</a:t>
            </a:r>
          </a:p>
          <a:p>
            <a:pPr marL="228611" marR="0" lvl="0" indent="-228611" algn="l" defTabSz="609630" rtl="0" eaLnBrk="1" fontAlgn="auto" latinLnBrk="0" hangingPunct="1">
              <a:lnSpc>
                <a:spcPct val="100000"/>
              </a:lnSpc>
              <a:spcBef>
                <a:spcPts val="0"/>
              </a:spcBef>
              <a:spcAft>
                <a:spcPts val="8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42B9A70-9E99-4C7D-AC34-38A07CAC2C6A}"/>
              </a:ext>
            </a:extLst>
          </p:cNvPr>
          <p:cNvSpPr txBox="1"/>
          <p:nvPr/>
        </p:nvSpPr>
        <p:spPr>
          <a:xfrm>
            <a:off x="355600" y="2173512"/>
            <a:ext cx="1778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Referral Sources:</a:t>
            </a:r>
          </a:p>
        </p:txBody>
      </p:sp>
      <p:sp>
        <p:nvSpPr>
          <p:cNvPr id="18" name="TextBox 17">
            <a:extLst>
              <a:ext uri="{FF2B5EF4-FFF2-40B4-BE49-F238E27FC236}">
                <a16:creationId xmlns:a16="http://schemas.microsoft.com/office/drawing/2014/main" id="{593F465E-47A6-4A17-9E4A-3D59F8A40405}"/>
              </a:ext>
            </a:extLst>
          </p:cNvPr>
          <p:cNvSpPr txBox="1"/>
          <p:nvPr/>
        </p:nvSpPr>
        <p:spPr>
          <a:xfrm>
            <a:off x="4008071" y="2543233"/>
            <a:ext cx="1473160" cy="666977"/>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Employment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Support</a:t>
            </a:r>
          </a:p>
        </p:txBody>
      </p:sp>
      <p:sp>
        <p:nvSpPr>
          <p:cNvPr id="19" name="TextBox 18">
            <a:extLst>
              <a:ext uri="{FF2B5EF4-FFF2-40B4-BE49-F238E27FC236}">
                <a16:creationId xmlns:a16="http://schemas.microsoft.com/office/drawing/2014/main" id="{F2281ACC-FC95-454E-B44E-81144D4915F7}"/>
              </a:ext>
            </a:extLst>
          </p:cNvPr>
          <p:cNvSpPr txBox="1"/>
          <p:nvPr/>
        </p:nvSpPr>
        <p:spPr>
          <a:xfrm>
            <a:off x="5339457" y="2369821"/>
            <a:ext cx="1996637" cy="3796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Case Management</a:t>
            </a:r>
          </a:p>
        </p:txBody>
      </p:sp>
      <p:sp>
        <p:nvSpPr>
          <p:cNvPr id="20" name="TextBox 19">
            <a:extLst>
              <a:ext uri="{FF2B5EF4-FFF2-40B4-BE49-F238E27FC236}">
                <a16:creationId xmlns:a16="http://schemas.microsoft.com/office/drawing/2014/main" id="{B96041E9-4F46-4453-9B3A-F33138ABDF08}"/>
              </a:ext>
            </a:extLst>
          </p:cNvPr>
          <p:cNvSpPr txBox="1"/>
          <p:nvPr/>
        </p:nvSpPr>
        <p:spPr>
          <a:xfrm>
            <a:off x="6403908" y="3025863"/>
            <a:ext cx="1454244" cy="3796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Peer Support</a:t>
            </a:r>
          </a:p>
        </p:txBody>
      </p:sp>
      <p:sp>
        <p:nvSpPr>
          <p:cNvPr id="21" name="TextBox 20">
            <a:extLst>
              <a:ext uri="{FF2B5EF4-FFF2-40B4-BE49-F238E27FC236}">
                <a16:creationId xmlns:a16="http://schemas.microsoft.com/office/drawing/2014/main" id="{7D2E5DFC-198E-4D91-8044-384E21A6494F}"/>
              </a:ext>
            </a:extLst>
          </p:cNvPr>
          <p:cNvSpPr txBox="1"/>
          <p:nvPr/>
        </p:nvSpPr>
        <p:spPr>
          <a:xfrm>
            <a:off x="3629717" y="3402041"/>
            <a:ext cx="1491819" cy="666977"/>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Life Skills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Development</a:t>
            </a:r>
          </a:p>
        </p:txBody>
      </p:sp>
      <p:sp>
        <p:nvSpPr>
          <p:cNvPr id="22" name="TextBox 21">
            <a:extLst>
              <a:ext uri="{FF2B5EF4-FFF2-40B4-BE49-F238E27FC236}">
                <a16:creationId xmlns:a16="http://schemas.microsoft.com/office/drawing/2014/main" id="{5853888E-E2A7-4C9B-8714-4459D26E08E8}"/>
              </a:ext>
            </a:extLst>
          </p:cNvPr>
          <p:cNvSpPr txBox="1"/>
          <p:nvPr/>
        </p:nvSpPr>
        <p:spPr>
          <a:xfrm>
            <a:off x="4649068" y="4917568"/>
            <a:ext cx="2007548" cy="37965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Education Support</a:t>
            </a:r>
          </a:p>
        </p:txBody>
      </p:sp>
      <p:sp>
        <p:nvSpPr>
          <p:cNvPr id="23" name="TextBox 22">
            <a:extLst>
              <a:ext uri="{FF2B5EF4-FFF2-40B4-BE49-F238E27FC236}">
                <a16:creationId xmlns:a16="http://schemas.microsoft.com/office/drawing/2014/main" id="{573EC847-98A0-47BD-8971-13D70572C4ED}"/>
              </a:ext>
            </a:extLst>
          </p:cNvPr>
          <p:cNvSpPr txBox="1"/>
          <p:nvPr/>
        </p:nvSpPr>
        <p:spPr>
          <a:xfrm>
            <a:off x="3663841" y="4407921"/>
            <a:ext cx="2897524" cy="3796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Health--physical and mental</a:t>
            </a:r>
          </a:p>
        </p:txBody>
      </p:sp>
      <p:sp>
        <p:nvSpPr>
          <p:cNvPr id="24" name="TextBox 23">
            <a:extLst>
              <a:ext uri="{FF2B5EF4-FFF2-40B4-BE49-F238E27FC236}">
                <a16:creationId xmlns:a16="http://schemas.microsoft.com/office/drawing/2014/main" id="{697A8D73-2E62-417F-A21A-6865FA32F6D6}"/>
              </a:ext>
            </a:extLst>
          </p:cNvPr>
          <p:cNvSpPr txBox="1"/>
          <p:nvPr/>
        </p:nvSpPr>
        <p:spPr>
          <a:xfrm>
            <a:off x="6503636" y="3608017"/>
            <a:ext cx="1626023" cy="3796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Stable Housing</a:t>
            </a:r>
          </a:p>
        </p:txBody>
      </p:sp>
      <p:sp>
        <p:nvSpPr>
          <p:cNvPr id="25" name="Arrow: Right 35">
            <a:extLst>
              <a:ext uri="{FF2B5EF4-FFF2-40B4-BE49-F238E27FC236}">
                <a16:creationId xmlns:a16="http://schemas.microsoft.com/office/drawing/2014/main" id="{CDCB38A1-2829-45A5-8884-A3467FB7090E}"/>
              </a:ext>
            </a:extLst>
          </p:cNvPr>
          <p:cNvSpPr/>
          <p:nvPr/>
        </p:nvSpPr>
        <p:spPr>
          <a:xfrm>
            <a:off x="8530720" y="3539209"/>
            <a:ext cx="1184759" cy="55399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D2B8526B-972D-4431-9387-C1D4C07F2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061" y="2411470"/>
            <a:ext cx="1523125" cy="2030834"/>
          </a:xfrm>
          <a:prstGeom prst="rect">
            <a:avLst/>
          </a:prstGeom>
        </p:spPr>
      </p:pic>
      <p:sp>
        <p:nvSpPr>
          <p:cNvPr id="27" name="Rectangle 26">
            <a:extLst>
              <a:ext uri="{FF2B5EF4-FFF2-40B4-BE49-F238E27FC236}">
                <a16:creationId xmlns:a16="http://schemas.microsoft.com/office/drawing/2014/main" id="{962F3FA3-8BFF-46FD-BD29-0C479EE5C7EF}"/>
              </a:ext>
            </a:extLst>
          </p:cNvPr>
          <p:cNvSpPr/>
          <p:nvPr/>
        </p:nvSpPr>
        <p:spPr>
          <a:xfrm>
            <a:off x="9423512" y="4352383"/>
            <a:ext cx="1806663" cy="276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Employment</a:t>
            </a:r>
          </a:p>
        </p:txBody>
      </p:sp>
      <p:sp>
        <p:nvSpPr>
          <p:cNvPr id="28" name="Rectangle 27">
            <a:extLst>
              <a:ext uri="{FF2B5EF4-FFF2-40B4-BE49-F238E27FC236}">
                <a16:creationId xmlns:a16="http://schemas.microsoft.com/office/drawing/2014/main" id="{891EEB2D-E470-48FF-BC5B-C430134160AC}"/>
              </a:ext>
            </a:extLst>
          </p:cNvPr>
          <p:cNvSpPr/>
          <p:nvPr/>
        </p:nvSpPr>
        <p:spPr>
          <a:xfrm>
            <a:off x="9123099" y="4628512"/>
            <a:ext cx="2422712" cy="276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Transportation</a:t>
            </a:r>
          </a:p>
        </p:txBody>
      </p:sp>
      <p:sp>
        <p:nvSpPr>
          <p:cNvPr id="29" name="Rectangle 28">
            <a:extLst>
              <a:ext uri="{FF2B5EF4-FFF2-40B4-BE49-F238E27FC236}">
                <a16:creationId xmlns:a16="http://schemas.microsoft.com/office/drawing/2014/main" id="{DF4147F7-E0C3-4FA8-A5AF-624C4903A9F0}"/>
              </a:ext>
            </a:extLst>
          </p:cNvPr>
          <p:cNvSpPr/>
          <p:nvPr/>
        </p:nvSpPr>
        <p:spPr>
          <a:xfrm>
            <a:off x="8816023" y="4904640"/>
            <a:ext cx="2997200" cy="276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Housing</a:t>
            </a:r>
          </a:p>
        </p:txBody>
      </p:sp>
      <p:sp>
        <p:nvSpPr>
          <p:cNvPr id="30" name="Rectangle 29">
            <a:extLst>
              <a:ext uri="{FF2B5EF4-FFF2-40B4-BE49-F238E27FC236}">
                <a16:creationId xmlns:a16="http://schemas.microsoft.com/office/drawing/2014/main" id="{F1C45498-F08B-4C4A-81F1-FF110F3BBFC3}"/>
              </a:ext>
            </a:extLst>
          </p:cNvPr>
          <p:cNvSpPr/>
          <p:nvPr/>
        </p:nvSpPr>
        <p:spPr>
          <a:xfrm>
            <a:off x="8612824" y="5180769"/>
            <a:ext cx="3411613" cy="276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Social Support</a:t>
            </a:r>
          </a:p>
        </p:txBody>
      </p:sp>
      <p:sp>
        <p:nvSpPr>
          <p:cNvPr id="31" name="TextBox 30">
            <a:extLst>
              <a:ext uri="{FF2B5EF4-FFF2-40B4-BE49-F238E27FC236}">
                <a16:creationId xmlns:a16="http://schemas.microsoft.com/office/drawing/2014/main" id="{E8C1241B-A464-4DEC-951A-7E3517E02D76}"/>
              </a:ext>
            </a:extLst>
          </p:cNvPr>
          <p:cNvSpPr txBox="1"/>
          <p:nvPr/>
        </p:nvSpPr>
        <p:spPr>
          <a:xfrm>
            <a:off x="3810000" y="6081532"/>
            <a:ext cx="4572000" cy="50276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alibri"/>
                <a:ea typeface="+mn-ea"/>
                <a:cs typeface="+mn-cs"/>
              </a:rPr>
              <a:t>Building Recovery Capital</a:t>
            </a:r>
          </a:p>
        </p:txBody>
      </p:sp>
      <p:sp>
        <p:nvSpPr>
          <p:cNvPr id="33" name="TextBox 5"/>
          <p:cNvSpPr txBox="1"/>
          <p:nvPr/>
        </p:nvSpPr>
        <p:spPr>
          <a:xfrm>
            <a:off x="1735848" y="319312"/>
            <a:ext cx="8720305" cy="769441"/>
          </a:xfrm>
          <a:prstGeom prst="rect">
            <a:avLst/>
          </a:prstGeom>
        </p:spPr>
        <p:txBody>
          <a:bodyPr wrap="square" lIns="0" tIns="0" rIns="0" bIns="0" rtlCol="0" anchor="t">
            <a:spAutoFit/>
          </a:bodyPr>
          <a:lstStyle/>
          <a:p>
            <a:pPr marL="0" marR="0" lvl="0" indent="0" algn="ctr" defTabSz="609630" rtl="0" eaLnBrk="1" fontAlgn="auto" latinLnBrk="0" hangingPunct="1">
              <a:lnSpc>
                <a:spcPts val="6000"/>
              </a:lnSpc>
              <a:spcBef>
                <a:spcPts val="0"/>
              </a:spcBef>
              <a:spcAft>
                <a:spcPts val="0"/>
              </a:spcAft>
              <a:buClrTx/>
              <a:buSzTx/>
              <a:buFontTx/>
              <a:buNone/>
              <a:tabLst/>
              <a:defRPr/>
            </a:pPr>
            <a:r>
              <a:rPr kumimoji="0" lang="en-US" sz="5000" b="1" i="0" u="none" strike="noStrike" kern="1200" cap="none" spc="150" normalizeH="0" baseline="0" noProof="0" dirty="0">
                <a:ln>
                  <a:noFill/>
                </a:ln>
                <a:solidFill>
                  <a:srgbClr val="FFFFF6"/>
                </a:solidFill>
                <a:effectLst/>
                <a:uLnTx/>
                <a:uFillTx/>
                <a:latin typeface="Open Sans"/>
                <a:ea typeface="+mn-ea"/>
                <a:cs typeface="+mn-cs"/>
              </a:rPr>
              <a:t>A Recovery Ecosystem</a:t>
            </a:r>
          </a:p>
        </p:txBody>
      </p:sp>
      <p:pic>
        <p:nvPicPr>
          <p:cNvPr id="2" name="Picture 1">
            <a:extLst>
              <a:ext uri="{FF2B5EF4-FFF2-40B4-BE49-F238E27FC236}">
                <a16:creationId xmlns:a16="http://schemas.microsoft.com/office/drawing/2014/main" id="{E3D8CA64-FA11-D5DA-E634-13A3E0A2074B}"/>
              </a:ext>
            </a:extLst>
          </p:cNvPr>
          <p:cNvPicPr>
            <a:picLocks noChangeAspect="1"/>
          </p:cNvPicPr>
          <p:nvPr/>
        </p:nvPicPr>
        <p:blipFill>
          <a:blip r:embed="rId5"/>
          <a:stretch>
            <a:fillRect/>
          </a:stretch>
        </p:blipFill>
        <p:spPr>
          <a:xfrm>
            <a:off x="0" y="0"/>
            <a:ext cx="12192000" cy="6858000"/>
          </a:xfrm>
          <a:prstGeom prst="rect">
            <a:avLst/>
          </a:prstGeom>
        </p:spPr>
      </p:pic>
      <p:pic>
        <p:nvPicPr>
          <p:cNvPr id="3" name="Google Shape;497;p16">
            <a:extLst>
              <a:ext uri="{FF2B5EF4-FFF2-40B4-BE49-F238E27FC236}">
                <a16:creationId xmlns:a16="http://schemas.microsoft.com/office/drawing/2014/main" id="{BC2FC53B-AC35-70AD-5C5F-53CC76741FFC}"/>
              </a:ext>
            </a:extLst>
          </p:cNvPr>
          <p:cNvPicPr preferRelativeResize="0"/>
          <p:nvPr/>
        </p:nvPicPr>
        <p:blipFill rotWithShape="1">
          <a:blip r:embed="rId6">
            <a:alphaModFix/>
          </a:blip>
          <a:srcRect/>
          <a:stretch/>
        </p:blipFill>
        <p:spPr>
          <a:xfrm>
            <a:off x="787280" y="590186"/>
            <a:ext cx="2413120" cy="8178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 descr="RCOE BLOCKS IN RECOVERY.jpg"/>
          <p:cNvPicPr preferRelativeResize="0"/>
          <p:nvPr/>
        </p:nvPicPr>
        <p:blipFill rotWithShape="1">
          <a:blip r:embed="rId3">
            <a:alphaModFix/>
          </a:blip>
          <a:srcRect/>
          <a:stretch/>
        </p:blipFill>
        <p:spPr>
          <a:xfrm>
            <a:off x="632179" y="355600"/>
            <a:ext cx="10927644" cy="6146800"/>
          </a:xfrm>
          <a:prstGeom prst="rect">
            <a:avLst/>
          </a:prstGeom>
          <a:noFill/>
          <a:ln>
            <a:noFill/>
          </a:ln>
        </p:spPr>
      </p:pic>
      <p:sp>
        <p:nvSpPr>
          <p:cNvPr id="371" name="Google Shape;371;p2"/>
          <p:cNvSpPr txBox="1"/>
          <p:nvPr/>
        </p:nvSpPr>
        <p:spPr>
          <a:xfrm>
            <a:off x="1659468" y="5211836"/>
            <a:ext cx="8647288" cy="697701"/>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US" sz="1867" kern="0">
                <a:solidFill>
                  <a:srgbClr val="FFFFFF"/>
                </a:solidFill>
                <a:latin typeface="Century Gothic"/>
                <a:ea typeface="Century Gothic"/>
                <a:cs typeface="Century Gothic"/>
                <a:sym typeface="Century Gothic"/>
              </a:rPr>
              <a:t>The Fletcher Group Rural Center Of Excellence is supported by a HRSA grant to promote evidence-based recovery housing and services.</a:t>
            </a:r>
            <a:endParaRPr sz="1867" kern="0">
              <a:solidFill>
                <a:srgbClr val="000000"/>
              </a:solidFill>
              <a:latin typeface="Arial"/>
              <a:cs typeface="Arial"/>
              <a:sym typeface="Arial"/>
            </a:endParaRPr>
          </a:p>
        </p:txBody>
      </p:sp>
      <p:sp>
        <p:nvSpPr>
          <p:cNvPr id="372" name="Google Shape;372;p2"/>
          <p:cNvSpPr txBox="1">
            <a:spLocks noGrp="1"/>
          </p:cNvSpPr>
          <p:nvPr>
            <p:ph type="title"/>
          </p:nvPr>
        </p:nvSpPr>
        <p:spPr>
          <a:xfrm>
            <a:off x="4394446" y="720951"/>
            <a:ext cx="3403111" cy="763600"/>
          </a:xfrm>
          <a:prstGeom prst="rect">
            <a:avLst/>
          </a:prstGeom>
          <a:noFill/>
          <a:ln>
            <a:noFill/>
          </a:ln>
        </p:spPr>
        <p:txBody>
          <a:bodyPr spcFirstLastPara="1" wrap="square" lIns="121900" tIns="121900" rIns="121900" bIns="121900" anchor="t" anchorCtr="0">
            <a:noAutofit/>
          </a:bodyPr>
          <a:lstStyle/>
          <a:p>
            <a:r>
              <a:rPr lang="en-US">
                <a:solidFill>
                  <a:srgbClr val="FFFFFF"/>
                </a:solidFill>
                <a:latin typeface="Century Gothic"/>
                <a:ea typeface="Century Gothic"/>
                <a:cs typeface="Century Gothic"/>
                <a:sym typeface="Century Gothic"/>
              </a:rPr>
              <a:t>Who Are We?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7EE042A9-8C75-4805-BD54-56BFFA62744C}"/>
              </a:ext>
            </a:extLst>
          </p:cNvPr>
          <p:cNvPicPr>
            <a:picLocks noChangeAspect="1"/>
          </p:cNvPicPr>
          <p:nvPr/>
        </p:nvPicPr>
        <p:blipFill>
          <a:blip r:embed="rId2"/>
          <a:stretch>
            <a:fillRect/>
          </a:stretch>
        </p:blipFill>
        <p:spPr>
          <a:xfrm>
            <a:off x="-26724" y="0"/>
            <a:ext cx="12192001" cy="685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8" name="Picture 7">
            <a:extLst>
              <a:ext uri="{FF2B5EF4-FFF2-40B4-BE49-F238E27FC236}">
                <a16:creationId xmlns:a16="http://schemas.microsoft.com/office/drawing/2014/main" id="{3279BC97-54FB-48DD-9058-2BE564E0A4BA}"/>
              </a:ext>
            </a:extLst>
          </p:cNvPr>
          <p:cNvPicPr>
            <a:picLocks noChangeAspect="1"/>
          </p:cNvPicPr>
          <p:nvPr/>
        </p:nvPicPr>
        <p:blipFill>
          <a:blip r:embed="rId3"/>
          <a:stretch>
            <a:fillRect/>
          </a:stretch>
        </p:blipFill>
        <p:spPr>
          <a:xfrm>
            <a:off x="9415595" y="5882561"/>
            <a:ext cx="2676525" cy="847725"/>
          </a:xfrm>
          <a:prstGeom prst="rect">
            <a:avLst/>
          </a:prstGeom>
        </p:spPr>
      </p:pic>
      <p:sp>
        <p:nvSpPr>
          <p:cNvPr id="138" name="Title 1"/>
          <p:cNvSpPr txBox="1">
            <a:spLocks noGrp="1"/>
          </p:cNvSpPr>
          <p:nvPr>
            <p:ph type="title"/>
          </p:nvPr>
        </p:nvSpPr>
        <p:spPr>
          <a:xfrm>
            <a:off x="0" y="347959"/>
            <a:ext cx="12192000" cy="1069680"/>
          </a:xfrm>
          <a:prstGeom prst="rect">
            <a:avLst/>
          </a:prstGeom>
        </p:spPr>
        <p:txBody>
          <a:bodyPr/>
          <a:lstStyle/>
          <a:p>
            <a:r>
              <a:rPr lang="en-US" dirty="0"/>
              <a:t>REI Technical Expert Panel Members</a:t>
            </a:r>
            <a:endParaRPr dirty="0"/>
          </a:p>
        </p:txBody>
      </p:sp>
      <p:sp>
        <p:nvSpPr>
          <p:cNvPr id="140" name="Content Placeholder 3"/>
          <p:cNvSpPr txBox="1"/>
          <p:nvPr/>
        </p:nvSpPr>
        <p:spPr>
          <a:xfrm>
            <a:off x="609599" y="1417639"/>
            <a:ext cx="5497192" cy="4029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ormAutofit lnSpcReduction="10000"/>
          </a:bodyPr>
          <a:lstStyle/>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Robert Ashford </a:t>
            </a:r>
            <a:r>
              <a:rPr kumimoji="0" lang="en-US" sz="2400" b="0"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(RecoveryLink)</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Matt Boggs (Ryker Douglas)</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Matt Brown (Addiction Recovery Care) </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Anita Chandra (RAND)</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Kimberly Dash (Education Development Center)</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John Gale </a:t>
            </a:r>
            <a:r>
              <a:rPr kumimoji="0" lang="en-US" sz="2400" b="0"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(University of New England School of Public Health)</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Peter Gaumond (ONDCP)</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Carolyn Hardin (National Association of Drug Court Professionals)</a:t>
            </a:r>
          </a:p>
          <a:p>
            <a:pPr marL="342891" marR="0" lvl="0" indent="-342891" algn="l" defTabSz="457189" rtl="0" eaLnBrk="1" fontAlgn="auto" latinLnBrk="0" hangingPunct="0">
              <a:lnSpc>
                <a:spcPct val="85000"/>
              </a:lnSpc>
              <a:spcBef>
                <a:spcPts val="533"/>
              </a:spcBef>
              <a:spcAft>
                <a:spcPts val="0"/>
              </a:spcAft>
              <a:buClrTx/>
              <a:buSzPct val="100000"/>
              <a:buFont typeface="Arial"/>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 name="Content Placeholder 4"/>
          <p:cNvSpPr txBox="1"/>
          <p:nvPr/>
        </p:nvSpPr>
        <p:spPr>
          <a:xfrm>
            <a:off x="6355111" y="1426499"/>
            <a:ext cx="5497191" cy="4029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ormAutofit lnSpcReduction="10000"/>
          </a:bodyPr>
          <a:lstStyle/>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Christopher Hart (RecoveryLink)</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Sierra Helfrich (CDC)</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Patrick Hibbard (JEAP Training Institute at Oregon Social Learning Institute)</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Pam Johnson (FAHE)</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John Kelly (Recovery Research Institute, Harvard Medical School)</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Ron Manderscheid (National Association for Rural Mental Health)</a:t>
            </a:r>
          </a:p>
          <a:p>
            <a:pPr marL="380990" marR="0" lvl="0" indent="-380990" algn="l" defTabSz="609585" rtl="0" eaLnBrk="1" fontAlgn="auto" latinLnBrk="0" hangingPunct="0">
              <a:lnSpc>
                <a:spcPct val="100000"/>
              </a:lnSpc>
              <a:spcBef>
                <a:spcPts val="0"/>
              </a:spcBef>
              <a:spcAft>
                <a:spcPts val="267"/>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sym typeface="Arial"/>
              </a:rPr>
              <a:t>Robin Phillips</a:t>
            </a: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sym typeface="Arial"/>
              </a:rPr>
              <a:t> </a:t>
            </a:r>
            <a:r>
              <a:rPr kumimoji="0" lang="en-US" sz="2400" b="0"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(National Rural Transit Assistance Program)</a:t>
            </a:r>
          </a:p>
        </p:txBody>
      </p:sp>
    </p:spTree>
    <p:extLst>
      <p:ext uri="{BB962C8B-B14F-4D97-AF65-F5344CB8AC3E}">
        <p14:creationId xmlns:p14="http://schemas.microsoft.com/office/powerpoint/2010/main" val="386563510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9C73B4-5D5C-42DA-ABFF-67EC147B12C3}"/>
              </a:ext>
            </a:extLst>
          </p:cNvPr>
          <p:cNvPicPr>
            <a:picLocks noChangeAspect="1"/>
          </p:cNvPicPr>
          <p:nvPr/>
        </p:nvPicPr>
        <p:blipFill>
          <a:blip r:embed="rId2"/>
          <a:stretch>
            <a:fillRect/>
          </a:stretch>
        </p:blipFill>
        <p:spPr>
          <a:xfrm>
            <a:off x="-26724" y="0"/>
            <a:ext cx="12192001" cy="685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6" name="Picture 5">
            <a:extLst>
              <a:ext uri="{FF2B5EF4-FFF2-40B4-BE49-F238E27FC236}">
                <a16:creationId xmlns:a16="http://schemas.microsoft.com/office/drawing/2014/main" id="{9944AFDC-3C0D-4E4F-81C2-CFB2CD0BFF29}"/>
              </a:ext>
            </a:extLst>
          </p:cNvPr>
          <p:cNvPicPr>
            <a:picLocks noChangeAspect="1"/>
          </p:cNvPicPr>
          <p:nvPr/>
        </p:nvPicPr>
        <p:blipFill>
          <a:blip r:embed="rId3"/>
          <a:stretch>
            <a:fillRect/>
          </a:stretch>
        </p:blipFill>
        <p:spPr>
          <a:xfrm>
            <a:off x="9415595" y="5882561"/>
            <a:ext cx="2676525" cy="847725"/>
          </a:xfrm>
          <a:prstGeom prst="rect">
            <a:avLst/>
          </a:prstGeom>
        </p:spPr>
      </p:pic>
      <p:sp>
        <p:nvSpPr>
          <p:cNvPr id="2" name="Title 1">
            <a:extLst>
              <a:ext uri="{FF2B5EF4-FFF2-40B4-BE49-F238E27FC236}">
                <a16:creationId xmlns:a16="http://schemas.microsoft.com/office/drawing/2014/main" id="{A2B220C2-CC18-4F49-9B64-CEF54012D067}"/>
              </a:ext>
            </a:extLst>
          </p:cNvPr>
          <p:cNvSpPr>
            <a:spLocks noGrp="1"/>
          </p:cNvSpPr>
          <p:nvPr>
            <p:ph type="title"/>
          </p:nvPr>
        </p:nvSpPr>
        <p:spPr/>
        <p:txBody>
          <a:bodyPr/>
          <a:lstStyle/>
          <a:p>
            <a:r>
              <a:rPr lang="en-US" dirty="0"/>
              <a:t>Selecting Indicators for Index</a:t>
            </a:r>
          </a:p>
        </p:txBody>
      </p:sp>
      <p:sp>
        <p:nvSpPr>
          <p:cNvPr id="7" name="TextBox 6">
            <a:extLst>
              <a:ext uri="{FF2B5EF4-FFF2-40B4-BE49-F238E27FC236}">
                <a16:creationId xmlns:a16="http://schemas.microsoft.com/office/drawing/2014/main" id="{0F93C42F-1128-457A-8819-46E04816DCEF}"/>
              </a:ext>
            </a:extLst>
          </p:cNvPr>
          <p:cNvSpPr txBox="1"/>
          <p:nvPr/>
        </p:nvSpPr>
        <p:spPr>
          <a:xfrm>
            <a:off x="609600" y="1362741"/>
            <a:ext cx="109728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current list of indicators for inclusion in the index includes: </a:t>
            </a:r>
          </a:p>
        </p:txBody>
      </p:sp>
      <p:graphicFrame>
        <p:nvGraphicFramePr>
          <p:cNvPr id="9" name="Content Placeholder 3">
            <a:extLst>
              <a:ext uri="{FF2B5EF4-FFF2-40B4-BE49-F238E27FC236}">
                <a16:creationId xmlns:a16="http://schemas.microsoft.com/office/drawing/2014/main" id="{A3E991AE-239D-47DC-A247-388713C84BD0}"/>
              </a:ext>
            </a:extLst>
          </p:cNvPr>
          <p:cNvGraphicFramePr>
            <a:graphicFrameLocks/>
          </p:cNvGraphicFramePr>
          <p:nvPr/>
        </p:nvGraphicFramePr>
        <p:xfrm>
          <a:off x="849745" y="1839041"/>
          <a:ext cx="10504055" cy="3644443"/>
        </p:xfrm>
        <a:graphic>
          <a:graphicData uri="http://schemas.openxmlformats.org/drawingml/2006/table">
            <a:tbl>
              <a:tblPr firstRow="1" firstCol="1" bandRow="1"/>
              <a:tblGrid>
                <a:gridCol w="3495066">
                  <a:extLst>
                    <a:ext uri="{9D8B030D-6E8A-4147-A177-3AD203B41FA5}">
                      <a16:colId xmlns:a16="http://schemas.microsoft.com/office/drawing/2014/main" val="115430633"/>
                    </a:ext>
                  </a:extLst>
                </a:gridCol>
                <a:gridCol w="7008989">
                  <a:extLst>
                    <a:ext uri="{9D8B030D-6E8A-4147-A177-3AD203B41FA5}">
                      <a16:colId xmlns:a16="http://schemas.microsoft.com/office/drawing/2014/main" val="3553976623"/>
                    </a:ext>
                  </a:extLst>
                </a:gridCol>
              </a:tblGrid>
              <a:tr h="259352">
                <a:tc>
                  <a:txBody>
                    <a:bodyPr/>
                    <a:lstStyle/>
                    <a:p>
                      <a:pPr marL="0" marR="0" algn="l" fontAlgn="t">
                        <a:lnSpc>
                          <a:spcPct val="107000"/>
                        </a:lnSpc>
                        <a:spcBef>
                          <a:spcPts val="0"/>
                        </a:spcBef>
                        <a:spcAft>
                          <a:spcPts val="0"/>
                        </a:spcAft>
                      </a:pPr>
                      <a:r>
                        <a:rPr lang="en-US" sz="1600" b="1" i="0" u="none" strike="noStrike" dirty="0">
                          <a:effectLst/>
                          <a:latin typeface="Calibri" panose="020F0502020204030204" pitchFamily="34" charset="0"/>
                          <a:ea typeface="Calibri" panose="020F0502020204030204" pitchFamily="34" charset="0"/>
                          <a:cs typeface="Times New Roman" panose="02020603050405020304" pitchFamily="18" charset="0"/>
                        </a:rPr>
                        <a:t>Category </a:t>
                      </a:r>
                      <a:endParaRPr lang="en-US" sz="16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l" fontAlgn="t">
                        <a:lnSpc>
                          <a:spcPct val="107000"/>
                        </a:lnSpc>
                        <a:spcBef>
                          <a:spcPts val="0"/>
                        </a:spcBef>
                        <a:spcAft>
                          <a:spcPts val="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Indicator </a:t>
                      </a:r>
                      <a:endParaRPr lang="en-US" sz="16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67057833"/>
                  </a:ext>
                </a:extLst>
              </a:tr>
              <a:tr h="259352">
                <a:tc rowSpan="4">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SUD Treatment </a:t>
                      </a:r>
                      <a:endParaRPr lang="en-US" sz="15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dirty="0">
                        <a:effectLst/>
                        <a:latin typeface="Arial" panose="020B0604020202020204" pitchFamily="34" charset="0"/>
                      </a:endParaRPr>
                    </a:p>
                  </a:txBody>
                  <a:tcPr marL="114670" marR="114670" marT="57335" marB="573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500" b="0" i="0" u="none" strike="noStrike" cap="none" spc="0" baseline="0" dirty="0">
                          <a:solidFill>
                            <a:schemeClr val="tx1"/>
                          </a:solidFill>
                          <a:effectLst/>
                          <a:uFillTx/>
                          <a:latin typeface="Calibri" panose="020F0502020204030204" pitchFamily="34" charset="0"/>
                          <a:ea typeface="Calibri" panose="020F0502020204030204" pitchFamily="34" charset="0"/>
                          <a:cs typeface="Times New Roman" panose="02020603050405020304" pitchFamily="18" charset="0"/>
                          <a:sym typeface="Arial"/>
                        </a:rPr>
                        <a:t>Number of substance use treatment facilities per capita </a:t>
                      </a:r>
                      <a:endParaRPr lang="en-US" sz="1500" b="0" i="0" u="none" strike="noStrike" cap="none" spc="0" baseline="0" dirty="0">
                        <a:solidFill>
                          <a:schemeClr val="tx1"/>
                        </a:solidFill>
                        <a:effectLst/>
                        <a:uFillTx/>
                        <a:latin typeface="Calibri" panose="020F0502020204030204" pitchFamily="34" charset="0"/>
                        <a:cs typeface="Times New Roman" panose="02020603050405020304" pitchFamily="18" charset="0"/>
                        <a:sym typeface="Arial"/>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8424286"/>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Number of providers licensed to administer buprenorphine per capita</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926509"/>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Average distance to nearest MAT provider</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7344"/>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a:effectLst/>
                          <a:latin typeface="Calibri" panose="020F0502020204030204" pitchFamily="34" charset="0"/>
                          <a:ea typeface="Calibri" panose="020F0502020204030204" pitchFamily="34" charset="0"/>
                          <a:cs typeface="Times New Roman" panose="02020603050405020304" pitchFamily="18" charset="0"/>
                        </a:rPr>
                        <a:t>Number of mental health providers per capita </a:t>
                      </a:r>
                      <a:endParaRPr lang="en-US" sz="1500" b="0" i="0" u="none" strike="noStrike">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299527"/>
                  </a:ext>
                </a:extLst>
              </a:tr>
              <a:tr h="259352">
                <a:tc rowSpan="5">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Continuum of SUD Support </a:t>
                      </a:r>
                      <a:endParaRPr lang="en-US" sz="15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500" b="0" i="0" u="none" strike="noStrike" dirty="0">
                        <a:effectLst/>
                        <a:latin typeface="Arial" panose="020B0604020202020204" pitchFamily="34" charset="0"/>
                      </a:endParaRPr>
                    </a:p>
                  </a:txBody>
                  <a:tcPr marL="114670" marR="114670" marT="57335" marB="573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Number of recovery residences per capita </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638700"/>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a:effectLst/>
                          <a:latin typeface="Calibri" panose="020F0502020204030204" pitchFamily="34" charset="0"/>
                          <a:ea typeface="Calibri" panose="020F0502020204030204" pitchFamily="34" charset="0"/>
                          <a:cs typeface="Times New Roman" panose="02020603050405020304" pitchFamily="18" charset="0"/>
                        </a:rPr>
                        <a:t>Average distance to nearest SSP</a:t>
                      </a:r>
                      <a:endParaRPr lang="en-US" sz="1500" b="0" i="0" u="none" strike="noStrike">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687188"/>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Is there a drug court? </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077864"/>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a:effectLst/>
                          <a:latin typeface="Calibri" panose="020F0502020204030204" pitchFamily="34" charset="0"/>
                          <a:ea typeface="Calibri" panose="020F0502020204030204" pitchFamily="34" charset="0"/>
                          <a:cs typeface="Times New Roman" panose="02020603050405020304" pitchFamily="18" charset="0"/>
                        </a:rPr>
                        <a:t>Is there a drug free coalition? </a:t>
                      </a:r>
                      <a:endParaRPr lang="en-US" sz="1500" b="0" i="0" u="none" strike="noStrike">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229831"/>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Indicator of state policy environment </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22247"/>
                  </a:ext>
                </a:extLst>
              </a:tr>
              <a:tr h="259352">
                <a:tc rowSpan="4">
                  <a:txBody>
                    <a:bodyPr/>
                    <a:lstStyle/>
                    <a:p>
                      <a:pPr marL="0" marR="0" algn="l" fontAlgn="t">
                        <a:lnSpc>
                          <a:spcPct val="107000"/>
                        </a:lnSpc>
                        <a:spcBef>
                          <a:spcPts val="0"/>
                        </a:spcBef>
                        <a:spcAft>
                          <a:spcPts val="0"/>
                        </a:spcAft>
                      </a:pPr>
                      <a:r>
                        <a:rPr lang="en-US" sz="1500" b="0" i="0" u="none" strike="noStrike">
                          <a:effectLst/>
                          <a:latin typeface="Calibri" panose="020F0502020204030204" pitchFamily="34" charset="0"/>
                          <a:ea typeface="Calibri" panose="020F0502020204030204" pitchFamily="34" charset="0"/>
                          <a:cs typeface="Times New Roman" panose="02020603050405020304" pitchFamily="18" charset="0"/>
                        </a:rPr>
                        <a:t>Social and Infrastructure  </a:t>
                      </a:r>
                      <a:endParaRPr lang="en-US" sz="1500" b="0" i="0" u="none" strike="noStrike">
                        <a:effectLst/>
                        <a:latin typeface="Arial" panose="020B0604020202020204" pitchFamily="34" charset="0"/>
                      </a:endParaRPr>
                    </a:p>
                  </a:txBody>
                  <a:tcPr marL="114670" marR="114670" marT="57335" marB="573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500" b="0" i="0" u="none" strike="noStrike">
                          <a:effectLst/>
                          <a:latin typeface="Calibri" panose="020F0502020204030204" pitchFamily="34" charset="0"/>
                          <a:ea typeface="Calibri" panose="020F0502020204030204" pitchFamily="34" charset="0"/>
                          <a:cs typeface="Times New Roman" panose="02020603050405020304" pitchFamily="18" charset="0"/>
                        </a:rPr>
                        <a:t>Percentage of households with 1 or more vehicles </a:t>
                      </a:r>
                      <a:endParaRPr lang="en-US" sz="1500" b="0" i="0" u="none" strike="noStrike">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45753"/>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Percentage of households spending 50% or more of their income on housing</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0218657"/>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Percentage of households with broadband </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134186"/>
                  </a:ext>
                </a:extLst>
              </a:tr>
              <a:tr h="259352">
                <a:tc vMerge="1">
                  <a:txBody>
                    <a:bodyPr/>
                    <a:lstStyle/>
                    <a:p>
                      <a:endParaRPr lang="en-US"/>
                    </a:p>
                  </a:txBody>
                  <a:tcPr/>
                </a:tc>
                <a:tc>
                  <a:txBody>
                    <a:bodyPr/>
                    <a:lstStyle/>
                    <a:p>
                      <a:pPr marL="0" marR="0" algn="l" fontAlgn="t">
                        <a:lnSpc>
                          <a:spcPct val="107000"/>
                        </a:lnSpc>
                        <a:spcBef>
                          <a:spcPts val="0"/>
                        </a:spcBef>
                        <a:spcAft>
                          <a:spcPts val="0"/>
                        </a:spcAft>
                      </a:pPr>
                      <a:r>
                        <a:rPr lang="en-US" sz="1500" b="0" i="0" u="none" strike="noStrike" dirty="0">
                          <a:effectLst/>
                          <a:latin typeface="Calibri" panose="020F0502020204030204" pitchFamily="34" charset="0"/>
                          <a:ea typeface="Calibri" panose="020F0502020204030204" pitchFamily="34" charset="0"/>
                          <a:cs typeface="Times New Roman" panose="02020603050405020304" pitchFamily="18" charset="0"/>
                        </a:rPr>
                        <a:t>Number of social associations per capita </a:t>
                      </a:r>
                      <a:endParaRPr lang="en-US" sz="1500" b="0" i="0" u="none" strike="noStrike" dirty="0">
                        <a:effectLst/>
                        <a:latin typeface="Arial" panose="020B0604020202020204" pitchFamily="34" charset="0"/>
                      </a:endParaRPr>
                    </a:p>
                  </a:txBody>
                  <a:tcPr marL="86002" marR="86002" marT="119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378203"/>
                  </a:ext>
                </a:extLst>
              </a:tr>
            </a:tbl>
          </a:graphicData>
        </a:graphic>
      </p:graphicFrame>
    </p:spTree>
    <p:extLst>
      <p:ext uri="{BB962C8B-B14F-4D97-AF65-F5344CB8AC3E}">
        <p14:creationId xmlns:p14="http://schemas.microsoft.com/office/powerpoint/2010/main" val="27840879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9C73B4-5D5C-42DA-ABFF-67EC147B12C3}"/>
              </a:ext>
            </a:extLst>
          </p:cNvPr>
          <p:cNvPicPr>
            <a:picLocks noChangeAspect="1"/>
          </p:cNvPicPr>
          <p:nvPr/>
        </p:nvPicPr>
        <p:blipFill>
          <a:blip r:embed="rId2"/>
          <a:stretch>
            <a:fillRect/>
          </a:stretch>
        </p:blipFill>
        <p:spPr>
          <a:xfrm>
            <a:off x="-26726" y="-24678"/>
            <a:ext cx="12192001"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6" name="Picture 5">
            <a:extLst>
              <a:ext uri="{FF2B5EF4-FFF2-40B4-BE49-F238E27FC236}">
                <a16:creationId xmlns:a16="http://schemas.microsoft.com/office/drawing/2014/main" id="{9944AFDC-3C0D-4E4F-81C2-CFB2CD0BFF29}"/>
              </a:ext>
            </a:extLst>
          </p:cNvPr>
          <p:cNvPicPr>
            <a:picLocks noChangeAspect="1"/>
          </p:cNvPicPr>
          <p:nvPr/>
        </p:nvPicPr>
        <p:blipFill>
          <a:blip r:embed="rId3"/>
          <a:stretch>
            <a:fillRect/>
          </a:stretch>
        </p:blipFill>
        <p:spPr>
          <a:xfrm>
            <a:off x="9415595" y="5882561"/>
            <a:ext cx="2676525" cy="847725"/>
          </a:xfrm>
          <a:prstGeom prst="rect">
            <a:avLst/>
          </a:prstGeom>
        </p:spPr>
      </p:pic>
      <p:sp>
        <p:nvSpPr>
          <p:cNvPr id="2" name="Title 1">
            <a:extLst>
              <a:ext uri="{FF2B5EF4-FFF2-40B4-BE49-F238E27FC236}">
                <a16:creationId xmlns:a16="http://schemas.microsoft.com/office/drawing/2014/main" id="{A2B220C2-CC18-4F49-9B64-CEF54012D067}"/>
              </a:ext>
            </a:extLst>
          </p:cNvPr>
          <p:cNvSpPr>
            <a:spLocks noGrp="1"/>
          </p:cNvSpPr>
          <p:nvPr>
            <p:ph type="title"/>
          </p:nvPr>
        </p:nvSpPr>
        <p:spPr/>
        <p:txBody>
          <a:bodyPr/>
          <a:lstStyle/>
          <a:p>
            <a:r>
              <a:rPr lang="en-US" dirty="0"/>
              <a:t>Overall Recovery Ecosystem Scores*</a:t>
            </a:r>
          </a:p>
        </p:txBody>
      </p:sp>
      <p:pic>
        <p:nvPicPr>
          <p:cNvPr id="10" name="Picture 9">
            <a:extLst>
              <a:ext uri="{FF2B5EF4-FFF2-40B4-BE49-F238E27FC236}">
                <a16:creationId xmlns:a16="http://schemas.microsoft.com/office/drawing/2014/main" id="{6EBCBE52-A6BF-4140-9D61-54C7B111562F}"/>
              </a:ext>
            </a:extLst>
          </p:cNvPr>
          <p:cNvPicPr>
            <a:picLocks noChangeAspect="1"/>
          </p:cNvPicPr>
          <p:nvPr/>
        </p:nvPicPr>
        <p:blipFill>
          <a:blip r:embed="rId4"/>
          <a:stretch>
            <a:fillRect/>
          </a:stretch>
        </p:blipFill>
        <p:spPr>
          <a:xfrm>
            <a:off x="10291894" y="1289772"/>
            <a:ext cx="923925" cy="1247775"/>
          </a:xfrm>
          <a:prstGeom prst="rect">
            <a:avLst/>
          </a:prstGeom>
        </p:spPr>
      </p:pic>
      <p:pic>
        <p:nvPicPr>
          <p:cNvPr id="11" name="Picture 10">
            <a:extLst>
              <a:ext uri="{FF2B5EF4-FFF2-40B4-BE49-F238E27FC236}">
                <a16:creationId xmlns:a16="http://schemas.microsoft.com/office/drawing/2014/main" id="{818B16AA-CC6B-4652-8717-F86C53C9F2D9}"/>
              </a:ext>
            </a:extLst>
          </p:cNvPr>
          <p:cNvPicPr>
            <a:picLocks noChangeAspect="1"/>
          </p:cNvPicPr>
          <p:nvPr/>
        </p:nvPicPr>
        <p:blipFill>
          <a:blip r:embed="rId5"/>
          <a:stretch>
            <a:fillRect/>
          </a:stretch>
        </p:blipFill>
        <p:spPr>
          <a:xfrm>
            <a:off x="2100267" y="1289772"/>
            <a:ext cx="7860228" cy="4501214"/>
          </a:xfrm>
          <a:prstGeom prst="rect">
            <a:avLst/>
          </a:prstGeom>
        </p:spPr>
      </p:pic>
      <p:sp>
        <p:nvSpPr>
          <p:cNvPr id="3" name="TextBox 2">
            <a:extLst>
              <a:ext uri="{FF2B5EF4-FFF2-40B4-BE49-F238E27FC236}">
                <a16:creationId xmlns:a16="http://schemas.microsoft.com/office/drawing/2014/main" id="{54795BC9-B1CE-433D-8285-643F6B8127FA}"/>
              </a:ext>
            </a:extLst>
          </p:cNvPr>
          <p:cNvSpPr txBox="1"/>
          <p:nvPr/>
        </p:nvSpPr>
        <p:spPr>
          <a:xfrm>
            <a:off x="8496300" y="4543425"/>
            <a:ext cx="37909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Arial"/>
                <a:cs typeface="Arial"/>
                <a:sym typeface="Arial"/>
              </a:rPr>
              <a:t>*Note: Not for dissemination, as scores are not final</a:t>
            </a:r>
          </a:p>
        </p:txBody>
      </p:sp>
    </p:spTree>
    <p:extLst>
      <p:ext uri="{BB962C8B-B14F-4D97-AF65-F5344CB8AC3E}">
        <p14:creationId xmlns:p14="http://schemas.microsoft.com/office/powerpoint/2010/main" val="42244173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9C73B4-5D5C-42DA-ABFF-67EC147B12C3}"/>
              </a:ext>
            </a:extLst>
          </p:cNvPr>
          <p:cNvPicPr>
            <a:picLocks noChangeAspect="1"/>
          </p:cNvPicPr>
          <p:nvPr/>
        </p:nvPicPr>
        <p:blipFill>
          <a:blip r:embed="rId2"/>
          <a:stretch>
            <a:fillRect/>
          </a:stretch>
        </p:blipFill>
        <p:spPr>
          <a:xfrm>
            <a:off x="-26726" y="-24678"/>
            <a:ext cx="12192001" cy="685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6" name="Picture 5">
            <a:extLst>
              <a:ext uri="{FF2B5EF4-FFF2-40B4-BE49-F238E27FC236}">
                <a16:creationId xmlns:a16="http://schemas.microsoft.com/office/drawing/2014/main" id="{9944AFDC-3C0D-4E4F-81C2-CFB2CD0BFF29}"/>
              </a:ext>
            </a:extLst>
          </p:cNvPr>
          <p:cNvPicPr>
            <a:picLocks noChangeAspect="1"/>
          </p:cNvPicPr>
          <p:nvPr/>
        </p:nvPicPr>
        <p:blipFill>
          <a:blip r:embed="rId3"/>
          <a:stretch>
            <a:fillRect/>
          </a:stretch>
        </p:blipFill>
        <p:spPr>
          <a:xfrm>
            <a:off x="9415595" y="5882561"/>
            <a:ext cx="2676525" cy="847725"/>
          </a:xfrm>
          <a:prstGeom prst="rect">
            <a:avLst/>
          </a:prstGeom>
        </p:spPr>
      </p:pic>
      <p:sp>
        <p:nvSpPr>
          <p:cNvPr id="2" name="Title 1">
            <a:extLst>
              <a:ext uri="{FF2B5EF4-FFF2-40B4-BE49-F238E27FC236}">
                <a16:creationId xmlns:a16="http://schemas.microsoft.com/office/drawing/2014/main" id="{A2B220C2-CC18-4F49-9B64-CEF54012D067}"/>
              </a:ext>
            </a:extLst>
          </p:cNvPr>
          <p:cNvSpPr>
            <a:spLocks noGrp="1"/>
          </p:cNvSpPr>
          <p:nvPr>
            <p:ph type="title"/>
          </p:nvPr>
        </p:nvSpPr>
        <p:spPr/>
        <p:txBody>
          <a:bodyPr/>
          <a:lstStyle/>
          <a:p>
            <a:r>
              <a:rPr lang="en-US" dirty="0"/>
              <a:t>Substance Use Treatment Scores*</a:t>
            </a:r>
          </a:p>
        </p:txBody>
      </p:sp>
      <p:pic>
        <p:nvPicPr>
          <p:cNvPr id="10" name="Picture 9">
            <a:extLst>
              <a:ext uri="{FF2B5EF4-FFF2-40B4-BE49-F238E27FC236}">
                <a16:creationId xmlns:a16="http://schemas.microsoft.com/office/drawing/2014/main" id="{6EBCBE52-A6BF-4140-9D61-54C7B111562F}"/>
              </a:ext>
            </a:extLst>
          </p:cNvPr>
          <p:cNvPicPr>
            <a:picLocks noChangeAspect="1"/>
          </p:cNvPicPr>
          <p:nvPr/>
        </p:nvPicPr>
        <p:blipFill>
          <a:blip r:embed="rId4"/>
          <a:stretch>
            <a:fillRect/>
          </a:stretch>
        </p:blipFill>
        <p:spPr>
          <a:xfrm>
            <a:off x="10291894" y="1289772"/>
            <a:ext cx="923925" cy="1247775"/>
          </a:xfrm>
          <a:prstGeom prst="rect">
            <a:avLst/>
          </a:prstGeom>
        </p:spPr>
      </p:pic>
      <p:pic>
        <p:nvPicPr>
          <p:cNvPr id="8" name="Picture 7">
            <a:extLst>
              <a:ext uri="{FF2B5EF4-FFF2-40B4-BE49-F238E27FC236}">
                <a16:creationId xmlns:a16="http://schemas.microsoft.com/office/drawing/2014/main" id="{0D3CC599-F1F0-41BF-BF69-6369E26D7F6C}"/>
              </a:ext>
            </a:extLst>
          </p:cNvPr>
          <p:cNvPicPr>
            <a:picLocks noChangeAspect="1"/>
          </p:cNvPicPr>
          <p:nvPr/>
        </p:nvPicPr>
        <p:blipFill>
          <a:blip r:embed="rId5"/>
          <a:stretch>
            <a:fillRect/>
          </a:stretch>
        </p:blipFill>
        <p:spPr>
          <a:xfrm>
            <a:off x="2031272" y="1170697"/>
            <a:ext cx="7998219" cy="4661124"/>
          </a:xfrm>
          <a:prstGeom prst="rect">
            <a:avLst/>
          </a:prstGeom>
        </p:spPr>
      </p:pic>
      <p:sp>
        <p:nvSpPr>
          <p:cNvPr id="3" name="TextBox 2">
            <a:extLst>
              <a:ext uri="{FF2B5EF4-FFF2-40B4-BE49-F238E27FC236}">
                <a16:creationId xmlns:a16="http://schemas.microsoft.com/office/drawing/2014/main" id="{54795BC9-B1CE-433D-8285-643F6B8127FA}"/>
              </a:ext>
            </a:extLst>
          </p:cNvPr>
          <p:cNvSpPr txBox="1"/>
          <p:nvPr/>
        </p:nvSpPr>
        <p:spPr>
          <a:xfrm>
            <a:off x="8496300" y="4543425"/>
            <a:ext cx="37909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Arial"/>
                <a:cs typeface="Arial"/>
                <a:sym typeface="Arial"/>
              </a:rPr>
              <a:t>*Note: Not for dissemination, as scores are not final</a:t>
            </a:r>
          </a:p>
        </p:txBody>
      </p:sp>
    </p:spTree>
    <p:extLst>
      <p:ext uri="{BB962C8B-B14F-4D97-AF65-F5344CB8AC3E}">
        <p14:creationId xmlns:p14="http://schemas.microsoft.com/office/powerpoint/2010/main" val="27744010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9C73B4-5D5C-42DA-ABFF-67EC147B12C3}"/>
              </a:ext>
            </a:extLst>
          </p:cNvPr>
          <p:cNvPicPr>
            <a:picLocks noChangeAspect="1"/>
          </p:cNvPicPr>
          <p:nvPr/>
        </p:nvPicPr>
        <p:blipFill>
          <a:blip r:embed="rId2"/>
          <a:stretch>
            <a:fillRect/>
          </a:stretch>
        </p:blipFill>
        <p:spPr>
          <a:xfrm>
            <a:off x="-26726" y="-24678"/>
            <a:ext cx="12192001"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6" name="Picture 5">
            <a:extLst>
              <a:ext uri="{FF2B5EF4-FFF2-40B4-BE49-F238E27FC236}">
                <a16:creationId xmlns:a16="http://schemas.microsoft.com/office/drawing/2014/main" id="{9944AFDC-3C0D-4E4F-81C2-CFB2CD0BFF29}"/>
              </a:ext>
            </a:extLst>
          </p:cNvPr>
          <p:cNvPicPr>
            <a:picLocks noChangeAspect="1"/>
          </p:cNvPicPr>
          <p:nvPr/>
        </p:nvPicPr>
        <p:blipFill>
          <a:blip r:embed="rId3"/>
          <a:stretch>
            <a:fillRect/>
          </a:stretch>
        </p:blipFill>
        <p:spPr>
          <a:xfrm>
            <a:off x="9415595" y="5882561"/>
            <a:ext cx="2676525" cy="847725"/>
          </a:xfrm>
          <a:prstGeom prst="rect">
            <a:avLst/>
          </a:prstGeom>
        </p:spPr>
      </p:pic>
      <p:sp>
        <p:nvSpPr>
          <p:cNvPr id="2" name="Title 1">
            <a:extLst>
              <a:ext uri="{FF2B5EF4-FFF2-40B4-BE49-F238E27FC236}">
                <a16:creationId xmlns:a16="http://schemas.microsoft.com/office/drawing/2014/main" id="{A2B220C2-CC18-4F49-9B64-CEF54012D067}"/>
              </a:ext>
            </a:extLst>
          </p:cNvPr>
          <p:cNvSpPr>
            <a:spLocks noGrp="1"/>
          </p:cNvSpPr>
          <p:nvPr>
            <p:ph type="title"/>
          </p:nvPr>
        </p:nvSpPr>
        <p:spPr/>
        <p:txBody>
          <a:bodyPr/>
          <a:lstStyle/>
          <a:p>
            <a:r>
              <a:rPr lang="en-US" dirty="0"/>
              <a:t>Continuum of SUD Support Scores*</a:t>
            </a:r>
          </a:p>
        </p:txBody>
      </p:sp>
      <p:pic>
        <p:nvPicPr>
          <p:cNvPr id="10" name="Picture 9">
            <a:extLst>
              <a:ext uri="{FF2B5EF4-FFF2-40B4-BE49-F238E27FC236}">
                <a16:creationId xmlns:a16="http://schemas.microsoft.com/office/drawing/2014/main" id="{6EBCBE52-A6BF-4140-9D61-54C7B111562F}"/>
              </a:ext>
            </a:extLst>
          </p:cNvPr>
          <p:cNvPicPr>
            <a:picLocks noChangeAspect="1"/>
          </p:cNvPicPr>
          <p:nvPr/>
        </p:nvPicPr>
        <p:blipFill>
          <a:blip r:embed="rId4"/>
          <a:stretch>
            <a:fillRect/>
          </a:stretch>
        </p:blipFill>
        <p:spPr>
          <a:xfrm>
            <a:off x="10291894" y="1289772"/>
            <a:ext cx="923925" cy="1247775"/>
          </a:xfrm>
          <a:prstGeom prst="rect">
            <a:avLst/>
          </a:prstGeom>
        </p:spPr>
      </p:pic>
      <p:pic>
        <p:nvPicPr>
          <p:cNvPr id="9" name="Picture 8">
            <a:extLst>
              <a:ext uri="{FF2B5EF4-FFF2-40B4-BE49-F238E27FC236}">
                <a16:creationId xmlns:a16="http://schemas.microsoft.com/office/drawing/2014/main" id="{02C57AD4-A5D6-482C-B9D4-4DDCC4404B28}"/>
              </a:ext>
            </a:extLst>
          </p:cNvPr>
          <p:cNvPicPr>
            <a:picLocks noChangeAspect="1"/>
          </p:cNvPicPr>
          <p:nvPr/>
        </p:nvPicPr>
        <p:blipFill>
          <a:blip r:embed="rId5"/>
          <a:stretch>
            <a:fillRect/>
          </a:stretch>
        </p:blipFill>
        <p:spPr>
          <a:xfrm>
            <a:off x="2047876" y="1305388"/>
            <a:ext cx="7766662" cy="4519394"/>
          </a:xfrm>
          <a:prstGeom prst="rect">
            <a:avLst/>
          </a:prstGeom>
        </p:spPr>
      </p:pic>
      <p:sp>
        <p:nvSpPr>
          <p:cNvPr id="3" name="TextBox 2">
            <a:extLst>
              <a:ext uri="{FF2B5EF4-FFF2-40B4-BE49-F238E27FC236}">
                <a16:creationId xmlns:a16="http://schemas.microsoft.com/office/drawing/2014/main" id="{54795BC9-B1CE-433D-8285-643F6B8127FA}"/>
              </a:ext>
            </a:extLst>
          </p:cNvPr>
          <p:cNvSpPr txBox="1"/>
          <p:nvPr/>
        </p:nvSpPr>
        <p:spPr>
          <a:xfrm>
            <a:off x="8496300" y="4543425"/>
            <a:ext cx="37909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Arial"/>
                <a:cs typeface="Arial"/>
                <a:sym typeface="Arial"/>
              </a:rPr>
              <a:t>*Note: Not for dissemination, as scores are not final</a:t>
            </a:r>
          </a:p>
        </p:txBody>
      </p:sp>
    </p:spTree>
    <p:extLst>
      <p:ext uri="{BB962C8B-B14F-4D97-AF65-F5344CB8AC3E}">
        <p14:creationId xmlns:p14="http://schemas.microsoft.com/office/powerpoint/2010/main" val="26673334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9C73B4-5D5C-42DA-ABFF-67EC147B12C3}"/>
              </a:ext>
            </a:extLst>
          </p:cNvPr>
          <p:cNvPicPr>
            <a:picLocks noChangeAspect="1"/>
          </p:cNvPicPr>
          <p:nvPr/>
        </p:nvPicPr>
        <p:blipFill>
          <a:blip r:embed="rId2"/>
          <a:stretch>
            <a:fillRect/>
          </a:stretch>
        </p:blipFill>
        <p:spPr>
          <a:xfrm>
            <a:off x="-26726" y="-24678"/>
            <a:ext cx="12192001" cy="685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6" name="Picture 5">
            <a:extLst>
              <a:ext uri="{FF2B5EF4-FFF2-40B4-BE49-F238E27FC236}">
                <a16:creationId xmlns:a16="http://schemas.microsoft.com/office/drawing/2014/main" id="{9944AFDC-3C0D-4E4F-81C2-CFB2CD0BFF29}"/>
              </a:ext>
            </a:extLst>
          </p:cNvPr>
          <p:cNvPicPr>
            <a:picLocks noChangeAspect="1"/>
          </p:cNvPicPr>
          <p:nvPr/>
        </p:nvPicPr>
        <p:blipFill>
          <a:blip r:embed="rId3"/>
          <a:stretch>
            <a:fillRect/>
          </a:stretch>
        </p:blipFill>
        <p:spPr>
          <a:xfrm>
            <a:off x="9415595" y="5882561"/>
            <a:ext cx="2676525" cy="847725"/>
          </a:xfrm>
          <a:prstGeom prst="rect">
            <a:avLst/>
          </a:prstGeom>
        </p:spPr>
      </p:pic>
      <p:sp>
        <p:nvSpPr>
          <p:cNvPr id="2" name="Title 1">
            <a:extLst>
              <a:ext uri="{FF2B5EF4-FFF2-40B4-BE49-F238E27FC236}">
                <a16:creationId xmlns:a16="http://schemas.microsoft.com/office/drawing/2014/main" id="{A2B220C2-CC18-4F49-9B64-CEF54012D067}"/>
              </a:ext>
            </a:extLst>
          </p:cNvPr>
          <p:cNvSpPr>
            <a:spLocks noGrp="1"/>
          </p:cNvSpPr>
          <p:nvPr>
            <p:ph type="title"/>
          </p:nvPr>
        </p:nvSpPr>
        <p:spPr/>
        <p:txBody>
          <a:bodyPr/>
          <a:lstStyle/>
          <a:p>
            <a:r>
              <a:rPr lang="en-US" dirty="0"/>
              <a:t>Social + Infrastructure Scores*</a:t>
            </a:r>
          </a:p>
        </p:txBody>
      </p:sp>
      <p:pic>
        <p:nvPicPr>
          <p:cNvPr id="10" name="Picture 9">
            <a:extLst>
              <a:ext uri="{FF2B5EF4-FFF2-40B4-BE49-F238E27FC236}">
                <a16:creationId xmlns:a16="http://schemas.microsoft.com/office/drawing/2014/main" id="{6EBCBE52-A6BF-4140-9D61-54C7B111562F}"/>
              </a:ext>
            </a:extLst>
          </p:cNvPr>
          <p:cNvPicPr>
            <a:picLocks noChangeAspect="1"/>
          </p:cNvPicPr>
          <p:nvPr/>
        </p:nvPicPr>
        <p:blipFill>
          <a:blip r:embed="rId4"/>
          <a:stretch>
            <a:fillRect/>
          </a:stretch>
        </p:blipFill>
        <p:spPr>
          <a:xfrm>
            <a:off x="10291894" y="1289772"/>
            <a:ext cx="923925" cy="1247775"/>
          </a:xfrm>
          <a:prstGeom prst="rect">
            <a:avLst/>
          </a:prstGeom>
        </p:spPr>
      </p:pic>
      <p:pic>
        <p:nvPicPr>
          <p:cNvPr id="8" name="Picture 7">
            <a:extLst>
              <a:ext uri="{FF2B5EF4-FFF2-40B4-BE49-F238E27FC236}">
                <a16:creationId xmlns:a16="http://schemas.microsoft.com/office/drawing/2014/main" id="{54A0F93E-5E8B-4ADB-B5CA-29319AB477D2}"/>
              </a:ext>
            </a:extLst>
          </p:cNvPr>
          <p:cNvPicPr>
            <a:picLocks noChangeAspect="1"/>
          </p:cNvPicPr>
          <p:nvPr/>
        </p:nvPicPr>
        <p:blipFill>
          <a:blip r:embed="rId5"/>
          <a:stretch>
            <a:fillRect/>
          </a:stretch>
        </p:blipFill>
        <p:spPr>
          <a:xfrm>
            <a:off x="1997768" y="1159674"/>
            <a:ext cx="7889181" cy="4619851"/>
          </a:xfrm>
          <a:prstGeom prst="rect">
            <a:avLst/>
          </a:prstGeom>
        </p:spPr>
      </p:pic>
      <p:sp>
        <p:nvSpPr>
          <p:cNvPr id="3" name="TextBox 2">
            <a:extLst>
              <a:ext uri="{FF2B5EF4-FFF2-40B4-BE49-F238E27FC236}">
                <a16:creationId xmlns:a16="http://schemas.microsoft.com/office/drawing/2014/main" id="{54795BC9-B1CE-433D-8285-643F6B8127FA}"/>
              </a:ext>
            </a:extLst>
          </p:cNvPr>
          <p:cNvSpPr txBox="1"/>
          <p:nvPr/>
        </p:nvSpPr>
        <p:spPr>
          <a:xfrm>
            <a:off x="8496300" y="4543425"/>
            <a:ext cx="37909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Arial"/>
                <a:cs typeface="Arial"/>
                <a:sym typeface="Arial"/>
              </a:rPr>
              <a:t>*Note: Not for dissemination, as scores are not final</a:t>
            </a:r>
          </a:p>
        </p:txBody>
      </p:sp>
    </p:spTree>
    <p:extLst>
      <p:ext uri="{BB962C8B-B14F-4D97-AF65-F5344CB8AC3E}">
        <p14:creationId xmlns:p14="http://schemas.microsoft.com/office/powerpoint/2010/main" val="166086680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97972" y="654050"/>
            <a:ext cx="4369981" cy="5486400"/>
          </a:xfrm>
          <a:prstGeom prst="rect">
            <a:avLst/>
          </a:prstGeom>
          <a:solidFill>
            <a:srgbClr val="0E72A2"/>
          </a:solidFill>
        </p:spPr>
      </p:sp>
      <p:grpSp>
        <p:nvGrpSpPr>
          <p:cNvPr id="3" name="Group 3"/>
          <p:cNvGrpSpPr/>
          <p:nvPr/>
        </p:nvGrpSpPr>
        <p:grpSpPr>
          <a:xfrm>
            <a:off x="0" y="0"/>
            <a:ext cx="7555593" cy="6858000"/>
            <a:chOff x="0" y="0"/>
            <a:chExt cx="15111186" cy="13716000"/>
          </a:xfrm>
        </p:grpSpPr>
        <p:pic>
          <p:nvPicPr>
            <p:cNvPr id="4" name="Picture 4"/>
            <p:cNvPicPr>
              <a:picLocks noChangeAspect="1"/>
            </p:cNvPicPr>
            <p:nvPr/>
          </p:nvPicPr>
          <p:blipFill>
            <a:blip r:embed="rId2">
              <a:alphaModFix amt="90000"/>
            </a:blip>
            <a:srcRect l="22401" r="36767"/>
            <a:stretch>
              <a:fillRect/>
            </a:stretch>
          </p:blipFill>
          <p:spPr>
            <a:xfrm>
              <a:off x="0" y="0"/>
              <a:ext cx="7492093" cy="13716000"/>
            </a:xfrm>
            <a:prstGeom prst="rect">
              <a:avLst/>
            </a:prstGeom>
          </p:spPr>
        </p:pic>
        <p:pic>
          <p:nvPicPr>
            <p:cNvPr id="5" name="Picture 5"/>
            <p:cNvPicPr>
              <a:picLocks noChangeAspect="1"/>
            </p:cNvPicPr>
            <p:nvPr/>
          </p:nvPicPr>
          <p:blipFill>
            <a:blip r:embed="rId3">
              <a:alphaModFix amt="90000"/>
            </a:blip>
            <a:srcRect l="13405" r="13405"/>
            <a:stretch>
              <a:fillRect/>
            </a:stretch>
          </p:blipFill>
          <p:spPr>
            <a:xfrm>
              <a:off x="7619093" y="0"/>
              <a:ext cx="7492093" cy="6794500"/>
            </a:xfrm>
            <a:prstGeom prst="rect">
              <a:avLst/>
            </a:prstGeom>
          </p:spPr>
        </p:pic>
        <p:pic>
          <p:nvPicPr>
            <p:cNvPr id="6" name="Picture 6"/>
            <p:cNvPicPr>
              <a:picLocks noChangeAspect="1"/>
            </p:cNvPicPr>
            <p:nvPr/>
          </p:nvPicPr>
          <p:blipFill>
            <a:blip r:embed="rId4">
              <a:alphaModFix amt="90000"/>
            </a:blip>
            <a:srcRect l="12991" r="12991"/>
            <a:stretch>
              <a:fillRect/>
            </a:stretch>
          </p:blipFill>
          <p:spPr>
            <a:xfrm>
              <a:off x="7619093" y="6921500"/>
              <a:ext cx="7492093" cy="6794500"/>
            </a:xfrm>
            <a:prstGeom prst="rect">
              <a:avLst/>
            </a:prstGeom>
          </p:spPr>
        </p:pic>
      </p:grpSp>
      <p:sp>
        <p:nvSpPr>
          <p:cNvPr id="7" name="TextBox 7"/>
          <p:cNvSpPr txBox="1"/>
          <p:nvPr/>
        </p:nvSpPr>
        <p:spPr>
          <a:xfrm>
            <a:off x="7690608" y="2037907"/>
            <a:ext cx="4377345" cy="2404376"/>
          </a:xfrm>
          <a:prstGeom prst="rect">
            <a:avLst/>
          </a:prstGeom>
        </p:spPr>
        <p:txBody>
          <a:bodyPr wrap="square" lIns="0" tIns="0" rIns="0" bIns="0" rtlCol="0" anchor="t">
            <a:spAutoFit/>
          </a:bodyPr>
          <a:lstStyle/>
          <a:p>
            <a:pPr algn="ctr">
              <a:lnSpc>
                <a:spcPct val="150000"/>
              </a:lnSpc>
            </a:pPr>
            <a:r>
              <a:rPr lang="en-US" sz="3600" b="1" spc="253" dirty="0">
                <a:solidFill>
                  <a:srgbClr val="FFFFF6"/>
                </a:solidFill>
                <a:latin typeface="Open Sans"/>
              </a:rPr>
              <a:t>What is Recovery Housing?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7"/>
          <p:cNvSpPr txBox="1"/>
          <p:nvPr/>
        </p:nvSpPr>
        <p:spPr>
          <a:xfrm>
            <a:off x="8160774" y="1041401"/>
            <a:ext cx="3020133" cy="3117367"/>
          </a:xfrm>
          <a:prstGeom prst="rect">
            <a:avLst/>
          </a:prstGeom>
          <a:noFill/>
          <a:ln>
            <a:noFill/>
          </a:ln>
        </p:spPr>
        <p:txBody>
          <a:bodyPr spcFirstLastPara="1" wrap="square" lIns="91433" tIns="45700" rIns="91433" bIns="45700" anchor="b" anchorCtr="0">
            <a:normAutofit/>
          </a:bodyPr>
          <a:lstStyle/>
          <a:p>
            <a:pPr algn="ctr" defTabSz="1219170">
              <a:lnSpc>
                <a:spcPct val="90000"/>
              </a:lnSpc>
              <a:buClr>
                <a:srgbClr val="000000"/>
              </a:buClr>
              <a:buSzPts val="4050"/>
            </a:pPr>
            <a:r>
              <a:rPr lang="en-US" sz="5400" kern="0">
                <a:solidFill>
                  <a:srgbClr val="000000"/>
                </a:solidFill>
                <a:latin typeface="Calibri"/>
                <a:ea typeface="Calibri"/>
                <a:cs typeface="Calibri"/>
                <a:sym typeface="Calibri"/>
              </a:rPr>
              <a:t>NARR Levels of Support</a:t>
            </a:r>
            <a:endParaRPr sz="1867" kern="0">
              <a:solidFill>
                <a:srgbClr val="000000"/>
              </a:solidFill>
              <a:latin typeface="Arial"/>
              <a:cs typeface="Arial"/>
              <a:sym typeface="Arial"/>
            </a:endParaRPr>
          </a:p>
        </p:txBody>
      </p:sp>
      <p:sp>
        <p:nvSpPr>
          <p:cNvPr id="504" name="Google Shape;504;p17"/>
          <p:cNvSpPr txBox="1"/>
          <p:nvPr/>
        </p:nvSpPr>
        <p:spPr>
          <a:xfrm>
            <a:off x="8280400" y="4591666"/>
            <a:ext cx="3269227" cy="1096689"/>
          </a:xfrm>
          <a:prstGeom prst="rect">
            <a:avLst/>
          </a:prstGeom>
          <a:noFill/>
          <a:ln>
            <a:noFill/>
          </a:ln>
        </p:spPr>
        <p:txBody>
          <a:bodyPr spcFirstLastPara="1" wrap="square" lIns="91433" tIns="45700" rIns="91433" bIns="45700" anchor="t" anchorCtr="0">
            <a:normAutofit/>
          </a:bodyPr>
          <a:lstStyle/>
          <a:p>
            <a:pPr defTabSz="1219170">
              <a:buClr>
                <a:srgbClr val="262626"/>
              </a:buClr>
              <a:buSzPts val="1600"/>
            </a:pPr>
            <a:r>
              <a:rPr lang="en-US" sz="2133" kern="0">
                <a:solidFill>
                  <a:srgbClr val="262626"/>
                </a:solidFill>
                <a:latin typeface="Calibri"/>
                <a:ea typeface="Calibri"/>
                <a:cs typeface="Calibri"/>
                <a:sym typeface="Calibri"/>
              </a:rPr>
              <a:t>RECOVERY RESIDENCES IN THE CONTINUUM OF RECOVERY</a:t>
            </a:r>
            <a:endParaRPr sz="1867" kern="0">
              <a:solidFill>
                <a:srgbClr val="000000"/>
              </a:solidFill>
              <a:latin typeface="Arial"/>
              <a:cs typeface="Arial"/>
              <a:sym typeface="Arial"/>
            </a:endParaRPr>
          </a:p>
        </p:txBody>
      </p:sp>
      <p:pic>
        <p:nvPicPr>
          <p:cNvPr id="505" name="Google Shape;505;p17"/>
          <p:cNvPicPr preferRelativeResize="0"/>
          <p:nvPr/>
        </p:nvPicPr>
        <p:blipFill rotWithShape="1">
          <a:blip r:embed="rId3">
            <a:alphaModFix/>
          </a:blip>
          <a:srcRect/>
          <a:stretch/>
        </p:blipFill>
        <p:spPr>
          <a:xfrm>
            <a:off x="762001" y="889000"/>
            <a:ext cx="7110153" cy="4799355"/>
          </a:xfrm>
          <a:prstGeom prst="roundRect">
            <a:avLst>
              <a:gd name="adj" fmla="val 1858"/>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7"/>
          <p:cNvSpPr txBox="1">
            <a:spLocks noGrp="1"/>
          </p:cNvSpPr>
          <p:nvPr>
            <p:ph type="sldNum" idx="12"/>
          </p:nvPr>
        </p:nvSpPr>
        <p:spPr>
          <a:xfrm>
            <a:off x="8610600" y="6356352"/>
            <a:ext cx="2743200" cy="365125"/>
          </a:xfrm>
          <a:prstGeom prst="rect">
            <a:avLst/>
          </a:prstGeom>
          <a:noFill/>
          <a:ln>
            <a:noFill/>
          </a:ln>
        </p:spPr>
        <p:txBody>
          <a:bodyPr spcFirstLastPara="1" vert="horz" wrap="square" lIns="0" tIns="0" rIns="0" bIns="0" rtlCol="0" anchor="ctr" anchorCtr="0">
            <a:noAutofit/>
          </a:bodyPr>
          <a:lstStyle/>
          <a:p>
            <a:r>
              <a:rPr lang="en-US"/>
              <a:t>Slide </a:t>
            </a:r>
            <a:fld id="{00000000-1234-1234-1234-123412341234}" type="slidenum">
              <a:rPr lang="en-US"/>
              <a:pPr/>
              <a:t>28</a:t>
            </a:fld>
            <a:endParaRPr/>
          </a:p>
        </p:txBody>
      </p:sp>
      <p:sp>
        <p:nvSpPr>
          <p:cNvPr id="159" name="Google Shape;159;p117"/>
          <p:cNvSpPr/>
          <p:nvPr/>
        </p:nvSpPr>
        <p:spPr>
          <a:xfrm>
            <a:off x="0" y="-77274"/>
            <a:ext cx="1412357" cy="6935276"/>
          </a:xfrm>
          <a:prstGeom prst="rect">
            <a:avLst/>
          </a:prstGeom>
          <a:solidFill>
            <a:srgbClr val="69ADC6">
              <a:alpha val="29019"/>
            </a:srgbClr>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grpSp>
        <p:nvGrpSpPr>
          <p:cNvPr id="160" name="Google Shape;160;p117"/>
          <p:cNvGrpSpPr/>
          <p:nvPr/>
        </p:nvGrpSpPr>
        <p:grpSpPr>
          <a:xfrm>
            <a:off x="508001" y="2108116"/>
            <a:ext cx="5131859" cy="2224103"/>
            <a:chOff x="0" y="0"/>
            <a:chExt cx="10263717" cy="4448205"/>
          </a:xfrm>
        </p:grpSpPr>
        <p:sp>
          <p:nvSpPr>
            <p:cNvPr id="161" name="Google Shape;161;p117"/>
            <p:cNvSpPr/>
            <p:nvPr/>
          </p:nvSpPr>
          <p:spPr>
            <a:xfrm>
              <a:off x="0" y="0"/>
              <a:ext cx="10263717" cy="4448205"/>
            </a:xfrm>
            <a:prstGeom prst="rect">
              <a:avLst/>
            </a:prstGeom>
            <a:solidFill>
              <a:srgbClr val="0E72A2">
                <a:alpha val="89019"/>
              </a:srgbClr>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62" name="Google Shape;162;p117"/>
            <p:cNvSpPr txBox="1"/>
            <p:nvPr/>
          </p:nvSpPr>
          <p:spPr>
            <a:xfrm>
              <a:off x="688118" y="666902"/>
              <a:ext cx="8887485" cy="3693318"/>
            </a:xfrm>
            <a:prstGeom prst="rect">
              <a:avLst/>
            </a:prstGeom>
            <a:noFill/>
            <a:ln>
              <a:noFill/>
            </a:ln>
          </p:spPr>
          <p:txBody>
            <a:bodyPr spcFirstLastPara="1" wrap="square" lIns="0" tIns="0" rIns="0" bIns="0" anchor="t" anchorCtr="0">
              <a:spAutoFit/>
            </a:bodyPr>
            <a:lstStyle/>
            <a:p>
              <a:pPr algn="ctr">
                <a:lnSpc>
                  <a:spcPct val="120000"/>
                </a:lnSpc>
              </a:pPr>
              <a:r>
                <a:rPr lang="en-US" sz="5000" b="1">
                  <a:solidFill>
                    <a:srgbClr val="FFFFF6"/>
                  </a:solidFill>
                  <a:latin typeface="Open Sans"/>
                  <a:ea typeface="Open Sans"/>
                  <a:cs typeface="Open Sans"/>
                  <a:sym typeface="Open Sans"/>
                </a:rPr>
                <a:t>ASAM Criteria</a:t>
              </a:r>
              <a:endParaRPr sz="1867">
                <a:solidFill>
                  <a:srgbClr val="000000"/>
                </a:solidFill>
                <a:latin typeface="Arial"/>
                <a:ea typeface="Arial"/>
                <a:cs typeface="Arial"/>
                <a:sym typeface="Arial"/>
              </a:endParaRPr>
            </a:p>
            <a:p>
              <a:pPr algn="ctr">
                <a:lnSpc>
                  <a:spcPct val="120000"/>
                </a:lnSpc>
              </a:pPr>
              <a:endParaRPr sz="5000" b="1">
                <a:solidFill>
                  <a:srgbClr val="FFFFF6"/>
                </a:solidFill>
                <a:latin typeface="Open Sans"/>
                <a:ea typeface="Open Sans"/>
                <a:cs typeface="Open Sans"/>
                <a:sym typeface="Open Sans"/>
              </a:endParaRPr>
            </a:p>
          </p:txBody>
        </p:sp>
      </p:grpSp>
      <p:pic>
        <p:nvPicPr>
          <p:cNvPr id="163" name="Google Shape;163;p117" descr="ASAM Criteria Six Dimensions"/>
          <p:cNvPicPr preferRelativeResize="0"/>
          <p:nvPr/>
        </p:nvPicPr>
        <p:blipFill rotWithShape="1">
          <a:blip r:embed="rId3">
            <a:alphaModFix/>
          </a:blip>
          <a:srcRect/>
          <a:stretch/>
        </p:blipFill>
        <p:spPr>
          <a:xfrm>
            <a:off x="6450543" y="673896"/>
            <a:ext cx="5552276" cy="5510213"/>
          </a:xfrm>
          <a:prstGeom prst="rect">
            <a:avLst/>
          </a:prstGeom>
          <a:noFill/>
          <a:ln>
            <a:noFill/>
          </a:ln>
        </p:spPr>
      </p:pic>
      <p:sp>
        <p:nvSpPr>
          <p:cNvPr id="164" name="Google Shape;164;p117"/>
          <p:cNvSpPr/>
          <p:nvPr/>
        </p:nvSpPr>
        <p:spPr>
          <a:xfrm>
            <a:off x="6297535" y="5002768"/>
            <a:ext cx="5892800" cy="1625600"/>
          </a:xfrm>
          <a:prstGeom prst="ellipse">
            <a:avLst/>
          </a:prstGeom>
          <a:noFill/>
          <a:ln w="825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200">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77CEEA-7E52-C74D-7CEF-8EEACF7DD24B}"/>
              </a:ext>
            </a:extLst>
          </p:cNvPr>
          <p:cNvSpPr>
            <a:spLocks noGrp="1"/>
          </p:cNvSpPr>
          <p:nvPr>
            <p:ph type="title"/>
          </p:nvPr>
        </p:nvSpPr>
        <p:spPr/>
        <p:txBody>
          <a:bodyPr/>
          <a:lstStyle/>
          <a:p>
            <a:r>
              <a:rPr lang="en-US" b="1" dirty="0"/>
              <a:t>Common Funding for Recovery Housing</a:t>
            </a:r>
          </a:p>
        </p:txBody>
      </p:sp>
      <p:sp>
        <p:nvSpPr>
          <p:cNvPr id="5" name="Text Placeholder 4">
            <a:extLst>
              <a:ext uri="{FF2B5EF4-FFF2-40B4-BE49-F238E27FC236}">
                <a16:creationId xmlns:a16="http://schemas.microsoft.com/office/drawing/2014/main" id="{1F25F821-5D2A-DA6F-7EDF-0173371CAC30}"/>
              </a:ext>
            </a:extLst>
          </p:cNvPr>
          <p:cNvSpPr>
            <a:spLocks noGrp="1"/>
          </p:cNvSpPr>
          <p:nvPr>
            <p:ph type="body" idx="1"/>
          </p:nvPr>
        </p:nvSpPr>
        <p:spPr>
          <a:xfrm>
            <a:off x="415600" y="2254103"/>
            <a:ext cx="5333200" cy="3851531"/>
          </a:xfrm>
        </p:spPr>
        <p:txBody>
          <a:bodyPr>
            <a:normAutofit/>
          </a:bodyPr>
          <a:lstStyle/>
          <a:p>
            <a:pPr marL="186262" indent="0">
              <a:buNone/>
            </a:pPr>
            <a:r>
              <a:rPr lang="en-US" sz="3200" dirty="0"/>
              <a:t>Larger Operations – &gt;25</a:t>
            </a:r>
          </a:p>
          <a:p>
            <a:pPr marL="186262" indent="0">
              <a:buNone/>
            </a:pPr>
            <a:endParaRPr lang="en-US" sz="2400" dirty="0"/>
          </a:p>
          <a:p>
            <a:r>
              <a:rPr lang="en-US" sz="2400" dirty="0"/>
              <a:t>HUD related grants for capital development</a:t>
            </a:r>
          </a:p>
          <a:p>
            <a:r>
              <a:rPr lang="en-US" sz="2400" dirty="0"/>
              <a:t>Reimbursement for clinical services</a:t>
            </a:r>
          </a:p>
          <a:p>
            <a:pPr>
              <a:spcBef>
                <a:spcPts val="1800"/>
              </a:spcBef>
            </a:pPr>
            <a:r>
              <a:rPr lang="en-US" sz="2400" dirty="0"/>
              <a:t>Partnership with DOC or Medicaid plans</a:t>
            </a:r>
          </a:p>
        </p:txBody>
      </p:sp>
      <p:sp>
        <p:nvSpPr>
          <p:cNvPr id="6" name="Text Placeholder 5">
            <a:extLst>
              <a:ext uri="{FF2B5EF4-FFF2-40B4-BE49-F238E27FC236}">
                <a16:creationId xmlns:a16="http://schemas.microsoft.com/office/drawing/2014/main" id="{02B7AEDF-CE01-7799-D7A5-2E88A9CC225D}"/>
              </a:ext>
            </a:extLst>
          </p:cNvPr>
          <p:cNvSpPr>
            <a:spLocks noGrp="1"/>
          </p:cNvSpPr>
          <p:nvPr>
            <p:ph type="body" idx="2"/>
          </p:nvPr>
        </p:nvSpPr>
        <p:spPr>
          <a:xfrm>
            <a:off x="6443200" y="2126512"/>
            <a:ext cx="5333200" cy="3979121"/>
          </a:xfrm>
        </p:spPr>
        <p:txBody>
          <a:bodyPr/>
          <a:lstStyle/>
          <a:p>
            <a:pPr marL="186262" indent="0">
              <a:buNone/>
            </a:pPr>
            <a:r>
              <a:rPr lang="en-US" sz="3200" dirty="0"/>
              <a:t>Smaller Operations – &lt;24</a:t>
            </a:r>
          </a:p>
          <a:p>
            <a:pPr marL="186262" indent="0">
              <a:buNone/>
            </a:pPr>
            <a:endParaRPr lang="en-US" sz="2400" dirty="0"/>
          </a:p>
          <a:p>
            <a:pPr>
              <a:spcBef>
                <a:spcPts val="1800"/>
              </a:spcBef>
            </a:pPr>
            <a:r>
              <a:rPr lang="en-US" sz="2400" dirty="0"/>
              <a:t>Landlord, LLC, or 501c3</a:t>
            </a:r>
          </a:p>
          <a:p>
            <a:pPr>
              <a:spcBef>
                <a:spcPts val="1800"/>
              </a:spcBef>
            </a:pPr>
            <a:r>
              <a:rPr lang="en-US" sz="2400" dirty="0"/>
              <a:t>Housing vouchers and private pay</a:t>
            </a:r>
          </a:p>
          <a:p>
            <a:pPr>
              <a:spcBef>
                <a:spcPts val="1800"/>
              </a:spcBef>
            </a:pPr>
            <a:r>
              <a:rPr lang="en-US" sz="2400" dirty="0"/>
              <a:t>Grant funding and donations</a:t>
            </a:r>
          </a:p>
          <a:p>
            <a:endParaRPr lang="en-US" dirty="0"/>
          </a:p>
        </p:txBody>
      </p:sp>
      <p:sp>
        <p:nvSpPr>
          <p:cNvPr id="3" name="Slide Number Placeholder 2">
            <a:extLst>
              <a:ext uri="{FF2B5EF4-FFF2-40B4-BE49-F238E27FC236}">
                <a16:creationId xmlns:a16="http://schemas.microsoft.com/office/drawing/2014/main" id="{9E6EC6D4-D85F-8B23-D14F-3FBEBC694BE3}"/>
              </a:ext>
            </a:extLst>
          </p:cNvPr>
          <p:cNvSpPr>
            <a:spLocks noGrp="1"/>
          </p:cNvSpPr>
          <p:nvPr>
            <p:ph type="sldNum" idx="12"/>
          </p:nvPr>
        </p:nvSpPr>
        <p:spPr/>
        <p:txBody>
          <a:bodyPr/>
          <a:lstStyle/>
          <a:p>
            <a:fld id="{00000000-1234-1234-1234-123412341234}" type="slidenum">
              <a:rPr lang="en-US" smtClean="0"/>
              <a:pPr/>
              <a:t>29</a:t>
            </a:fld>
            <a:endParaRPr lang="en-US"/>
          </a:p>
        </p:txBody>
      </p:sp>
    </p:spTree>
    <p:extLst>
      <p:ext uri="{BB962C8B-B14F-4D97-AF65-F5344CB8AC3E}">
        <p14:creationId xmlns:p14="http://schemas.microsoft.com/office/powerpoint/2010/main" val="359655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9A0BC4-5E7B-47AB-8254-6A7BD7E22774}"/>
              </a:ext>
            </a:extLst>
          </p:cNvPr>
          <p:cNvPicPr>
            <a:picLocks noChangeAspect="1"/>
          </p:cNvPicPr>
          <p:nvPr/>
        </p:nvPicPr>
        <p:blipFill>
          <a:blip r:embed="rId3"/>
          <a:srcRect l="10007" r="9198"/>
          <a:stretch>
            <a:fillRect/>
          </a:stretch>
        </p:blipFill>
        <p:spPr>
          <a:xfrm>
            <a:off x="2548021" y="1724023"/>
            <a:ext cx="6670407" cy="5136536"/>
          </a:xfrm>
          <a:prstGeom prst="rect">
            <a:avLst/>
          </a:prstGeom>
          <a:ln>
            <a:noFill/>
          </a:ln>
          <a:effectLst>
            <a:softEdge rad="112500"/>
          </a:effectLst>
        </p:spPr>
      </p:pic>
      <p:sp>
        <p:nvSpPr>
          <p:cNvPr id="16" name="Rectangle 15"/>
          <p:cNvSpPr/>
          <p:nvPr/>
        </p:nvSpPr>
        <p:spPr>
          <a:xfrm>
            <a:off x="856757" y="609011"/>
            <a:ext cx="10071232" cy="769441"/>
          </a:xfrm>
          <a:prstGeom prst="rect">
            <a:avLst/>
          </a:prstGeom>
        </p:spPr>
        <p:txBody>
          <a:bodyPr wrap="square">
            <a:spAutoFit/>
          </a:bodyPr>
          <a:lstStyle/>
          <a:p>
            <a:pPr algn="ctr"/>
            <a:r>
              <a:rPr lang="en-US" sz="4400" b="1" dirty="0">
                <a:solidFill>
                  <a:srgbClr val="FFFFFF"/>
                </a:solidFill>
              </a:rPr>
              <a:t>Our Reach</a:t>
            </a:r>
          </a:p>
        </p:txBody>
      </p:sp>
      <p:sp>
        <p:nvSpPr>
          <p:cNvPr id="17" name="Slide Number Placeholder 1">
            <a:extLst>
              <a:ext uri="{FF2B5EF4-FFF2-40B4-BE49-F238E27FC236}">
                <a16:creationId xmlns:a16="http://schemas.microsoft.com/office/drawing/2014/main" id="{515170E2-1AF0-4DE7-86AE-22BC2D114CD9}"/>
              </a:ext>
            </a:extLst>
          </p:cNvPr>
          <p:cNvSpPr>
            <a:spLocks noGrp="1"/>
          </p:cNvSpPr>
          <p:nvPr>
            <p:ph type="sldNum" sz="quarter" idx="12"/>
          </p:nvPr>
        </p:nvSpPr>
        <p:spPr>
          <a:xfrm>
            <a:off x="8610600" y="6356351"/>
            <a:ext cx="2743200" cy="365125"/>
          </a:xfrm>
        </p:spPr>
        <p:txBody>
          <a:bodyPr/>
          <a:lstStyle/>
          <a:p>
            <a:fld id="{B6F15528-21DE-4FAA-801E-634DDDAF4B2B}"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8"/>
          <p:cNvSpPr txBox="1">
            <a:spLocks noGrp="1"/>
          </p:cNvSpPr>
          <p:nvPr>
            <p:ph type="body" idx="1"/>
          </p:nvPr>
        </p:nvSpPr>
        <p:spPr>
          <a:xfrm>
            <a:off x="-116112" y="6202433"/>
            <a:ext cx="5621867" cy="861179"/>
          </a:xfrm>
          <a:prstGeom prst="rect">
            <a:avLst/>
          </a:prstGeom>
          <a:noFill/>
          <a:ln>
            <a:noFill/>
          </a:ln>
        </p:spPr>
        <p:txBody>
          <a:bodyPr spcFirstLastPara="1" wrap="square" lIns="365733" tIns="182867" rIns="365733" bIns="182867" anchor="b" anchorCtr="0">
            <a:noAutofit/>
          </a:bodyPr>
          <a:lstStyle/>
          <a:p>
            <a:pPr marL="0" indent="0">
              <a:spcBef>
                <a:spcPts val="0"/>
              </a:spcBef>
              <a:buSzPts val="1000"/>
            </a:pPr>
            <a:r>
              <a:rPr lang="en-US" sz="1267" b="0" u="sng">
                <a:solidFill>
                  <a:schemeClr val="hlink"/>
                </a:solidFill>
                <a:hlinkClick r:id="rId3"/>
              </a:rPr>
              <a:t>http://www.oxfordhouse.org/userfiles/file/purpose_and_structure.php</a:t>
            </a:r>
            <a:endParaRPr sz="1267" b="0" u="sng"/>
          </a:p>
          <a:p>
            <a:pPr marL="0" indent="0">
              <a:spcBef>
                <a:spcPts val="267"/>
              </a:spcBef>
              <a:buSzPts val="1000"/>
            </a:pPr>
            <a:r>
              <a:rPr lang="en-US" sz="1267" b="0"/>
              <a:t>SAMHSA NREPP, “Intervention Summary: Oxford House Model,” </a:t>
            </a:r>
            <a:r>
              <a:rPr lang="en-US" sz="1267" b="0" u="sng">
                <a:solidFill>
                  <a:schemeClr val="hlink"/>
                </a:solidFill>
                <a:hlinkClick r:id="rId4"/>
              </a:rPr>
              <a:t>https://nrepp.samhsa.gov/Legacy/ViewIntervention.aspx?id=223</a:t>
            </a:r>
            <a:r>
              <a:rPr lang="en-US" sz="1267" b="0"/>
              <a:t>.</a:t>
            </a:r>
            <a:endParaRPr sz="1267" b="0"/>
          </a:p>
          <a:p>
            <a:pPr marL="0" indent="0"/>
            <a:endParaRPr sz="1267" b="0"/>
          </a:p>
        </p:txBody>
      </p:sp>
      <p:sp>
        <p:nvSpPr>
          <p:cNvPr id="511" name="Google Shape;511;p18"/>
          <p:cNvSpPr txBox="1">
            <a:spLocks noGrp="1"/>
          </p:cNvSpPr>
          <p:nvPr>
            <p:ph type="body" idx="2"/>
          </p:nvPr>
        </p:nvSpPr>
        <p:spPr>
          <a:xfrm>
            <a:off x="609601" y="3587767"/>
            <a:ext cx="4751009" cy="1869572"/>
          </a:xfrm>
          <a:prstGeom prst="rect">
            <a:avLst/>
          </a:prstGeom>
          <a:noFill/>
          <a:ln>
            <a:noFill/>
          </a:ln>
        </p:spPr>
        <p:txBody>
          <a:bodyPr spcFirstLastPara="1" wrap="square" lIns="121900" tIns="60933" rIns="121900" bIns="60933" anchor="t" anchorCtr="0">
            <a:noAutofit/>
          </a:bodyPr>
          <a:lstStyle/>
          <a:p>
            <a:pPr marL="342891" indent="-342891">
              <a:spcBef>
                <a:spcPts val="0"/>
              </a:spcBef>
            </a:pPr>
            <a:r>
              <a:rPr lang="en-US" sz="1867"/>
              <a:t>Democratically run, self-supporting and drug free home. The number of residents in a House may range from six to fifteen; there are houses for men, houses for women, and houses which accept women with children. </a:t>
            </a:r>
            <a:r>
              <a:rPr lang="en-US"/>
              <a:t> </a:t>
            </a:r>
            <a:endParaRPr/>
          </a:p>
          <a:p>
            <a:pPr marL="0" indent="0">
              <a:buNone/>
            </a:pPr>
            <a:endParaRPr/>
          </a:p>
        </p:txBody>
      </p:sp>
      <p:sp>
        <p:nvSpPr>
          <p:cNvPr id="512" name="Google Shape;512;p18"/>
          <p:cNvSpPr txBox="1">
            <a:spLocks noGrp="1"/>
          </p:cNvSpPr>
          <p:nvPr>
            <p:ph type="body" idx="3"/>
          </p:nvPr>
        </p:nvSpPr>
        <p:spPr>
          <a:xfrm>
            <a:off x="5905328" y="3594485"/>
            <a:ext cx="5497189" cy="1901561"/>
          </a:xfrm>
          <a:prstGeom prst="rect">
            <a:avLst/>
          </a:prstGeom>
          <a:noFill/>
          <a:ln>
            <a:noFill/>
          </a:ln>
        </p:spPr>
        <p:txBody>
          <a:bodyPr spcFirstLastPara="1" wrap="square" lIns="121900" tIns="60933" rIns="121900" bIns="60933" anchor="t" anchorCtr="0">
            <a:noAutofit/>
          </a:bodyPr>
          <a:lstStyle/>
          <a:p>
            <a:pPr marL="342891" indent="-342891">
              <a:spcBef>
                <a:spcPts val="0"/>
              </a:spcBef>
            </a:pPr>
            <a:r>
              <a:rPr lang="en-US" sz="1867"/>
              <a:t>Oxford House has been evaluated in a two-year randomized, clinical trial which reported a significant reduction in substance use, increases in “self-control,” increases in employment, and reduced criminal justice involvement. </a:t>
            </a:r>
            <a:endParaRPr sz="1867"/>
          </a:p>
          <a:p>
            <a:pPr marL="342891" indent="-190495">
              <a:buNone/>
            </a:pPr>
            <a:endParaRPr/>
          </a:p>
        </p:txBody>
      </p:sp>
      <p:pic>
        <p:nvPicPr>
          <p:cNvPr id="513" name="Google Shape;513;p18"/>
          <p:cNvPicPr preferRelativeResize="0"/>
          <p:nvPr/>
        </p:nvPicPr>
        <p:blipFill rotWithShape="1">
          <a:blip r:embed="rId5">
            <a:alphaModFix/>
          </a:blip>
          <a:srcRect/>
          <a:stretch/>
        </p:blipFill>
        <p:spPr>
          <a:xfrm>
            <a:off x="9511901" y="6097401"/>
            <a:ext cx="1897132" cy="498567"/>
          </a:xfrm>
          <a:prstGeom prst="rect">
            <a:avLst/>
          </a:prstGeom>
          <a:noFill/>
          <a:ln>
            <a:noFill/>
          </a:ln>
        </p:spPr>
      </p:pic>
      <p:sp>
        <p:nvSpPr>
          <p:cNvPr id="514" name="Google Shape;514;p18"/>
          <p:cNvSpPr txBox="1">
            <a:spLocks noGrp="1"/>
          </p:cNvSpPr>
          <p:nvPr>
            <p:ph type="body" idx="4"/>
          </p:nvPr>
        </p:nvSpPr>
        <p:spPr>
          <a:xfrm>
            <a:off x="646079" y="2962433"/>
            <a:ext cx="10713768" cy="859624"/>
          </a:xfrm>
          <a:prstGeom prst="rect">
            <a:avLst/>
          </a:prstGeom>
          <a:noFill/>
          <a:ln>
            <a:noFill/>
          </a:ln>
        </p:spPr>
        <p:txBody>
          <a:bodyPr spcFirstLastPara="1" wrap="square" lIns="121900" tIns="60933" rIns="121900" bIns="60933" anchor="b" anchorCtr="0">
            <a:noAutofit/>
          </a:bodyPr>
          <a:lstStyle/>
          <a:p>
            <a:pPr marL="0" indent="0">
              <a:spcBef>
                <a:spcPts val="0"/>
              </a:spcBef>
            </a:pPr>
            <a:r>
              <a:rPr lang="en-US">
                <a:solidFill>
                  <a:srgbClr val="3F6CB3"/>
                </a:solidFill>
              </a:rPr>
              <a:t>Overview			    Evidence</a:t>
            </a:r>
            <a:endParaRPr/>
          </a:p>
          <a:p>
            <a:pPr marL="0" indent="0">
              <a:spcBef>
                <a:spcPts val="0"/>
              </a:spcBef>
            </a:pPr>
            <a:endParaRPr/>
          </a:p>
        </p:txBody>
      </p:sp>
      <p:sp>
        <p:nvSpPr>
          <p:cNvPr id="515" name="Google Shape;515;p18"/>
          <p:cNvSpPr txBox="1"/>
          <p:nvPr/>
        </p:nvSpPr>
        <p:spPr>
          <a:xfrm>
            <a:off x="0" y="619273"/>
            <a:ext cx="12192000" cy="2157791"/>
          </a:xfrm>
          <a:prstGeom prst="rect">
            <a:avLst/>
          </a:prstGeom>
          <a:solidFill>
            <a:schemeClr val="lt2"/>
          </a:solidFill>
          <a:ln>
            <a:noFill/>
          </a:ln>
        </p:spPr>
        <p:txBody>
          <a:bodyPr spcFirstLastPara="1" wrap="square" lIns="121900" tIns="60933" rIns="121900" bIns="60933" anchor="ctr" anchorCtr="0">
            <a:noAutofit/>
          </a:bodyPr>
          <a:lstStyle/>
          <a:p>
            <a:pPr algn="ctr" defTabSz="1219170">
              <a:lnSpc>
                <a:spcPct val="150000"/>
              </a:lnSpc>
              <a:spcBef>
                <a:spcPts val="1600"/>
              </a:spcBef>
              <a:buClr>
                <a:srgbClr val="FFFFFF"/>
              </a:buClr>
              <a:buSzPts val="3000"/>
            </a:pPr>
            <a:r>
              <a:rPr lang="en-US" sz="4267" b="1" kern="0">
                <a:solidFill>
                  <a:srgbClr val="FFFFFF"/>
                </a:solidFill>
                <a:latin typeface="Arial"/>
                <a:ea typeface="Arial"/>
                <a:cs typeface="Arial"/>
                <a:sym typeface="Arial"/>
              </a:rPr>
              <a:t>Oxford House</a:t>
            </a:r>
            <a:endParaRPr sz="1867" kern="0">
              <a:solidFill>
                <a:srgbClr val="000000"/>
              </a:solidFill>
              <a:latin typeface="Arial"/>
              <a:cs typeface="Arial"/>
              <a:sym typeface="Arial"/>
            </a:endParaRPr>
          </a:p>
          <a:p>
            <a:pPr algn="ctr" defTabSz="1219170">
              <a:lnSpc>
                <a:spcPct val="150000"/>
              </a:lnSpc>
              <a:buClr>
                <a:srgbClr val="FFFFFF"/>
              </a:buClr>
              <a:buSzPts val="3000"/>
            </a:pPr>
            <a:r>
              <a:rPr lang="en-US" sz="3733" kern="0">
                <a:solidFill>
                  <a:srgbClr val="FFFFFF"/>
                </a:solidFill>
                <a:latin typeface="Arial"/>
                <a:ea typeface="Arial"/>
                <a:cs typeface="Arial"/>
                <a:sym typeface="Arial"/>
              </a:rPr>
              <a:t>Social Recovery with Housing Supports</a:t>
            </a:r>
            <a:br>
              <a:rPr lang="en-US" sz="3733" kern="0">
                <a:solidFill>
                  <a:srgbClr val="FFFFFF"/>
                </a:solidFill>
                <a:latin typeface="Arial"/>
                <a:ea typeface="Arial"/>
                <a:cs typeface="Arial"/>
                <a:sym typeface="Arial"/>
              </a:rPr>
            </a:br>
            <a:endParaRPr sz="3733" kern="0">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Shape 713"/>
        <p:cNvGrpSpPr/>
        <p:nvPr/>
      </p:nvGrpSpPr>
      <p:grpSpPr>
        <a:xfrm>
          <a:off x="0" y="0"/>
          <a:ext cx="0" cy="0"/>
          <a:chOff x="0" y="0"/>
          <a:chExt cx="0" cy="0"/>
        </a:xfrm>
      </p:grpSpPr>
      <p:sp>
        <p:nvSpPr>
          <p:cNvPr id="714" name="Google Shape;714;p31"/>
          <p:cNvSpPr/>
          <p:nvPr/>
        </p:nvSpPr>
        <p:spPr>
          <a:xfrm>
            <a:off x="8057871" y="685800"/>
            <a:ext cx="3672607" cy="5486400"/>
          </a:xfrm>
          <a:prstGeom prst="rect">
            <a:avLst/>
          </a:prstGeom>
          <a:solidFill>
            <a:srgbClr val="0E72A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15" name="Google Shape;715;p31"/>
          <p:cNvGrpSpPr/>
          <p:nvPr/>
        </p:nvGrpSpPr>
        <p:grpSpPr>
          <a:xfrm>
            <a:off x="1" y="0"/>
            <a:ext cx="7555593" cy="6858000"/>
            <a:chOff x="0" y="0"/>
            <a:chExt cx="15111186" cy="13716000"/>
          </a:xfrm>
        </p:grpSpPr>
        <p:pic>
          <p:nvPicPr>
            <p:cNvPr id="716" name="Google Shape;716;p31"/>
            <p:cNvPicPr preferRelativeResize="0"/>
            <p:nvPr/>
          </p:nvPicPr>
          <p:blipFill rotWithShape="1">
            <a:blip r:embed="rId3">
              <a:alphaModFix amt="90000"/>
            </a:blip>
            <a:srcRect l="22401" r="36766"/>
            <a:stretch/>
          </p:blipFill>
          <p:spPr>
            <a:xfrm>
              <a:off x="0" y="0"/>
              <a:ext cx="7492093" cy="13716000"/>
            </a:xfrm>
            <a:prstGeom prst="rect">
              <a:avLst/>
            </a:prstGeom>
            <a:noFill/>
            <a:ln>
              <a:noFill/>
            </a:ln>
          </p:spPr>
        </p:pic>
        <p:pic>
          <p:nvPicPr>
            <p:cNvPr id="717" name="Google Shape;717;p31"/>
            <p:cNvPicPr preferRelativeResize="0"/>
            <p:nvPr/>
          </p:nvPicPr>
          <p:blipFill rotWithShape="1">
            <a:blip r:embed="rId4">
              <a:alphaModFix amt="90000"/>
            </a:blip>
            <a:srcRect l="13405" r="13405"/>
            <a:stretch/>
          </p:blipFill>
          <p:spPr>
            <a:xfrm>
              <a:off x="7619093" y="0"/>
              <a:ext cx="7492093" cy="6794500"/>
            </a:xfrm>
            <a:prstGeom prst="rect">
              <a:avLst/>
            </a:prstGeom>
            <a:noFill/>
            <a:ln>
              <a:noFill/>
            </a:ln>
          </p:spPr>
        </p:pic>
        <p:pic>
          <p:nvPicPr>
            <p:cNvPr id="718" name="Google Shape;718;p31"/>
            <p:cNvPicPr preferRelativeResize="0"/>
            <p:nvPr/>
          </p:nvPicPr>
          <p:blipFill rotWithShape="1">
            <a:blip r:embed="rId5">
              <a:alphaModFix amt="90000"/>
            </a:blip>
            <a:srcRect l="12991" r="12990"/>
            <a:stretch/>
          </p:blipFill>
          <p:spPr>
            <a:xfrm>
              <a:off x="7619093" y="6921500"/>
              <a:ext cx="7492093" cy="6794500"/>
            </a:xfrm>
            <a:prstGeom prst="rect">
              <a:avLst/>
            </a:prstGeom>
            <a:noFill/>
            <a:ln>
              <a:noFill/>
            </a:ln>
          </p:spPr>
        </p:pic>
      </p:grpSp>
      <p:sp>
        <p:nvSpPr>
          <p:cNvPr id="719" name="Google Shape;719;p31"/>
          <p:cNvSpPr txBox="1"/>
          <p:nvPr/>
        </p:nvSpPr>
        <p:spPr>
          <a:xfrm>
            <a:off x="8367734" y="3048001"/>
            <a:ext cx="3068921" cy="935513"/>
          </a:xfrm>
          <a:prstGeom prst="rect">
            <a:avLst/>
          </a:prstGeom>
          <a:noFill/>
          <a:ln>
            <a:noFill/>
          </a:ln>
        </p:spPr>
        <p:txBody>
          <a:bodyPr spcFirstLastPara="1" wrap="square" lIns="0" tIns="0" rIns="0" bIns="0" anchor="t" anchorCtr="0">
            <a:spAutoFit/>
          </a:bodyPr>
          <a:lstStyle/>
          <a:p>
            <a:pPr algn="ctr" defTabSz="1219170">
              <a:lnSpc>
                <a:spcPct val="120000"/>
              </a:lnSpc>
              <a:buClr>
                <a:srgbClr val="000000"/>
              </a:buClr>
            </a:pPr>
            <a:r>
              <a:rPr lang="en-US" sz="2533" b="1" kern="0" dirty="0">
                <a:solidFill>
                  <a:srgbClr val="FFFFF6"/>
                </a:solidFill>
                <a:latin typeface="Open Sans"/>
                <a:ea typeface="Open Sans"/>
                <a:cs typeface="Open Sans"/>
                <a:sym typeface="Open Sans"/>
              </a:rPr>
              <a:t>OUR</a:t>
            </a:r>
            <a:endParaRPr sz="1867" kern="0" dirty="0">
              <a:solidFill>
                <a:srgbClr val="000000"/>
              </a:solidFill>
              <a:latin typeface="Arial"/>
              <a:cs typeface="Arial"/>
              <a:sym typeface="Arial"/>
            </a:endParaRPr>
          </a:p>
          <a:p>
            <a:pPr algn="ctr" defTabSz="1219170">
              <a:lnSpc>
                <a:spcPct val="120000"/>
              </a:lnSpc>
              <a:buClr>
                <a:srgbClr val="000000"/>
              </a:buClr>
            </a:pPr>
            <a:r>
              <a:rPr lang="en-US" sz="2533" b="1" kern="0" dirty="0">
                <a:solidFill>
                  <a:srgbClr val="FFFFF6"/>
                </a:solidFill>
                <a:latin typeface="Open Sans"/>
                <a:ea typeface="Open Sans"/>
                <a:cs typeface="Open Sans"/>
                <a:sym typeface="Open Sans"/>
              </a:rPr>
              <a:t>FACILITIES</a:t>
            </a:r>
            <a:endParaRPr sz="1867" kern="0" dirty="0">
              <a:solidFill>
                <a:srgbClr val="000000"/>
              </a:solidFill>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B0515D4-1111-8741-95EA-4F6068B7890D}"/>
              </a:ext>
            </a:extLst>
          </p:cNvPr>
          <p:cNvSpPr txBox="1"/>
          <p:nvPr/>
        </p:nvSpPr>
        <p:spPr>
          <a:xfrm>
            <a:off x="5483376" y="2822424"/>
            <a:ext cx="1219200" cy="276999"/>
          </a:xfrm>
          <a:prstGeom prst="rect">
            <a:avLst/>
          </a:prstGeom>
          <a:noFill/>
        </p:spPr>
        <p:txBody>
          <a:bodyPr wrap="square" rtlCol="0">
            <a:spAutoFit/>
          </a:bodyPr>
          <a:lstStyle/>
          <a:p>
            <a:pPr defTabSz="609630">
              <a:defRPr/>
            </a:pPr>
            <a:endParaRPr lang="en-US" sz="1200" dirty="0">
              <a:solidFill>
                <a:prstClr val="black"/>
              </a:solidFill>
              <a:latin typeface="Calibri"/>
            </a:endParaRPr>
          </a:p>
        </p:txBody>
      </p:sp>
      <p:grpSp>
        <p:nvGrpSpPr>
          <p:cNvPr id="5" name="Group 3"/>
          <p:cNvGrpSpPr/>
          <p:nvPr/>
        </p:nvGrpSpPr>
        <p:grpSpPr>
          <a:xfrm>
            <a:off x="508000" y="533400"/>
            <a:ext cx="3454400" cy="1524000"/>
            <a:chOff x="-307812" y="-3502587"/>
            <a:chExt cx="10416905" cy="2924205"/>
          </a:xfrm>
        </p:grpSpPr>
        <p:sp>
          <p:nvSpPr>
            <p:cNvPr id="35" name="AutoShape 4"/>
            <p:cNvSpPr/>
            <p:nvPr/>
          </p:nvSpPr>
          <p:spPr>
            <a:xfrm>
              <a:off x="-307812" y="-3502587"/>
              <a:ext cx="10263715" cy="2924205"/>
            </a:xfrm>
            <a:prstGeom prst="rect">
              <a:avLst/>
            </a:prstGeom>
            <a:solidFill>
              <a:srgbClr val="69ADC6">
                <a:alpha val="89803"/>
              </a:srgbClr>
            </a:solidFill>
          </p:spPr>
        </p:sp>
        <p:sp>
          <p:nvSpPr>
            <p:cNvPr id="36" name="TextBox 5"/>
            <p:cNvSpPr txBox="1"/>
            <p:nvPr/>
          </p:nvSpPr>
          <p:spPr>
            <a:xfrm>
              <a:off x="473769" y="-2866739"/>
              <a:ext cx="9635324" cy="1476380"/>
            </a:xfrm>
            <a:prstGeom prst="rect">
              <a:avLst/>
            </a:prstGeom>
          </p:spPr>
          <p:txBody>
            <a:bodyPr wrap="square" lIns="0" tIns="0" rIns="0" bIns="0" rtlCol="0" anchor="t">
              <a:spAutoFit/>
            </a:bodyPr>
            <a:lstStyle/>
            <a:p>
              <a:pPr defTabSz="609630">
                <a:lnSpc>
                  <a:spcPts val="6000"/>
                </a:lnSpc>
                <a:defRPr/>
              </a:pPr>
              <a:r>
                <a:rPr lang="en-US" sz="5000" b="1" spc="150" dirty="0">
                  <a:solidFill>
                    <a:srgbClr val="FFFFF6"/>
                  </a:solidFill>
                  <a:latin typeface="Open Sans"/>
                </a:rPr>
                <a:t>W.A.R.M.</a:t>
              </a:r>
            </a:p>
          </p:txBody>
        </p:sp>
      </p:grpSp>
      <p:pic>
        <p:nvPicPr>
          <p:cNvPr id="17" name="Content Placeholder 5" descr="A house with bushes in the background&#10;&#10;Description automatically generated">
            <a:extLst>
              <a:ext uri="{FF2B5EF4-FFF2-40B4-BE49-F238E27FC236}">
                <a16:creationId xmlns:a16="http://schemas.microsoft.com/office/drawing/2014/main" id="{AE562BFC-CA1A-4019-BFE2-2AB33631DB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833" y="2785723"/>
            <a:ext cx="5308315" cy="3538877"/>
          </a:xfrm>
          <a:prstGeom prst="rect">
            <a:avLst/>
          </a:prstGeom>
        </p:spPr>
      </p:pic>
      <p:pic>
        <p:nvPicPr>
          <p:cNvPr id="20" name="Content Placeholder 4">
            <a:extLst>
              <a:ext uri="{FF2B5EF4-FFF2-40B4-BE49-F238E27FC236}">
                <a16:creationId xmlns:a16="http://schemas.microsoft.com/office/drawing/2014/main" id="{B82B0B3E-C413-4759-A911-26818A03F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6800" y="2768600"/>
            <a:ext cx="5334000" cy="3547110"/>
          </a:xfrm>
          <a:prstGeom prst="rect">
            <a:avLst/>
          </a:prstGeom>
        </p:spPr>
      </p:pic>
      <p:sp>
        <p:nvSpPr>
          <p:cNvPr id="21" name="TextBox 5">
            <a:extLst>
              <a:ext uri="{FF2B5EF4-FFF2-40B4-BE49-F238E27FC236}">
                <a16:creationId xmlns:a16="http://schemas.microsoft.com/office/drawing/2014/main" id="{C10FA386-2882-4559-BD4D-53A3869AB435}"/>
              </a:ext>
            </a:extLst>
          </p:cNvPr>
          <p:cNvSpPr txBox="1"/>
          <p:nvPr/>
        </p:nvSpPr>
        <p:spPr>
          <a:xfrm>
            <a:off x="4775200" y="435124"/>
            <a:ext cx="7112000" cy="2259145"/>
          </a:xfrm>
          <a:prstGeom prst="rect">
            <a:avLst/>
          </a:prstGeom>
        </p:spPr>
        <p:txBody>
          <a:bodyPr wrap="square" lIns="0" tIns="0" rIns="0" bIns="0" rtlCol="0" anchor="t">
            <a:spAutoFit/>
          </a:bodyPr>
          <a:lstStyle/>
          <a:p>
            <a:pPr marL="132087" lvl="1" defTabSz="609630">
              <a:lnSpc>
                <a:spcPct val="150000"/>
              </a:lnSpc>
              <a:defRPr/>
            </a:pPr>
            <a:r>
              <a:rPr lang="en-US" sz="2000" b="1" dirty="0">
                <a:solidFill>
                  <a:prstClr val="white"/>
                </a:solidFill>
                <a:latin typeface="Open sans"/>
                <a:cs typeface="Open sans"/>
              </a:rPr>
              <a:t>Women's Addiction Recovery Center in Henderson</a:t>
            </a:r>
            <a:endParaRPr lang="en-US" sz="2000" dirty="0">
              <a:solidFill>
                <a:prstClr val="white"/>
              </a:solidFill>
              <a:latin typeface="Open sans"/>
              <a:cs typeface="Open sans"/>
            </a:endParaRPr>
          </a:p>
          <a:p>
            <a:pPr marL="590580" lvl="1" indent="-285764" defTabSz="609630">
              <a:lnSpc>
                <a:spcPct val="150000"/>
              </a:lnSpc>
              <a:buFont typeface="Arial" panose="020B0604020202020204" pitchFamily="34" charset="0"/>
              <a:buChar char="•"/>
              <a:defRPr/>
            </a:pPr>
            <a:r>
              <a:rPr lang="en-US" sz="2000" b="1" dirty="0">
                <a:solidFill>
                  <a:prstClr val="white"/>
                </a:solidFill>
                <a:latin typeface="Open sans"/>
                <a:cs typeface="Open sans"/>
              </a:rPr>
              <a:t>28,757 county residents</a:t>
            </a:r>
          </a:p>
          <a:p>
            <a:pPr marL="590580" lvl="1" indent="-285764" defTabSz="609630">
              <a:lnSpc>
                <a:spcPct val="150000"/>
              </a:lnSpc>
              <a:buFont typeface="Arial" panose="020B0604020202020204" pitchFamily="34" charset="0"/>
              <a:buChar char="•"/>
              <a:defRPr/>
            </a:pPr>
            <a:r>
              <a:rPr lang="en-US" sz="2000" dirty="0">
                <a:solidFill>
                  <a:prstClr val="white"/>
                </a:solidFill>
                <a:latin typeface="Open sans"/>
                <a:cs typeface="Open sans"/>
              </a:rPr>
              <a:t>The first recovery facility in the state of Kentucky</a:t>
            </a:r>
          </a:p>
          <a:p>
            <a:pPr marL="590580" lvl="1" indent="-285764" defTabSz="609630">
              <a:lnSpc>
                <a:spcPct val="150000"/>
              </a:lnSpc>
              <a:buFont typeface="Arial" panose="020B0604020202020204" pitchFamily="34" charset="0"/>
              <a:buChar char="•"/>
              <a:defRPr/>
            </a:pPr>
            <a:r>
              <a:rPr lang="en-US" sz="2000" dirty="0">
                <a:solidFill>
                  <a:prstClr val="white"/>
                </a:solidFill>
                <a:latin typeface="Open sans"/>
                <a:cs typeface="Open sans"/>
              </a:rPr>
              <a:t>Frequently accepts residents from Tennessee</a:t>
            </a:r>
          </a:p>
          <a:p>
            <a:pPr marL="132087" lvl="1" defTabSz="609630">
              <a:lnSpc>
                <a:spcPct val="150000"/>
              </a:lnSpc>
              <a:defRPr/>
            </a:pPr>
            <a:endParaRPr lang="en-US" sz="2000" spc="16" dirty="0">
              <a:solidFill>
                <a:prstClr val="white"/>
              </a:solidFill>
              <a:latin typeface="Open sans"/>
              <a:cs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B0515D4-1111-8741-95EA-4F6068B7890D}"/>
              </a:ext>
            </a:extLst>
          </p:cNvPr>
          <p:cNvSpPr txBox="1"/>
          <p:nvPr/>
        </p:nvSpPr>
        <p:spPr>
          <a:xfrm>
            <a:off x="5483376" y="2822424"/>
            <a:ext cx="1219200" cy="276999"/>
          </a:xfrm>
          <a:prstGeom prst="rect">
            <a:avLst/>
          </a:prstGeom>
          <a:noFill/>
        </p:spPr>
        <p:txBody>
          <a:bodyPr wrap="square" rtlCol="0">
            <a:spAutoFit/>
          </a:bodyPr>
          <a:lstStyle/>
          <a:p>
            <a:pPr defTabSz="609630">
              <a:defRPr/>
            </a:pPr>
            <a:endParaRPr lang="en-US" sz="1200" dirty="0">
              <a:solidFill>
                <a:prstClr val="black"/>
              </a:solidFill>
              <a:latin typeface="Calibri"/>
            </a:endParaRPr>
          </a:p>
        </p:txBody>
      </p:sp>
      <p:sp>
        <p:nvSpPr>
          <p:cNvPr id="12" name="TextBox 11">
            <a:extLst>
              <a:ext uri="{FF2B5EF4-FFF2-40B4-BE49-F238E27FC236}">
                <a16:creationId xmlns:a16="http://schemas.microsoft.com/office/drawing/2014/main" id="{5B0515D4-1111-8741-95EA-4F6068B7890D}"/>
              </a:ext>
            </a:extLst>
          </p:cNvPr>
          <p:cNvSpPr txBox="1"/>
          <p:nvPr/>
        </p:nvSpPr>
        <p:spPr>
          <a:xfrm>
            <a:off x="5483376" y="2822424"/>
            <a:ext cx="1219200" cy="276999"/>
          </a:xfrm>
          <a:prstGeom prst="rect">
            <a:avLst/>
          </a:prstGeom>
          <a:noFill/>
        </p:spPr>
        <p:txBody>
          <a:bodyPr wrap="square" rtlCol="0">
            <a:spAutoFit/>
          </a:bodyPr>
          <a:lstStyle/>
          <a:p>
            <a:pPr defTabSz="609630">
              <a:defRPr/>
            </a:pPr>
            <a:endParaRPr lang="en-US" sz="1200" dirty="0">
              <a:solidFill>
                <a:prstClr val="black"/>
              </a:solidFill>
              <a:latin typeface="Calibri"/>
            </a:endParaRPr>
          </a:p>
        </p:txBody>
      </p:sp>
      <p:grpSp>
        <p:nvGrpSpPr>
          <p:cNvPr id="13" name="Group 3"/>
          <p:cNvGrpSpPr/>
          <p:nvPr/>
        </p:nvGrpSpPr>
        <p:grpSpPr>
          <a:xfrm>
            <a:off x="508000" y="685800"/>
            <a:ext cx="3454400" cy="1524000"/>
            <a:chOff x="-1432" y="-3502587"/>
            <a:chExt cx="10416905" cy="2924205"/>
          </a:xfrm>
        </p:grpSpPr>
        <p:sp>
          <p:nvSpPr>
            <p:cNvPr id="14" name="AutoShape 4"/>
            <p:cNvSpPr/>
            <p:nvPr/>
          </p:nvSpPr>
          <p:spPr>
            <a:xfrm>
              <a:off x="-1432" y="-3502587"/>
              <a:ext cx="10263715" cy="2924205"/>
            </a:xfrm>
            <a:prstGeom prst="rect">
              <a:avLst/>
            </a:prstGeom>
            <a:solidFill>
              <a:srgbClr val="69ADC6">
                <a:alpha val="89803"/>
              </a:srgbClr>
            </a:solidFill>
          </p:spPr>
        </p:sp>
        <p:sp>
          <p:nvSpPr>
            <p:cNvPr id="15" name="TextBox 5"/>
            <p:cNvSpPr txBox="1"/>
            <p:nvPr/>
          </p:nvSpPr>
          <p:spPr>
            <a:xfrm>
              <a:off x="780149" y="-2932024"/>
              <a:ext cx="9635324" cy="1476380"/>
            </a:xfrm>
            <a:prstGeom prst="rect">
              <a:avLst/>
            </a:prstGeom>
          </p:spPr>
          <p:txBody>
            <a:bodyPr wrap="square" lIns="0" tIns="0" rIns="0" bIns="0" rtlCol="0" anchor="t">
              <a:spAutoFit/>
            </a:bodyPr>
            <a:lstStyle/>
            <a:p>
              <a:pPr defTabSz="609630">
                <a:lnSpc>
                  <a:spcPts val="6000"/>
                </a:lnSpc>
                <a:defRPr/>
              </a:pPr>
              <a:r>
                <a:rPr lang="en-US" sz="5000" b="1" spc="150" dirty="0">
                  <a:solidFill>
                    <a:srgbClr val="FFFFF6"/>
                  </a:solidFill>
                  <a:latin typeface="Open Sans"/>
                </a:rPr>
                <a:t>MISSION</a:t>
              </a:r>
            </a:p>
          </p:txBody>
        </p:sp>
      </p:grpSp>
      <p:pic>
        <p:nvPicPr>
          <p:cNvPr id="22" name="Content Placeholder 7" descr="A house that has a sign on the side of a road&#10;&#10;Description automatically generated">
            <a:extLst>
              <a:ext uri="{FF2B5EF4-FFF2-40B4-BE49-F238E27FC236}">
                <a16:creationId xmlns:a16="http://schemas.microsoft.com/office/drawing/2014/main" id="{50980D55-CF78-4F1B-9AAB-CC2FBE651C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4234" y="2717800"/>
            <a:ext cx="5077366" cy="3251200"/>
          </a:xfrm>
          <a:prstGeom prst="rect">
            <a:avLst/>
          </a:prstGeom>
        </p:spPr>
      </p:pic>
      <p:pic>
        <p:nvPicPr>
          <p:cNvPr id="23" name="Picture 22">
            <a:extLst>
              <a:ext uri="{FF2B5EF4-FFF2-40B4-BE49-F238E27FC236}">
                <a16:creationId xmlns:a16="http://schemas.microsoft.com/office/drawing/2014/main" id="{22B4C2B5-F91A-4298-AF1E-CD9AF32C8B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2717800"/>
            <a:ext cx="5779910" cy="3251200"/>
          </a:xfrm>
          <a:prstGeom prst="rect">
            <a:avLst/>
          </a:prstGeom>
        </p:spPr>
      </p:pic>
      <p:sp>
        <p:nvSpPr>
          <p:cNvPr id="24" name="TextBox 5">
            <a:extLst>
              <a:ext uri="{FF2B5EF4-FFF2-40B4-BE49-F238E27FC236}">
                <a16:creationId xmlns:a16="http://schemas.microsoft.com/office/drawing/2014/main" id="{C10FA386-2882-4559-BD4D-53A3869AB435}"/>
              </a:ext>
            </a:extLst>
          </p:cNvPr>
          <p:cNvSpPr txBox="1"/>
          <p:nvPr/>
        </p:nvSpPr>
        <p:spPr>
          <a:xfrm>
            <a:off x="4470400" y="1033463"/>
            <a:ext cx="7112000" cy="820866"/>
          </a:xfrm>
          <a:prstGeom prst="rect">
            <a:avLst/>
          </a:prstGeom>
        </p:spPr>
        <p:txBody>
          <a:bodyPr wrap="square" lIns="0" tIns="0" rIns="0" bIns="0" rtlCol="0" anchor="t">
            <a:spAutoFit/>
          </a:bodyPr>
          <a:lstStyle/>
          <a:p>
            <a:pPr marL="132087" lvl="1" defTabSz="609630">
              <a:defRPr/>
            </a:pPr>
            <a:r>
              <a:rPr lang="en-US" sz="2667" dirty="0">
                <a:solidFill>
                  <a:srgbClr val="FFFFFF"/>
                </a:solidFill>
                <a:latin typeface="OpEN SANS"/>
                <a:cs typeface="OpEN SANS"/>
              </a:rPr>
              <a:t>Provide hope to homeless women suffering</a:t>
            </a:r>
          </a:p>
          <a:p>
            <a:pPr marL="132087" lvl="1" defTabSz="609630">
              <a:defRPr/>
            </a:pPr>
            <a:r>
              <a:rPr lang="en-US" sz="2667" dirty="0">
                <a:solidFill>
                  <a:srgbClr val="FFFFFF"/>
                </a:solidFill>
                <a:latin typeface="OpEN SANS"/>
                <a:cs typeface="OpEN SANS"/>
              </a:rPr>
              <a:t>from alcoholism and drug addiction.</a:t>
            </a:r>
            <a:endParaRPr lang="en-US" sz="2667" spc="16" dirty="0">
              <a:solidFill>
                <a:srgbClr val="FFFFFF"/>
              </a:solidFill>
              <a:latin typeface="OpEN SANS"/>
              <a:cs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3C6A2-F864-43E5-874D-571B65C18AF9}"/>
              </a:ext>
            </a:extLst>
          </p:cNvPr>
          <p:cNvSpPr txBox="1"/>
          <p:nvPr/>
        </p:nvSpPr>
        <p:spPr>
          <a:xfrm>
            <a:off x="1400962" y="4739781"/>
            <a:ext cx="780177" cy="369332"/>
          </a:xfrm>
          <a:prstGeom prst="rect">
            <a:avLst/>
          </a:prstGeom>
          <a:noFill/>
        </p:spPr>
        <p:txBody>
          <a:bodyPr wrap="square" rtlCol="0">
            <a:spAutoFit/>
          </a:bodyPr>
          <a:lstStyle/>
          <a:p>
            <a:pPr defTabSz="609630">
              <a:defRPr/>
            </a:pPr>
            <a:endParaRPr lang="en-US" dirty="0">
              <a:solidFill>
                <a:prstClr val="black"/>
              </a:solidFill>
              <a:latin typeface="Calibri"/>
            </a:endParaRPr>
          </a:p>
        </p:txBody>
      </p:sp>
      <p:grpSp>
        <p:nvGrpSpPr>
          <p:cNvPr id="8" name="Group 8"/>
          <p:cNvGrpSpPr/>
          <p:nvPr/>
        </p:nvGrpSpPr>
        <p:grpSpPr>
          <a:xfrm>
            <a:off x="20" y="10"/>
            <a:ext cx="12191980" cy="6857990"/>
            <a:chOff x="30" y="15"/>
            <a:chExt cx="18287970" cy="10286985"/>
          </a:xfrm>
        </p:grpSpPr>
        <p:pic>
          <p:nvPicPr>
            <p:cNvPr id="2" name="Picture 1">
              <a:extLst>
                <a:ext uri="{FF2B5EF4-FFF2-40B4-BE49-F238E27FC236}">
                  <a16:creationId xmlns:a16="http://schemas.microsoft.com/office/drawing/2014/main" id="{22B4C2B5-F91A-4298-AF1E-CD9AF32C8B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 y="15"/>
              <a:ext cx="18287970" cy="10286985"/>
            </a:xfrm>
            <a:prstGeom prst="rect">
              <a:avLst/>
            </a:prstGeom>
          </p:spPr>
        </p:pic>
        <p:sp>
          <p:nvSpPr>
            <p:cNvPr id="4" name="TextBox 3">
              <a:extLst>
                <a:ext uri="{FF2B5EF4-FFF2-40B4-BE49-F238E27FC236}">
                  <a16:creationId xmlns:a16="http://schemas.microsoft.com/office/drawing/2014/main" id="{EEFCB67C-65C5-4906-A256-748CBDEC1878}"/>
                </a:ext>
              </a:extLst>
            </p:cNvPr>
            <p:cNvSpPr txBox="1"/>
            <p:nvPr/>
          </p:nvSpPr>
          <p:spPr>
            <a:xfrm rot="20192920">
              <a:off x="2944538" y="4381340"/>
              <a:ext cx="2164359" cy="461666"/>
            </a:xfrm>
            <a:prstGeom prst="rect">
              <a:avLst/>
            </a:prstGeom>
            <a:solidFill>
              <a:schemeClr val="bg1"/>
            </a:solidFill>
          </p:spPr>
          <p:txBody>
            <a:bodyPr wrap="square" rtlCol="0">
              <a:spAutoFit/>
            </a:bodyPr>
            <a:lstStyle/>
            <a:p>
              <a:pPr defTabSz="609630">
                <a:defRPr/>
              </a:pPr>
              <a:r>
                <a:rPr lang="en-US" sz="1400" dirty="0">
                  <a:latin typeface="Times New Roman" panose="02020603050405020304" pitchFamily="18" charset="0"/>
                  <a:cs typeface="Times New Roman" panose="02020603050405020304" pitchFamily="18" charset="0"/>
                </a:rPr>
                <a:t>Recovery Center</a:t>
              </a:r>
            </a:p>
          </p:txBody>
        </p:sp>
        <p:sp>
          <p:nvSpPr>
            <p:cNvPr id="5" name="TextBox 4">
              <a:extLst>
                <a:ext uri="{FF2B5EF4-FFF2-40B4-BE49-F238E27FC236}">
                  <a16:creationId xmlns:a16="http://schemas.microsoft.com/office/drawing/2014/main" id="{90837F07-400A-431B-B2F3-291F30F4A131}"/>
                </a:ext>
              </a:extLst>
            </p:cNvPr>
            <p:cNvSpPr txBox="1"/>
            <p:nvPr/>
          </p:nvSpPr>
          <p:spPr>
            <a:xfrm rot="21015123">
              <a:off x="12585437" y="5046861"/>
              <a:ext cx="3320252" cy="415499"/>
            </a:xfrm>
            <a:prstGeom prst="rect">
              <a:avLst/>
            </a:prstGeom>
            <a:solidFill>
              <a:schemeClr val="bg1"/>
            </a:solidFill>
          </p:spPr>
          <p:txBody>
            <a:bodyPr wrap="square" rtlCol="0">
              <a:spAutoFit/>
            </a:bodyPr>
            <a:lstStyle/>
            <a:p>
              <a:pPr defTabSz="609630">
                <a:defRPr/>
              </a:pPr>
              <a:r>
                <a:rPr lang="en-US" sz="1200" dirty="0">
                  <a:latin typeface="Times New Roman" panose="02020603050405020304" pitchFamily="18" charset="0"/>
                  <a:cs typeface="Times New Roman" panose="02020603050405020304" pitchFamily="18" charset="0"/>
                </a:rPr>
                <a:t>WARM Residences I   </a:t>
              </a:r>
              <a:r>
                <a:rPr lang="en-US" sz="1100" dirty="0">
                  <a:latin typeface="Times New Roman" panose="02020603050405020304" pitchFamily="18" charset="0"/>
                  <a:cs typeface="Times New Roman" panose="02020603050405020304" pitchFamily="18" charset="0"/>
                </a:rPr>
                <a:t>32 units</a:t>
              </a:r>
            </a:p>
          </p:txBody>
        </p:sp>
        <p:sp>
          <p:nvSpPr>
            <p:cNvPr id="6" name="TextBox 5">
              <a:extLst>
                <a:ext uri="{FF2B5EF4-FFF2-40B4-BE49-F238E27FC236}">
                  <a16:creationId xmlns:a16="http://schemas.microsoft.com/office/drawing/2014/main" id="{A228AE23-D375-42F4-8D6D-CA2D3910789D}"/>
                </a:ext>
              </a:extLst>
            </p:cNvPr>
            <p:cNvSpPr txBox="1"/>
            <p:nvPr/>
          </p:nvSpPr>
          <p:spPr>
            <a:xfrm rot="537142">
              <a:off x="11884610" y="1908374"/>
              <a:ext cx="3299057" cy="415499"/>
            </a:xfrm>
            <a:prstGeom prst="rect">
              <a:avLst/>
            </a:prstGeom>
            <a:solidFill>
              <a:schemeClr val="bg1"/>
            </a:solidFill>
          </p:spPr>
          <p:txBody>
            <a:bodyPr wrap="square" rtlCol="0">
              <a:spAutoFit/>
            </a:bodyPr>
            <a:lstStyle/>
            <a:p>
              <a:pPr defTabSz="609630">
                <a:defRPr/>
              </a:pPr>
              <a:r>
                <a:rPr lang="en-US" sz="1200" dirty="0">
                  <a:latin typeface="Times New Roman" panose="02020603050405020304" pitchFamily="18" charset="0"/>
                  <a:cs typeface="Times New Roman" panose="02020603050405020304" pitchFamily="18" charset="0"/>
                </a:rPr>
                <a:t>WARM Residences II   </a:t>
              </a:r>
              <a:r>
                <a:rPr lang="en-US" sz="1100" dirty="0">
                  <a:latin typeface="Times New Roman" panose="02020603050405020304" pitchFamily="18" charset="0"/>
                  <a:cs typeface="Times New Roman" panose="02020603050405020304" pitchFamily="18" charset="0"/>
                </a:rPr>
                <a:t>32 units</a:t>
              </a:r>
            </a:p>
          </p:txBody>
        </p:sp>
        <p:sp>
          <p:nvSpPr>
            <p:cNvPr id="7" name="TextBox 6">
              <a:extLst>
                <a:ext uri="{FF2B5EF4-FFF2-40B4-BE49-F238E27FC236}">
                  <a16:creationId xmlns:a16="http://schemas.microsoft.com/office/drawing/2014/main" id="{EEE5E102-2999-4ACB-846F-9C42FEB43D21}"/>
                </a:ext>
              </a:extLst>
            </p:cNvPr>
            <p:cNvSpPr txBox="1"/>
            <p:nvPr/>
          </p:nvSpPr>
          <p:spPr>
            <a:xfrm rot="613182">
              <a:off x="13182998" y="7319540"/>
              <a:ext cx="2407037" cy="461666"/>
            </a:xfrm>
            <a:prstGeom prst="rect">
              <a:avLst/>
            </a:prstGeom>
            <a:solidFill>
              <a:schemeClr val="bg1"/>
            </a:solidFill>
          </p:spPr>
          <p:txBody>
            <a:bodyPr wrap="square" rtlCol="0">
              <a:spAutoFit/>
            </a:bodyPr>
            <a:lstStyle/>
            <a:p>
              <a:pPr defTabSz="609630">
                <a:defRPr/>
              </a:pPr>
              <a:r>
                <a:rPr lang="en-US" sz="1400" dirty="0">
                  <a:latin typeface="Times New Roman" panose="02020603050405020304" pitchFamily="18" charset="0"/>
                  <a:cs typeface="Times New Roman" panose="02020603050405020304" pitchFamily="18" charset="0"/>
                </a:rPr>
                <a:t>Community Center</a:t>
              </a:r>
            </a:p>
          </p:txBody>
        </p:sp>
      </p:grpSp>
    </p:spTree>
    <p:extLst>
      <p:ext uri="{BB962C8B-B14F-4D97-AF65-F5344CB8AC3E}">
        <p14:creationId xmlns:p14="http://schemas.microsoft.com/office/powerpoint/2010/main" val="590968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E72A2"/>
        </a:solidFill>
        <a:effectLst/>
      </p:bgPr>
    </p:bg>
    <p:spTree>
      <p:nvGrpSpPr>
        <p:cNvPr id="1" name="Shape 606"/>
        <p:cNvGrpSpPr/>
        <p:nvPr/>
      </p:nvGrpSpPr>
      <p:grpSpPr>
        <a:xfrm>
          <a:off x="0" y="0"/>
          <a:ext cx="0" cy="0"/>
          <a:chOff x="0" y="0"/>
          <a:chExt cx="0" cy="0"/>
        </a:xfrm>
      </p:grpSpPr>
      <p:sp>
        <p:nvSpPr>
          <p:cNvPr id="607" name="Google Shape;607;p27"/>
          <p:cNvSpPr/>
          <p:nvPr/>
        </p:nvSpPr>
        <p:spPr>
          <a:xfrm>
            <a:off x="0" y="-77276"/>
            <a:ext cx="1412357" cy="7012551"/>
          </a:xfrm>
          <a:prstGeom prst="rect">
            <a:avLst/>
          </a:prstGeom>
          <a:solidFill>
            <a:srgbClr val="69ADC6">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608" name="Google Shape;608;p27"/>
          <p:cNvSpPr txBox="1"/>
          <p:nvPr/>
        </p:nvSpPr>
        <p:spPr>
          <a:xfrm>
            <a:off x="5483376" y="2822425"/>
            <a:ext cx="1219200" cy="307722"/>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609" name="Google Shape;609;p27"/>
          <p:cNvGrpSpPr/>
          <p:nvPr/>
        </p:nvGrpSpPr>
        <p:grpSpPr>
          <a:xfrm>
            <a:off x="519742" y="2278504"/>
            <a:ext cx="3047011" cy="1866276"/>
            <a:chOff x="128389" y="-3514331"/>
            <a:chExt cx="18679919" cy="2924204"/>
          </a:xfrm>
        </p:grpSpPr>
        <p:sp>
          <p:nvSpPr>
            <p:cNvPr id="610" name="Google Shape;610;p27"/>
            <p:cNvSpPr/>
            <p:nvPr/>
          </p:nvSpPr>
          <p:spPr>
            <a:xfrm>
              <a:off x="128389" y="-3514331"/>
              <a:ext cx="18076394" cy="2924204"/>
            </a:xfrm>
            <a:prstGeom prst="rect">
              <a:avLst/>
            </a:prstGeom>
            <a:solidFill>
              <a:srgbClr val="69ADC6">
                <a:alpha val="8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27"/>
            <p:cNvSpPr txBox="1"/>
            <p:nvPr/>
          </p:nvSpPr>
          <p:spPr>
            <a:xfrm>
              <a:off x="2119979" y="-3252118"/>
              <a:ext cx="16688329" cy="2661991"/>
            </a:xfrm>
            <a:prstGeom prst="rect">
              <a:avLst/>
            </a:prstGeom>
            <a:noFill/>
            <a:ln>
              <a:noFill/>
            </a:ln>
          </p:spPr>
          <p:txBody>
            <a:bodyPr spcFirstLastPara="1" wrap="square" lIns="0" tIns="0" rIns="0" bIns="0" anchor="t" anchorCtr="0">
              <a:spAutoFit/>
            </a:bodyPr>
            <a:lstStyle/>
            <a:p>
              <a:pPr defTabSz="1219170">
                <a:lnSpc>
                  <a:spcPct val="138461"/>
                </a:lnSpc>
                <a:buClr>
                  <a:srgbClr val="000000"/>
                </a:buClr>
              </a:pPr>
              <a:r>
                <a:rPr lang="en-US" sz="4000" b="1" kern="0" dirty="0">
                  <a:solidFill>
                    <a:srgbClr val="FFFFF6"/>
                  </a:solidFill>
                  <a:latin typeface="Open Sans"/>
                  <a:ea typeface="Open Sans"/>
                  <a:cs typeface="Open Sans"/>
                  <a:sym typeface="Open Sans"/>
                </a:rPr>
                <a:t>LIHTC</a:t>
              </a:r>
              <a:endParaRPr kern="0" dirty="0">
                <a:solidFill>
                  <a:srgbClr val="000000"/>
                </a:solidFill>
                <a:latin typeface="Arial"/>
                <a:cs typeface="Arial"/>
                <a:sym typeface="Arial"/>
              </a:endParaRPr>
            </a:p>
            <a:p>
              <a:pPr defTabSz="1219170">
                <a:lnSpc>
                  <a:spcPct val="138461"/>
                </a:lnSpc>
                <a:buClr>
                  <a:srgbClr val="000000"/>
                </a:buClr>
              </a:pPr>
              <a:r>
                <a:rPr lang="en-US" sz="4000" b="1" kern="0" dirty="0">
                  <a:solidFill>
                    <a:srgbClr val="FFFFF6"/>
                  </a:solidFill>
                  <a:latin typeface="Open Sans"/>
                  <a:ea typeface="Open Sans"/>
                  <a:cs typeface="Open Sans"/>
                  <a:sym typeface="Open Sans"/>
                </a:rPr>
                <a:t>BASICS</a:t>
              </a:r>
              <a:endParaRPr kern="0" dirty="0">
                <a:solidFill>
                  <a:srgbClr val="000000"/>
                </a:solidFill>
                <a:latin typeface="Arial"/>
                <a:cs typeface="Arial"/>
                <a:sym typeface="Arial"/>
              </a:endParaRPr>
            </a:p>
          </p:txBody>
        </p:sp>
      </p:grpSp>
      <p:sp>
        <p:nvSpPr>
          <p:cNvPr id="612" name="Google Shape;612;p27"/>
          <p:cNvSpPr txBox="1"/>
          <p:nvPr/>
        </p:nvSpPr>
        <p:spPr>
          <a:xfrm>
            <a:off x="3891615" y="309286"/>
            <a:ext cx="7774595" cy="5334000"/>
          </a:xfrm>
          <a:prstGeom prst="rect">
            <a:avLst/>
          </a:prstGeom>
          <a:noFill/>
          <a:ln>
            <a:noFill/>
          </a:ln>
        </p:spPr>
        <p:txBody>
          <a:bodyPr spcFirstLastPara="1" wrap="square" lIns="121900" tIns="60933" rIns="121900" bIns="60933" anchor="t" anchorCtr="0">
            <a:noAutofit/>
          </a:bodyPr>
          <a:lstStyle/>
          <a:p>
            <a:pPr defTabSz="1219170">
              <a:buClr>
                <a:srgbClr val="C0504D"/>
              </a:buClr>
              <a:buSzPts val="1800"/>
            </a:pPr>
            <a:r>
              <a:rPr lang="en-US" sz="2400" b="1" kern="0" dirty="0">
                <a:solidFill>
                  <a:srgbClr val="FFFFFF"/>
                </a:solidFill>
                <a:latin typeface="Open Sans"/>
                <a:ea typeface="Open Sans"/>
                <a:cs typeface="Open Sans"/>
                <a:sym typeface="Open Sans"/>
              </a:rPr>
              <a:t>LOW-INCOME HOUSING TAX CREDITS</a:t>
            </a:r>
            <a:endParaRPr sz="1867" kern="0" dirty="0">
              <a:solidFill>
                <a:srgbClr val="000000"/>
              </a:solidFill>
              <a:latin typeface="Arial"/>
              <a:cs typeface="Arial"/>
              <a:sym typeface="Arial"/>
            </a:endParaRPr>
          </a:p>
          <a:p>
            <a:pPr marL="152396" indent="-152396" defTabSz="1219170">
              <a:spcBef>
                <a:spcPts val="667"/>
              </a:spcBef>
              <a:buClr>
                <a:srgbClr val="C0504D"/>
              </a:buClr>
              <a:buSzPts val="1500"/>
            </a:pPr>
            <a:endParaRPr sz="2000" kern="0" dirty="0">
              <a:solidFill>
                <a:srgbClr val="FFFFFF"/>
              </a:solidFill>
              <a:latin typeface="Open Sans"/>
              <a:ea typeface="Open Sans"/>
              <a:cs typeface="Open Sans"/>
              <a:sym typeface="Open Sans"/>
            </a:endParaRPr>
          </a:p>
          <a:p>
            <a:pPr marL="152396" indent="-152396" defTabSz="1219170">
              <a:spcBef>
                <a:spcPts val="2400"/>
              </a:spcBef>
              <a:buClr>
                <a:srgbClr val="FFFFFF"/>
              </a:buClr>
              <a:buSzPts val="1500"/>
              <a:buFont typeface="Arial"/>
              <a:buChar char="•"/>
            </a:pPr>
            <a:r>
              <a:rPr lang="en-US" sz="2000" kern="0" dirty="0">
                <a:solidFill>
                  <a:srgbClr val="FFFFFF"/>
                </a:solidFill>
                <a:latin typeface="Open Sans"/>
                <a:ea typeface="Open Sans"/>
                <a:cs typeface="Open Sans"/>
                <a:sym typeface="Open Sans"/>
              </a:rPr>
              <a:t> </a:t>
            </a:r>
            <a:r>
              <a:rPr lang="en-US" sz="2400" kern="0" dirty="0">
                <a:solidFill>
                  <a:srgbClr val="FFFFFF"/>
                </a:solidFill>
                <a:latin typeface="Open Sans"/>
                <a:ea typeface="Open Sans"/>
                <a:cs typeface="Open Sans"/>
                <a:sym typeface="Open Sans"/>
              </a:rPr>
              <a:t>A federal program </a:t>
            </a:r>
            <a:endParaRPr sz="2000" kern="0" dirty="0">
              <a:solidFill>
                <a:srgbClr val="000000"/>
              </a:solidFill>
              <a:latin typeface="Arial"/>
              <a:cs typeface="Arial"/>
              <a:sym typeface="Arial"/>
            </a:endParaRPr>
          </a:p>
          <a:p>
            <a:pPr marL="152396" indent="-152396" defTabSz="1219170">
              <a:spcBef>
                <a:spcPts val="2400"/>
              </a:spcBef>
              <a:buClr>
                <a:srgbClr val="FFFFFF"/>
              </a:buClr>
              <a:buSzPts val="1500"/>
              <a:buFont typeface="Arial"/>
              <a:buChar char="•"/>
            </a:pPr>
            <a:r>
              <a:rPr lang="en-US" sz="2400" kern="0" dirty="0">
                <a:solidFill>
                  <a:srgbClr val="FFFFFF"/>
                </a:solidFill>
                <a:latin typeface="Open Sans"/>
                <a:ea typeface="Open Sans"/>
                <a:cs typeface="Open Sans"/>
                <a:sym typeface="Open Sans"/>
              </a:rPr>
              <a:t> Administrated by states</a:t>
            </a:r>
            <a:endParaRPr sz="2000" kern="0" dirty="0">
              <a:solidFill>
                <a:srgbClr val="000000"/>
              </a:solidFill>
              <a:latin typeface="Arial"/>
              <a:cs typeface="Arial"/>
              <a:sym typeface="Arial"/>
            </a:endParaRPr>
          </a:p>
          <a:p>
            <a:pPr marL="152396" indent="-152396" defTabSz="1219170">
              <a:spcBef>
                <a:spcPts val="2400"/>
              </a:spcBef>
              <a:buClr>
                <a:srgbClr val="FFFFFF"/>
              </a:buClr>
              <a:buSzPts val="1500"/>
              <a:buFont typeface="Arial"/>
              <a:buChar char="•"/>
            </a:pPr>
            <a:r>
              <a:rPr lang="en-US" sz="2400" kern="0" dirty="0">
                <a:solidFill>
                  <a:srgbClr val="FFFFFF"/>
                </a:solidFill>
                <a:latin typeface="Open Sans"/>
                <a:ea typeface="Open Sans"/>
                <a:cs typeface="Open Sans"/>
                <a:sym typeface="Open Sans"/>
              </a:rPr>
              <a:t> Competitive process, but there may be set-asides</a:t>
            </a:r>
            <a:endParaRPr sz="2000" kern="0" dirty="0">
              <a:solidFill>
                <a:srgbClr val="000000"/>
              </a:solidFill>
              <a:latin typeface="Arial"/>
              <a:cs typeface="Arial"/>
              <a:sym typeface="Arial"/>
            </a:endParaRPr>
          </a:p>
          <a:p>
            <a:pPr marL="152396" indent="-152396" defTabSz="1219170">
              <a:spcBef>
                <a:spcPts val="2400"/>
              </a:spcBef>
              <a:buClr>
                <a:srgbClr val="FFFFFF"/>
              </a:buClr>
              <a:buSzPts val="1500"/>
              <a:buFont typeface="Arial"/>
              <a:buChar char="•"/>
            </a:pPr>
            <a:r>
              <a:rPr lang="en-US" sz="2400" kern="0" dirty="0">
                <a:solidFill>
                  <a:srgbClr val="FFFFFF"/>
                </a:solidFill>
                <a:latin typeface="Open Sans"/>
                <a:ea typeface="Open Sans"/>
                <a:cs typeface="Open Sans"/>
                <a:sym typeface="Open Sans"/>
              </a:rPr>
              <a:t> Each state’s annual credit allocation is approximately$2.50/person multiplied by the state’s population  </a:t>
            </a:r>
            <a:endParaRPr sz="2000" kern="0" dirty="0">
              <a:solidFill>
                <a:srgbClr val="000000"/>
              </a:solidFill>
              <a:latin typeface="Arial"/>
              <a:cs typeface="Arial"/>
              <a:sym typeface="Arial"/>
            </a:endParaRPr>
          </a:p>
          <a:p>
            <a:pPr marL="152396" indent="-152396" defTabSz="1219170">
              <a:spcBef>
                <a:spcPts val="2400"/>
              </a:spcBef>
              <a:buClr>
                <a:srgbClr val="FFFFFF"/>
              </a:buClr>
              <a:buSzPts val="1500"/>
              <a:buFont typeface="Arial"/>
              <a:buChar char="•"/>
            </a:pPr>
            <a:r>
              <a:rPr lang="en-US" sz="2400" kern="0" dirty="0">
                <a:solidFill>
                  <a:srgbClr val="FFFFFF"/>
                </a:solidFill>
                <a:latin typeface="Open Sans"/>
                <a:ea typeface="Open Sans"/>
                <a:cs typeface="Open Sans"/>
                <a:sym typeface="Open Sans"/>
              </a:rPr>
              <a:t> Example: A 100-bed recovery residence would need approximately $1.1 million in credit allocation </a:t>
            </a:r>
            <a:endParaRPr sz="2000" kern="0" dirty="0">
              <a:solidFill>
                <a:srgbClr val="000000"/>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pSp>
        <p:nvGrpSpPr>
          <p:cNvPr id="617" name="Google Shape;617;p28"/>
          <p:cNvGrpSpPr/>
          <p:nvPr/>
        </p:nvGrpSpPr>
        <p:grpSpPr>
          <a:xfrm>
            <a:off x="722833" y="1651001"/>
            <a:ext cx="3036368" cy="3552919"/>
            <a:chOff x="74065" y="-385202"/>
            <a:chExt cx="6072735" cy="7105838"/>
          </a:xfrm>
        </p:grpSpPr>
        <p:sp>
          <p:nvSpPr>
            <p:cNvPr id="618" name="Google Shape;618;p28"/>
            <p:cNvSpPr txBox="1"/>
            <p:nvPr/>
          </p:nvSpPr>
          <p:spPr>
            <a:xfrm>
              <a:off x="74065" y="-385202"/>
              <a:ext cx="6072735" cy="2903102"/>
            </a:xfrm>
            <a:prstGeom prst="rect">
              <a:avLst/>
            </a:prstGeom>
            <a:noFill/>
            <a:ln>
              <a:noFill/>
            </a:ln>
          </p:spPr>
          <p:txBody>
            <a:bodyPr spcFirstLastPara="1" wrap="square" lIns="0" tIns="0" rIns="0" bIns="0" anchor="t" anchorCtr="0">
              <a:spAutoFit/>
            </a:bodyPr>
            <a:lstStyle/>
            <a:p>
              <a:pPr defTabSz="1219170">
                <a:lnSpc>
                  <a:spcPct val="131000"/>
                </a:lnSpc>
                <a:buClr>
                  <a:srgbClr val="000000"/>
                </a:buClr>
              </a:pPr>
              <a:r>
                <a:rPr lang="en-US" sz="2400" kern="0">
                  <a:solidFill>
                    <a:srgbClr val="205867"/>
                  </a:solidFill>
                  <a:latin typeface="Arial"/>
                  <a:ea typeface="Arial"/>
                  <a:cs typeface="Arial"/>
                  <a:sym typeface="Arial"/>
                </a:rPr>
                <a:t>How Debt-Free Construction Works</a:t>
              </a:r>
              <a:endParaRPr sz="1867" kern="0">
                <a:solidFill>
                  <a:srgbClr val="000000"/>
                </a:solidFill>
                <a:latin typeface="Arial"/>
                <a:cs typeface="Arial"/>
                <a:sym typeface="Arial"/>
              </a:endParaRPr>
            </a:p>
            <a:p>
              <a:pPr defTabSz="1219170">
                <a:lnSpc>
                  <a:spcPct val="262000"/>
                </a:lnSpc>
                <a:buClr>
                  <a:srgbClr val="000000"/>
                </a:buClr>
                <a:buSzPts val="900"/>
              </a:pPr>
              <a:endParaRPr sz="1200" kern="0">
                <a:solidFill>
                  <a:srgbClr val="000000"/>
                </a:solidFill>
                <a:latin typeface="Calibri"/>
                <a:ea typeface="Calibri"/>
                <a:cs typeface="Calibri"/>
                <a:sym typeface="Calibri"/>
              </a:endParaRPr>
            </a:p>
          </p:txBody>
        </p:sp>
        <p:sp>
          <p:nvSpPr>
            <p:cNvPr id="619" name="Google Shape;619;p28"/>
            <p:cNvSpPr txBox="1"/>
            <p:nvPr/>
          </p:nvSpPr>
          <p:spPr>
            <a:xfrm>
              <a:off x="74065" y="2986920"/>
              <a:ext cx="6072735" cy="3733716"/>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pPr>
              <a:r>
                <a:rPr lang="en-US" sz="1733" kern="0">
                  <a:solidFill>
                    <a:srgbClr val="205867"/>
                  </a:solidFill>
                  <a:latin typeface="Arial"/>
                  <a:ea typeface="Arial"/>
                  <a:cs typeface="Arial"/>
                  <a:sym typeface="Arial"/>
                </a:rPr>
                <a:t>How $5.9 million in construction costs were covered at the Regional Men's Recovery Center in Owensboro, Kentucky</a:t>
              </a:r>
              <a:endParaRPr sz="1867" kern="0">
                <a:solidFill>
                  <a:srgbClr val="000000"/>
                </a:solidFill>
                <a:latin typeface="Arial"/>
                <a:cs typeface="Arial"/>
                <a:sym typeface="Arial"/>
              </a:endParaRPr>
            </a:p>
          </p:txBody>
        </p:sp>
      </p:grpSp>
      <p:sp>
        <p:nvSpPr>
          <p:cNvPr id="620" name="Google Shape;620;p28"/>
          <p:cNvSpPr/>
          <p:nvPr/>
        </p:nvSpPr>
        <p:spPr>
          <a:xfrm>
            <a:off x="4329717" y="1073194"/>
            <a:ext cx="7176484" cy="1096601"/>
          </a:xfrm>
          <a:prstGeom prst="rect">
            <a:avLst/>
          </a:prstGeom>
          <a:solidFill>
            <a:srgbClr val="86EAE9">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28"/>
          <p:cNvSpPr txBox="1"/>
          <p:nvPr/>
        </p:nvSpPr>
        <p:spPr>
          <a:xfrm>
            <a:off x="8428628" y="1448775"/>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$5,000,000</a:t>
            </a:r>
            <a:endParaRPr sz="1867" kern="0">
              <a:solidFill>
                <a:srgbClr val="000000"/>
              </a:solidFill>
              <a:latin typeface="Arial"/>
              <a:cs typeface="Arial"/>
              <a:sym typeface="Arial"/>
            </a:endParaRPr>
          </a:p>
        </p:txBody>
      </p:sp>
      <p:sp>
        <p:nvSpPr>
          <p:cNvPr id="622" name="Google Shape;622;p28"/>
          <p:cNvSpPr/>
          <p:nvPr/>
        </p:nvSpPr>
        <p:spPr>
          <a:xfrm>
            <a:off x="4329716" y="1073194"/>
            <a:ext cx="3184851" cy="1096601"/>
          </a:xfrm>
          <a:prstGeom prst="rect">
            <a:avLst/>
          </a:prstGeom>
          <a:solidFill>
            <a:srgbClr val="86EA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28"/>
          <p:cNvSpPr txBox="1"/>
          <p:nvPr/>
        </p:nvSpPr>
        <p:spPr>
          <a:xfrm>
            <a:off x="5354649" y="1332951"/>
            <a:ext cx="2157249" cy="688009"/>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LIHTC</a:t>
            </a:r>
            <a:endParaRPr sz="1867" kern="0">
              <a:solidFill>
                <a:srgbClr val="000000"/>
              </a:solidFill>
              <a:latin typeface="Arial"/>
              <a:cs typeface="Arial"/>
              <a:sym typeface="Arial"/>
            </a:endParaRPr>
          </a:p>
          <a:p>
            <a:pPr defTabSz="1219170">
              <a:lnSpc>
                <a:spcPct val="129000"/>
              </a:lnSpc>
              <a:buClr>
                <a:srgbClr val="000000"/>
              </a:buClr>
            </a:pPr>
            <a:r>
              <a:rPr lang="en-US" sz="1733" kern="0">
                <a:solidFill>
                  <a:srgbClr val="FFFFFF"/>
                </a:solidFill>
                <a:latin typeface="Arial"/>
                <a:ea typeface="Arial"/>
                <a:cs typeface="Arial"/>
                <a:sym typeface="Arial"/>
              </a:rPr>
              <a:t>(OVER 10 YEARS)</a:t>
            </a:r>
            <a:endParaRPr sz="1867" kern="0">
              <a:solidFill>
                <a:srgbClr val="000000"/>
              </a:solidFill>
              <a:latin typeface="Arial"/>
              <a:cs typeface="Arial"/>
              <a:sym typeface="Arial"/>
            </a:endParaRPr>
          </a:p>
        </p:txBody>
      </p:sp>
      <p:sp>
        <p:nvSpPr>
          <p:cNvPr id="624" name="Google Shape;624;p28"/>
          <p:cNvSpPr/>
          <p:nvPr/>
        </p:nvSpPr>
        <p:spPr>
          <a:xfrm rot="-8100000">
            <a:off x="7123881" y="1234098"/>
            <a:ext cx="776036" cy="774793"/>
          </a:xfrm>
          <a:custGeom>
            <a:avLst/>
            <a:gdLst/>
            <a:ahLst/>
            <a:cxnLst/>
            <a:rect l="l" t="t" r="r" b="b"/>
            <a:pathLst>
              <a:path w="6350000" h="6339840" extrusionOk="0">
                <a:moveTo>
                  <a:pt x="6350000" y="6339840"/>
                </a:moveTo>
                <a:lnTo>
                  <a:pt x="0" y="6339840"/>
                </a:lnTo>
                <a:lnTo>
                  <a:pt x="0" y="0"/>
                </a:lnTo>
                <a:close/>
              </a:path>
            </a:pathLst>
          </a:custGeom>
          <a:solidFill>
            <a:srgbClr val="86EAE9"/>
          </a:solidFill>
          <a:ln>
            <a:noFill/>
          </a:ln>
        </p:spPr>
      </p:sp>
      <p:sp>
        <p:nvSpPr>
          <p:cNvPr id="625" name="Google Shape;625;p28"/>
          <p:cNvSpPr/>
          <p:nvPr/>
        </p:nvSpPr>
        <p:spPr>
          <a:xfrm>
            <a:off x="4329717" y="2188689"/>
            <a:ext cx="7176484" cy="1096601"/>
          </a:xfrm>
          <a:prstGeom prst="rect">
            <a:avLst/>
          </a:prstGeom>
          <a:solidFill>
            <a:srgbClr val="3EDAD8">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28"/>
          <p:cNvSpPr txBox="1"/>
          <p:nvPr/>
        </p:nvSpPr>
        <p:spPr>
          <a:xfrm>
            <a:off x="8428628" y="2564269"/>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$250,000</a:t>
            </a:r>
            <a:endParaRPr sz="1867" kern="0">
              <a:solidFill>
                <a:srgbClr val="000000"/>
              </a:solidFill>
              <a:latin typeface="Arial"/>
              <a:cs typeface="Arial"/>
              <a:sym typeface="Arial"/>
            </a:endParaRPr>
          </a:p>
        </p:txBody>
      </p:sp>
      <p:sp>
        <p:nvSpPr>
          <p:cNvPr id="627" name="Google Shape;627;p28"/>
          <p:cNvSpPr/>
          <p:nvPr/>
        </p:nvSpPr>
        <p:spPr>
          <a:xfrm>
            <a:off x="4329716" y="2188689"/>
            <a:ext cx="3184851" cy="1096601"/>
          </a:xfrm>
          <a:prstGeom prst="rect">
            <a:avLst/>
          </a:prstGeom>
          <a:solidFill>
            <a:srgbClr val="3EDA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28"/>
          <p:cNvSpPr/>
          <p:nvPr/>
        </p:nvSpPr>
        <p:spPr>
          <a:xfrm rot="-8100000">
            <a:off x="7123881" y="2349593"/>
            <a:ext cx="776036" cy="774793"/>
          </a:xfrm>
          <a:custGeom>
            <a:avLst/>
            <a:gdLst/>
            <a:ahLst/>
            <a:cxnLst/>
            <a:rect l="l" t="t" r="r" b="b"/>
            <a:pathLst>
              <a:path w="6350000" h="6339840" extrusionOk="0">
                <a:moveTo>
                  <a:pt x="6350000" y="6339840"/>
                </a:moveTo>
                <a:lnTo>
                  <a:pt x="0" y="6339840"/>
                </a:lnTo>
                <a:lnTo>
                  <a:pt x="0" y="0"/>
                </a:lnTo>
                <a:close/>
              </a:path>
            </a:pathLst>
          </a:custGeom>
          <a:solidFill>
            <a:srgbClr val="3EDAD8"/>
          </a:solidFill>
          <a:ln>
            <a:noFill/>
          </a:ln>
        </p:spPr>
      </p:sp>
      <p:sp>
        <p:nvSpPr>
          <p:cNvPr id="629" name="Google Shape;629;p28"/>
          <p:cNvSpPr/>
          <p:nvPr/>
        </p:nvSpPr>
        <p:spPr>
          <a:xfrm>
            <a:off x="4329717" y="3304184"/>
            <a:ext cx="7176484" cy="1096601"/>
          </a:xfrm>
          <a:prstGeom prst="rect">
            <a:avLst/>
          </a:prstGeom>
          <a:solidFill>
            <a:srgbClr val="37C9EF">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28"/>
          <p:cNvSpPr txBox="1"/>
          <p:nvPr/>
        </p:nvSpPr>
        <p:spPr>
          <a:xfrm>
            <a:off x="8428628" y="3679763"/>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$150,000</a:t>
            </a:r>
            <a:endParaRPr sz="1867" kern="0">
              <a:solidFill>
                <a:srgbClr val="000000"/>
              </a:solidFill>
              <a:latin typeface="Arial"/>
              <a:cs typeface="Arial"/>
              <a:sym typeface="Arial"/>
            </a:endParaRPr>
          </a:p>
        </p:txBody>
      </p:sp>
      <p:sp>
        <p:nvSpPr>
          <p:cNvPr id="631" name="Google Shape;631;p28"/>
          <p:cNvSpPr/>
          <p:nvPr/>
        </p:nvSpPr>
        <p:spPr>
          <a:xfrm>
            <a:off x="4329716" y="3304184"/>
            <a:ext cx="3184851" cy="1096601"/>
          </a:xfrm>
          <a:prstGeom prst="rect">
            <a:avLst/>
          </a:prstGeom>
          <a:solidFill>
            <a:srgbClr val="37C9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28"/>
          <p:cNvSpPr/>
          <p:nvPr/>
        </p:nvSpPr>
        <p:spPr>
          <a:xfrm rot="-8100000">
            <a:off x="7123881" y="3465088"/>
            <a:ext cx="776036" cy="774793"/>
          </a:xfrm>
          <a:custGeom>
            <a:avLst/>
            <a:gdLst/>
            <a:ahLst/>
            <a:cxnLst/>
            <a:rect l="l" t="t" r="r" b="b"/>
            <a:pathLst>
              <a:path w="6350000" h="6339840" extrusionOk="0">
                <a:moveTo>
                  <a:pt x="6350000" y="6339840"/>
                </a:moveTo>
                <a:lnTo>
                  <a:pt x="0" y="6339840"/>
                </a:lnTo>
                <a:lnTo>
                  <a:pt x="0" y="0"/>
                </a:lnTo>
                <a:close/>
              </a:path>
            </a:pathLst>
          </a:custGeom>
          <a:solidFill>
            <a:srgbClr val="37C9EF"/>
          </a:solidFill>
          <a:ln>
            <a:noFill/>
          </a:ln>
        </p:spPr>
      </p:sp>
      <p:sp>
        <p:nvSpPr>
          <p:cNvPr id="633" name="Google Shape;633;p28"/>
          <p:cNvSpPr/>
          <p:nvPr/>
        </p:nvSpPr>
        <p:spPr>
          <a:xfrm>
            <a:off x="4329717" y="4419677"/>
            <a:ext cx="7176484" cy="1096601"/>
          </a:xfrm>
          <a:prstGeom prst="rect">
            <a:avLst/>
          </a:prstGeom>
          <a:solidFill>
            <a:srgbClr val="2C92D5">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28"/>
          <p:cNvSpPr txBox="1"/>
          <p:nvPr/>
        </p:nvSpPr>
        <p:spPr>
          <a:xfrm>
            <a:off x="8428628" y="4795257"/>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$500,000</a:t>
            </a:r>
            <a:endParaRPr sz="1867" kern="0">
              <a:solidFill>
                <a:srgbClr val="000000"/>
              </a:solidFill>
              <a:latin typeface="Arial"/>
              <a:cs typeface="Arial"/>
              <a:sym typeface="Arial"/>
            </a:endParaRPr>
          </a:p>
        </p:txBody>
      </p:sp>
      <p:sp>
        <p:nvSpPr>
          <p:cNvPr id="635" name="Google Shape;635;p28"/>
          <p:cNvSpPr/>
          <p:nvPr/>
        </p:nvSpPr>
        <p:spPr>
          <a:xfrm>
            <a:off x="4329716" y="4419677"/>
            <a:ext cx="3184851" cy="1096601"/>
          </a:xfrm>
          <a:prstGeom prst="rect">
            <a:avLst/>
          </a:prstGeom>
          <a:solidFill>
            <a:srgbClr val="2C92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28"/>
          <p:cNvSpPr/>
          <p:nvPr/>
        </p:nvSpPr>
        <p:spPr>
          <a:xfrm rot="-8100000">
            <a:off x="7123881" y="4580581"/>
            <a:ext cx="776036" cy="774793"/>
          </a:xfrm>
          <a:custGeom>
            <a:avLst/>
            <a:gdLst/>
            <a:ahLst/>
            <a:cxnLst/>
            <a:rect l="l" t="t" r="r" b="b"/>
            <a:pathLst>
              <a:path w="6350000" h="6339840" extrusionOk="0">
                <a:moveTo>
                  <a:pt x="6350000" y="6339840"/>
                </a:moveTo>
                <a:lnTo>
                  <a:pt x="0" y="6339840"/>
                </a:lnTo>
                <a:lnTo>
                  <a:pt x="0" y="0"/>
                </a:lnTo>
                <a:close/>
              </a:path>
            </a:pathLst>
          </a:custGeom>
          <a:solidFill>
            <a:srgbClr val="2C92D5"/>
          </a:solidFill>
          <a:ln>
            <a:noFill/>
          </a:ln>
        </p:spPr>
      </p:sp>
      <p:grpSp>
        <p:nvGrpSpPr>
          <p:cNvPr id="637" name="Google Shape;637;p28"/>
          <p:cNvGrpSpPr/>
          <p:nvPr/>
        </p:nvGrpSpPr>
        <p:grpSpPr>
          <a:xfrm>
            <a:off x="4613556" y="1108411"/>
            <a:ext cx="522061" cy="1026167"/>
            <a:chOff x="0" y="0"/>
            <a:chExt cx="1044123" cy="2052334"/>
          </a:xfrm>
        </p:grpSpPr>
        <p:pic>
          <p:nvPicPr>
            <p:cNvPr id="638" name="Google Shape;638;p28"/>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39" name="Google Shape;639;p28"/>
            <p:cNvSpPr txBox="1"/>
            <p:nvPr/>
          </p:nvSpPr>
          <p:spPr>
            <a:xfrm>
              <a:off x="135672" y="495568"/>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86EAE9"/>
                  </a:solidFill>
                  <a:latin typeface="Arial"/>
                  <a:ea typeface="Arial"/>
                  <a:cs typeface="Arial"/>
                  <a:sym typeface="Arial"/>
                </a:rPr>
                <a:t>1</a:t>
              </a:r>
              <a:endParaRPr sz="1867" kern="0">
                <a:solidFill>
                  <a:srgbClr val="000000"/>
                </a:solidFill>
                <a:latin typeface="Arial"/>
                <a:cs typeface="Arial"/>
                <a:sym typeface="Arial"/>
              </a:endParaRPr>
            </a:p>
          </p:txBody>
        </p:sp>
      </p:grpSp>
      <p:sp>
        <p:nvSpPr>
          <p:cNvPr id="640" name="Google Shape;640;p28"/>
          <p:cNvSpPr txBox="1"/>
          <p:nvPr/>
        </p:nvSpPr>
        <p:spPr>
          <a:xfrm>
            <a:off x="5354649" y="2549365"/>
            <a:ext cx="2157249" cy="344005"/>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HOME FUNDS</a:t>
            </a:r>
            <a:endParaRPr sz="1867" kern="0">
              <a:solidFill>
                <a:srgbClr val="000000"/>
              </a:solidFill>
              <a:latin typeface="Arial"/>
              <a:cs typeface="Arial"/>
              <a:sym typeface="Arial"/>
            </a:endParaRPr>
          </a:p>
        </p:txBody>
      </p:sp>
      <p:grpSp>
        <p:nvGrpSpPr>
          <p:cNvPr id="641" name="Google Shape;641;p28"/>
          <p:cNvGrpSpPr/>
          <p:nvPr/>
        </p:nvGrpSpPr>
        <p:grpSpPr>
          <a:xfrm>
            <a:off x="4613556" y="2218150"/>
            <a:ext cx="522061" cy="1026167"/>
            <a:chOff x="0" y="0"/>
            <a:chExt cx="1044123" cy="2052334"/>
          </a:xfrm>
        </p:grpSpPr>
        <p:pic>
          <p:nvPicPr>
            <p:cNvPr id="642" name="Google Shape;642;p28"/>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43" name="Google Shape;643;p28"/>
            <p:cNvSpPr txBox="1"/>
            <p:nvPr/>
          </p:nvSpPr>
          <p:spPr>
            <a:xfrm>
              <a:off x="135672" y="511294"/>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3EDAD8"/>
                  </a:solidFill>
                  <a:latin typeface="Arial"/>
                  <a:ea typeface="Arial"/>
                  <a:cs typeface="Arial"/>
                  <a:sym typeface="Arial"/>
                </a:rPr>
                <a:t>2</a:t>
              </a:r>
              <a:endParaRPr sz="1867" kern="0">
                <a:solidFill>
                  <a:srgbClr val="000000"/>
                </a:solidFill>
                <a:latin typeface="Arial"/>
                <a:cs typeface="Arial"/>
                <a:sym typeface="Arial"/>
              </a:endParaRPr>
            </a:p>
          </p:txBody>
        </p:sp>
      </p:grpSp>
      <p:sp>
        <p:nvSpPr>
          <p:cNvPr id="644" name="Google Shape;644;p28"/>
          <p:cNvSpPr txBox="1"/>
          <p:nvPr/>
        </p:nvSpPr>
        <p:spPr>
          <a:xfrm>
            <a:off x="5357320" y="3565635"/>
            <a:ext cx="2157249" cy="688009"/>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AFFORDABLE HOUSING TRUST</a:t>
            </a:r>
            <a:endParaRPr sz="1867" kern="0">
              <a:solidFill>
                <a:srgbClr val="000000"/>
              </a:solidFill>
              <a:latin typeface="Arial"/>
              <a:cs typeface="Arial"/>
              <a:sym typeface="Arial"/>
            </a:endParaRPr>
          </a:p>
        </p:txBody>
      </p:sp>
      <p:grpSp>
        <p:nvGrpSpPr>
          <p:cNvPr id="645" name="Google Shape;645;p28"/>
          <p:cNvGrpSpPr/>
          <p:nvPr/>
        </p:nvGrpSpPr>
        <p:grpSpPr>
          <a:xfrm>
            <a:off x="4613556" y="3339401"/>
            <a:ext cx="522061" cy="1026167"/>
            <a:chOff x="0" y="0"/>
            <a:chExt cx="1044123" cy="2052334"/>
          </a:xfrm>
        </p:grpSpPr>
        <p:pic>
          <p:nvPicPr>
            <p:cNvPr id="646" name="Google Shape;646;p28"/>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47" name="Google Shape;647;p28"/>
            <p:cNvSpPr txBox="1"/>
            <p:nvPr/>
          </p:nvSpPr>
          <p:spPr>
            <a:xfrm>
              <a:off x="135672" y="503992"/>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37C9EF"/>
                  </a:solidFill>
                  <a:latin typeface="Arial"/>
                  <a:ea typeface="Arial"/>
                  <a:cs typeface="Arial"/>
                  <a:sym typeface="Arial"/>
                </a:rPr>
                <a:t>3</a:t>
              </a:r>
              <a:endParaRPr sz="1867" kern="0">
                <a:solidFill>
                  <a:srgbClr val="000000"/>
                </a:solidFill>
                <a:latin typeface="Arial"/>
                <a:cs typeface="Arial"/>
                <a:sym typeface="Arial"/>
              </a:endParaRPr>
            </a:p>
          </p:txBody>
        </p:sp>
      </p:grpSp>
      <p:sp>
        <p:nvSpPr>
          <p:cNvPr id="648" name="Google Shape;648;p28"/>
          <p:cNvSpPr txBox="1"/>
          <p:nvPr/>
        </p:nvSpPr>
        <p:spPr>
          <a:xfrm>
            <a:off x="5357320" y="4690576"/>
            <a:ext cx="2157249" cy="688009"/>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FEDERAL HOME BANK LOAN</a:t>
            </a:r>
            <a:endParaRPr sz="1867" kern="0">
              <a:solidFill>
                <a:srgbClr val="000000"/>
              </a:solidFill>
              <a:latin typeface="Arial"/>
              <a:cs typeface="Arial"/>
              <a:sym typeface="Arial"/>
            </a:endParaRPr>
          </a:p>
        </p:txBody>
      </p:sp>
      <p:grpSp>
        <p:nvGrpSpPr>
          <p:cNvPr id="649" name="Google Shape;649;p28"/>
          <p:cNvGrpSpPr/>
          <p:nvPr/>
        </p:nvGrpSpPr>
        <p:grpSpPr>
          <a:xfrm>
            <a:off x="4613556" y="4454894"/>
            <a:ext cx="522061" cy="1026167"/>
            <a:chOff x="0" y="0"/>
            <a:chExt cx="1044123" cy="2052334"/>
          </a:xfrm>
        </p:grpSpPr>
        <p:pic>
          <p:nvPicPr>
            <p:cNvPr id="650" name="Google Shape;650;p28"/>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51" name="Google Shape;651;p28"/>
            <p:cNvSpPr txBox="1"/>
            <p:nvPr/>
          </p:nvSpPr>
          <p:spPr>
            <a:xfrm>
              <a:off x="135672" y="508204"/>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2C92D5"/>
                  </a:solidFill>
                  <a:latin typeface="Arial"/>
                  <a:ea typeface="Arial"/>
                  <a:cs typeface="Arial"/>
                  <a:sym typeface="Arial"/>
                </a:rPr>
                <a:t>4</a:t>
              </a:r>
              <a:endParaRPr sz="1867" kern="0">
                <a:solidFill>
                  <a:srgbClr val="000000"/>
                </a:solidFill>
                <a:latin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grpSp>
        <p:nvGrpSpPr>
          <p:cNvPr id="656" name="Google Shape;656;p29"/>
          <p:cNvGrpSpPr/>
          <p:nvPr/>
        </p:nvGrpSpPr>
        <p:grpSpPr>
          <a:xfrm>
            <a:off x="685800" y="1470539"/>
            <a:ext cx="3036368" cy="3672920"/>
            <a:chOff x="0" y="-47625"/>
            <a:chExt cx="6072735" cy="7345840"/>
          </a:xfrm>
        </p:grpSpPr>
        <p:sp>
          <p:nvSpPr>
            <p:cNvPr id="657" name="Google Shape;657;p29"/>
            <p:cNvSpPr txBox="1"/>
            <p:nvPr/>
          </p:nvSpPr>
          <p:spPr>
            <a:xfrm>
              <a:off x="0" y="-47625"/>
              <a:ext cx="6072735" cy="3870804"/>
            </a:xfrm>
            <a:prstGeom prst="rect">
              <a:avLst/>
            </a:prstGeom>
            <a:noFill/>
            <a:ln>
              <a:noFill/>
            </a:ln>
          </p:spPr>
          <p:txBody>
            <a:bodyPr spcFirstLastPara="1" wrap="square" lIns="0" tIns="0" rIns="0" bIns="0" anchor="t" anchorCtr="0">
              <a:spAutoFit/>
            </a:bodyPr>
            <a:lstStyle/>
            <a:p>
              <a:pPr defTabSz="1219170">
                <a:lnSpc>
                  <a:spcPct val="131000"/>
                </a:lnSpc>
                <a:buClr>
                  <a:srgbClr val="000000"/>
                </a:buClr>
              </a:pPr>
              <a:r>
                <a:rPr lang="en-US" sz="2400" kern="0" dirty="0">
                  <a:solidFill>
                    <a:srgbClr val="205867"/>
                  </a:solidFill>
                  <a:latin typeface="Arial"/>
                  <a:ea typeface="Arial"/>
                  <a:cs typeface="Arial"/>
                  <a:sym typeface="Arial"/>
                </a:rPr>
                <a:t>How Operational Day-To-Day Sustainability Works</a:t>
              </a:r>
              <a:endParaRPr sz="1867" kern="0" dirty="0">
                <a:solidFill>
                  <a:srgbClr val="000000"/>
                </a:solidFill>
                <a:latin typeface="Arial"/>
                <a:cs typeface="Arial"/>
                <a:sym typeface="Arial"/>
              </a:endParaRPr>
            </a:p>
            <a:p>
              <a:pPr defTabSz="1219170">
                <a:lnSpc>
                  <a:spcPct val="262000"/>
                </a:lnSpc>
                <a:buClr>
                  <a:srgbClr val="000000"/>
                </a:buClr>
                <a:buSzPts val="900"/>
              </a:pPr>
              <a:endParaRPr sz="1200" kern="0" dirty="0">
                <a:solidFill>
                  <a:srgbClr val="205867"/>
                </a:solidFill>
                <a:latin typeface="Calibri"/>
                <a:ea typeface="Calibri"/>
                <a:cs typeface="Calibri"/>
                <a:sym typeface="Calibri"/>
              </a:endParaRPr>
            </a:p>
          </p:txBody>
        </p:sp>
        <p:sp>
          <p:nvSpPr>
            <p:cNvPr id="658" name="Google Shape;658;p29"/>
            <p:cNvSpPr txBox="1"/>
            <p:nvPr/>
          </p:nvSpPr>
          <p:spPr>
            <a:xfrm>
              <a:off x="0" y="3564499"/>
              <a:ext cx="6072735" cy="3733716"/>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pPr>
              <a:r>
                <a:rPr lang="en-US" sz="1733" kern="0">
                  <a:solidFill>
                    <a:srgbClr val="205867"/>
                  </a:solidFill>
                  <a:latin typeface="Arial"/>
                  <a:ea typeface="Arial"/>
                  <a:cs typeface="Arial"/>
                  <a:sym typeface="Arial"/>
                </a:rPr>
                <a:t>How $1.3 million in annual day-to-day operating costs are covered at the Men's Addiction Recovery Center in Bowling Green, Kentucky</a:t>
              </a:r>
              <a:endParaRPr sz="1867" kern="0">
                <a:solidFill>
                  <a:srgbClr val="000000"/>
                </a:solidFill>
                <a:latin typeface="Arial"/>
                <a:cs typeface="Arial"/>
                <a:sym typeface="Arial"/>
              </a:endParaRPr>
            </a:p>
          </p:txBody>
        </p:sp>
      </p:grpSp>
      <p:sp>
        <p:nvSpPr>
          <p:cNvPr id="659" name="Google Shape;659;p29"/>
          <p:cNvSpPr/>
          <p:nvPr/>
        </p:nvSpPr>
        <p:spPr>
          <a:xfrm>
            <a:off x="4329717" y="648016"/>
            <a:ext cx="7176484" cy="1096601"/>
          </a:xfrm>
          <a:prstGeom prst="rect">
            <a:avLst/>
          </a:prstGeom>
          <a:solidFill>
            <a:srgbClr val="86EAE9">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29"/>
          <p:cNvSpPr txBox="1"/>
          <p:nvPr/>
        </p:nvSpPr>
        <p:spPr>
          <a:xfrm>
            <a:off x="8428628" y="1023596"/>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$550,000</a:t>
            </a:r>
            <a:endParaRPr sz="1867" kern="0">
              <a:solidFill>
                <a:srgbClr val="000000"/>
              </a:solidFill>
              <a:latin typeface="Arial"/>
              <a:cs typeface="Arial"/>
              <a:sym typeface="Arial"/>
            </a:endParaRPr>
          </a:p>
        </p:txBody>
      </p:sp>
      <p:sp>
        <p:nvSpPr>
          <p:cNvPr id="661" name="Google Shape;661;p29"/>
          <p:cNvSpPr/>
          <p:nvPr/>
        </p:nvSpPr>
        <p:spPr>
          <a:xfrm>
            <a:off x="4329716" y="648016"/>
            <a:ext cx="3184851" cy="1096601"/>
          </a:xfrm>
          <a:prstGeom prst="rect">
            <a:avLst/>
          </a:prstGeom>
          <a:solidFill>
            <a:srgbClr val="86EA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29"/>
          <p:cNvSpPr txBox="1"/>
          <p:nvPr/>
        </p:nvSpPr>
        <p:spPr>
          <a:xfrm>
            <a:off x="5354649" y="907772"/>
            <a:ext cx="2157249" cy="688009"/>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DEPARTMENT OF CORRECTIONS</a:t>
            </a:r>
            <a:endParaRPr sz="1867" kern="0">
              <a:solidFill>
                <a:srgbClr val="000000"/>
              </a:solidFill>
              <a:latin typeface="Arial"/>
              <a:cs typeface="Arial"/>
              <a:sym typeface="Arial"/>
            </a:endParaRPr>
          </a:p>
        </p:txBody>
      </p:sp>
      <p:sp>
        <p:nvSpPr>
          <p:cNvPr id="663" name="Google Shape;663;p29"/>
          <p:cNvSpPr/>
          <p:nvPr/>
        </p:nvSpPr>
        <p:spPr>
          <a:xfrm rot="-8100000">
            <a:off x="7123881" y="808920"/>
            <a:ext cx="776036" cy="774793"/>
          </a:xfrm>
          <a:custGeom>
            <a:avLst/>
            <a:gdLst/>
            <a:ahLst/>
            <a:cxnLst/>
            <a:rect l="l" t="t" r="r" b="b"/>
            <a:pathLst>
              <a:path w="6350000" h="6339840" extrusionOk="0">
                <a:moveTo>
                  <a:pt x="6350000" y="6339840"/>
                </a:moveTo>
                <a:lnTo>
                  <a:pt x="0" y="6339840"/>
                </a:lnTo>
                <a:lnTo>
                  <a:pt x="0" y="0"/>
                </a:lnTo>
                <a:close/>
              </a:path>
            </a:pathLst>
          </a:custGeom>
          <a:solidFill>
            <a:srgbClr val="86EAE9"/>
          </a:solidFill>
          <a:ln>
            <a:noFill/>
          </a:ln>
        </p:spPr>
      </p:sp>
      <p:sp>
        <p:nvSpPr>
          <p:cNvPr id="664" name="Google Shape;664;p29"/>
          <p:cNvSpPr/>
          <p:nvPr/>
        </p:nvSpPr>
        <p:spPr>
          <a:xfrm>
            <a:off x="4329717" y="1763510"/>
            <a:ext cx="7176484" cy="1096601"/>
          </a:xfrm>
          <a:prstGeom prst="rect">
            <a:avLst/>
          </a:prstGeom>
          <a:solidFill>
            <a:srgbClr val="3EDAD8">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29"/>
          <p:cNvSpPr txBox="1"/>
          <p:nvPr/>
        </p:nvSpPr>
        <p:spPr>
          <a:xfrm>
            <a:off x="8428628" y="2139091"/>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$200,000</a:t>
            </a:r>
            <a:endParaRPr sz="1867" kern="0">
              <a:solidFill>
                <a:srgbClr val="000000"/>
              </a:solidFill>
              <a:latin typeface="Arial"/>
              <a:cs typeface="Arial"/>
              <a:sym typeface="Arial"/>
            </a:endParaRPr>
          </a:p>
        </p:txBody>
      </p:sp>
      <p:sp>
        <p:nvSpPr>
          <p:cNvPr id="666" name="Google Shape;666;p29"/>
          <p:cNvSpPr/>
          <p:nvPr/>
        </p:nvSpPr>
        <p:spPr>
          <a:xfrm>
            <a:off x="4329716" y="1763510"/>
            <a:ext cx="3184851" cy="1096601"/>
          </a:xfrm>
          <a:prstGeom prst="rect">
            <a:avLst/>
          </a:prstGeom>
          <a:solidFill>
            <a:srgbClr val="3EDA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29"/>
          <p:cNvSpPr/>
          <p:nvPr/>
        </p:nvSpPr>
        <p:spPr>
          <a:xfrm rot="-8100000">
            <a:off x="7123881" y="1924414"/>
            <a:ext cx="776036" cy="774793"/>
          </a:xfrm>
          <a:custGeom>
            <a:avLst/>
            <a:gdLst/>
            <a:ahLst/>
            <a:cxnLst/>
            <a:rect l="l" t="t" r="r" b="b"/>
            <a:pathLst>
              <a:path w="6350000" h="6339840" extrusionOk="0">
                <a:moveTo>
                  <a:pt x="6350000" y="6339840"/>
                </a:moveTo>
                <a:lnTo>
                  <a:pt x="0" y="6339840"/>
                </a:lnTo>
                <a:lnTo>
                  <a:pt x="0" y="0"/>
                </a:lnTo>
                <a:close/>
              </a:path>
            </a:pathLst>
          </a:custGeom>
          <a:solidFill>
            <a:srgbClr val="3EDAD8"/>
          </a:solidFill>
          <a:ln>
            <a:noFill/>
          </a:ln>
        </p:spPr>
      </p:sp>
      <p:sp>
        <p:nvSpPr>
          <p:cNvPr id="668" name="Google Shape;668;p29"/>
          <p:cNvSpPr/>
          <p:nvPr/>
        </p:nvSpPr>
        <p:spPr>
          <a:xfrm>
            <a:off x="4329717" y="2879005"/>
            <a:ext cx="7176484" cy="1096601"/>
          </a:xfrm>
          <a:prstGeom prst="rect">
            <a:avLst/>
          </a:prstGeom>
          <a:solidFill>
            <a:srgbClr val="37C9EF">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29"/>
          <p:cNvSpPr txBox="1"/>
          <p:nvPr/>
        </p:nvSpPr>
        <p:spPr>
          <a:xfrm>
            <a:off x="8428628" y="3254584"/>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$300,000</a:t>
            </a:r>
            <a:endParaRPr sz="1867" kern="0">
              <a:solidFill>
                <a:srgbClr val="000000"/>
              </a:solidFill>
              <a:latin typeface="Arial"/>
              <a:cs typeface="Arial"/>
              <a:sym typeface="Arial"/>
            </a:endParaRPr>
          </a:p>
        </p:txBody>
      </p:sp>
      <p:sp>
        <p:nvSpPr>
          <p:cNvPr id="670" name="Google Shape;670;p29"/>
          <p:cNvSpPr/>
          <p:nvPr/>
        </p:nvSpPr>
        <p:spPr>
          <a:xfrm>
            <a:off x="4329716" y="2879005"/>
            <a:ext cx="3184851" cy="1096601"/>
          </a:xfrm>
          <a:prstGeom prst="rect">
            <a:avLst/>
          </a:prstGeom>
          <a:solidFill>
            <a:srgbClr val="37C9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29"/>
          <p:cNvSpPr/>
          <p:nvPr/>
        </p:nvSpPr>
        <p:spPr>
          <a:xfrm rot="-8100000">
            <a:off x="7123881" y="3039909"/>
            <a:ext cx="776036" cy="774793"/>
          </a:xfrm>
          <a:custGeom>
            <a:avLst/>
            <a:gdLst/>
            <a:ahLst/>
            <a:cxnLst/>
            <a:rect l="l" t="t" r="r" b="b"/>
            <a:pathLst>
              <a:path w="6350000" h="6339840" extrusionOk="0">
                <a:moveTo>
                  <a:pt x="6350000" y="6339840"/>
                </a:moveTo>
                <a:lnTo>
                  <a:pt x="0" y="6339840"/>
                </a:lnTo>
                <a:lnTo>
                  <a:pt x="0" y="0"/>
                </a:lnTo>
                <a:close/>
              </a:path>
            </a:pathLst>
          </a:custGeom>
          <a:solidFill>
            <a:srgbClr val="37C9EF"/>
          </a:solidFill>
          <a:ln>
            <a:noFill/>
          </a:ln>
        </p:spPr>
      </p:sp>
      <p:sp>
        <p:nvSpPr>
          <p:cNvPr id="672" name="Google Shape;672;p29"/>
          <p:cNvSpPr/>
          <p:nvPr/>
        </p:nvSpPr>
        <p:spPr>
          <a:xfrm>
            <a:off x="4329717" y="3994498"/>
            <a:ext cx="7176484" cy="1096601"/>
          </a:xfrm>
          <a:prstGeom prst="rect">
            <a:avLst/>
          </a:prstGeom>
          <a:solidFill>
            <a:srgbClr val="2C92D5">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29"/>
          <p:cNvSpPr txBox="1"/>
          <p:nvPr/>
        </p:nvSpPr>
        <p:spPr>
          <a:xfrm>
            <a:off x="8428628" y="4370079"/>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$150,000</a:t>
            </a:r>
            <a:endParaRPr sz="1867" kern="0">
              <a:solidFill>
                <a:srgbClr val="000000"/>
              </a:solidFill>
              <a:latin typeface="Arial"/>
              <a:cs typeface="Arial"/>
              <a:sym typeface="Arial"/>
            </a:endParaRPr>
          </a:p>
        </p:txBody>
      </p:sp>
      <p:sp>
        <p:nvSpPr>
          <p:cNvPr id="674" name="Google Shape;674;p29"/>
          <p:cNvSpPr/>
          <p:nvPr/>
        </p:nvSpPr>
        <p:spPr>
          <a:xfrm>
            <a:off x="4329716" y="3994498"/>
            <a:ext cx="3184851" cy="1096601"/>
          </a:xfrm>
          <a:prstGeom prst="rect">
            <a:avLst/>
          </a:prstGeom>
          <a:solidFill>
            <a:srgbClr val="2C92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29"/>
          <p:cNvSpPr/>
          <p:nvPr/>
        </p:nvSpPr>
        <p:spPr>
          <a:xfrm rot="-8100000">
            <a:off x="7123881" y="4155402"/>
            <a:ext cx="776036" cy="774793"/>
          </a:xfrm>
          <a:custGeom>
            <a:avLst/>
            <a:gdLst/>
            <a:ahLst/>
            <a:cxnLst/>
            <a:rect l="l" t="t" r="r" b="b"/>
            <a:pathLst>
              <a:path w="6350000" h="6339840" extrusionOk="0">
                <a:moveTo>
                  <a:pt x="6350000" y="6339840"/>
                </a:moveTo>
                <a:lnTo>
                  <a:pt x="0" y="6339840"/>
                </a:lnTo>
                <a:lnTo>
                  <a:pt x="0" y="0"/>
                </a:lnTo>
                <a:close/>
              </a:path>
            </a:pathLst>
          </a:custGeom>
          <a:solidFill>
            <a:srgbClr val="2C92D5"/>
          </a:solidFill>
          <a:ln>
            <a:noFill/>
          </a:ln>
        </p:spPr>
      </p:sp>
      <p:sp>
        <p:nvSpPr>
          <p:cNvPr id="676" name="Google Shape;676;p29"/>
          <p:cNvSpPr/>
          <p:nvPr/>
        </p:nvSpPr>
        <p:spPr>
          <a:xfrm>
            <a:off x="4329717" y="5113385"/>
            <a:ext cx="7176484" cy="1096601"/>
          </a:xfrm>
          <a:prstGeom prst="rect">
            <a:avLst/>
          </a:prstGeom>
          <a:solidFill>
            <a:srgbClr val="13538A">
              <a:alpha val="2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29"/>
          <p:cNvSpPr txBox="1"/>
          <p:nvPr/>
        </p:nvSpPr>
        <p:spPr>
          <a:xfrm>
            <a:off x="8428628" y="5488965"/>
            <a:ext cx="2761816" cy="369332"/>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1600" kern="0">
                <a:solidFill>
                  <a:srgbClr val="191919"/>
                </a:solidFill>
                <a:latin typeface="Arial"/>
                <a:ea typeface="Arial"/>
                <a:cs typeface="Arial"/>
                <a:sym typeface="Arial"/>
              </a:rPr>
              <a:t>$100,000</a:t>
            </a:r>
            <a:endParaRPr sz="1867" kern="0">
              <a:solidFill>
                <a:srgbClr val="000000"/>
              </a:solidFill>
              <a:latin typeface="Arial"/>
              <a:cs typeface="Arial"/>
              <a:sym typeface="Arial"/>
            </a:endParaRPr>
          </a:p>
        </p:txBody>
      </p:sp>
      <p:sp>
        <p:nvSpPr>
          <p:cNvPr id="678" name="Google Shape;678;p29"/>
          <p:cNvSpPr/>
          <p:nvPr/>
        </p:nvSpPr>
        <p:spPr>
          <a:xfrm>
            <a:off x="4329716" y="5113385"/>
            <a:ext cx="3184851" cy="1096601"/>
          </a:xfrm>
          <a:prstGeom prst="rect">
            <a:avLst/>
          </a:prstGeom>
          <a:solidFill>
            <a:srgbClr val="1353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29"/>
          <p:cNvSpPr/>
          <p:nvPr/>
        </p:nvSpPr>
        <p:spPr>
          <a:xfrm rot="-8100000">
            <a:off x="7123881" y="5274289"/>
            <a:ext cx="776036" cy="774793"/>
          </a:xfrm>
          <a:custGeom>
            <a:avLst/>
            <a:gdLst/>
            <a:ahLst/>
            <a:cxnLst/>
            <a:rect l="l" t="t" r="r" b="b"/>
            <a:pathLst>
              <a:path w="6350000" h="6339840" extrusionOk="0">
                <a:moveTo>
                  <a:pt x="6350000" y="6339840"/>
                </a:moveTo>
                <a:lnTo>
                  <a:pt x="0" y="6339840"/>
                </a:lnTo>
                <a:lnTo>
                  <a:pt x="0" y="0"/>
                </a:lnTo>
                <a:close/>
              </a:path>
            </a:pathLst>
          </a:custGeom>
          <a:solidFill>
            <a:srgbClr val="13538A"/>
          </a:solidFill>
          <a:ln>
            <a:noFill/>
          </a:ln>
        </p:spPr>
      </p:sp>
      <p:grpSp>
        <p:nvGrpSpPr>
          <p:cNvPr id="680" name="Google Shape;680;p29"/>
          <p:cNvGrpSpPr/>
          <p:nvPr/>
        </p:nvGrpSpPr>
        <p:grpSpPr>
          <a:xfrm>
            <a:off x="4613556" y="683233"/>
            <a:ext cx="522061" cy="1026167"/>
            <a:chOff x="0" y="0"/>
            <a:chExt cx="1044123" cy="2052334"/>
          </a:xfrm>
        </p:grpSpPr>
        <p:pic>
          <p:nvPicPr>
            <p:cNvPr id="681" name="Google Shape;681;p29"/>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82" name="Google Shape;682;p29"/>
            <p:cNvSpPr txBox="1"/>
            <p:nvPr/>
          </p:nvSpPr>
          <p:spPr>
            <a:xfrm>
              <a:off x="135672" y="533128"/>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86EAE9"/>
                  </a:solidFill>
                  <a:latin typeface="Arial"/>
                  <a:ea typeface="Arial"/>
                  <a:cs typeface="Arial"/>
                  <a:sym typeface="Arial"/>
                </a:rPr>
                <a:t>1</a:t>
              </a:r>
              <a:endParaRPr sz="1867" kern="0">
                <a:solidFill>
                  <a:srgbClr val="000000"/>
                </a:solidFill>
                <a:latin typeface="Arial"/>
                <a:cs typeface="Arial"/>
                <a:sym typeface="Arial"/>
              </a:endParaRPr>
            </a:p>
          </p:txBody>
        </p:sp>
      </p:grpSp>
      <p:sp>
        <p:nvSpPr>
          <p:cNvPr id="683" name="Google Shape;683;p29"/>
          <p:cNvSpPr txBox="1"/>
          <p:nvPr/>
        </p:nvSpPr>
        <p:spPr>
          <a:xfrm>
            <a:off x="5354649" y="1984485"/>
            <a:ext cx="2157249" cy="688009"/>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HOUSING CHOICE VOUCHERS</a:t>
            </a:r>
            <a:endParaRPr sz="1867" kern="0">
              <a:solidFill>
                <a:srgbClr val="000000"/>
              </a:solidFill>
              <a:latin typeface="Arial"/>
              <a:cs typeface="Arial"/>
              <a:sym typeface="Arial"/>
            </a:endParaRPr>
          </a:p>
        </p:txBody>
      </p:sp>
      <p:grpSp>
        <p:nvGrpSpPr>
          <p:cNvPr id="684" name="Google Shape;684;p29"/>
          <p:cNvGrpSpPr/>
          <p:nvPr/>
        </p:nvGrpSpPr>
        <p:grpSpPr>
          <a:xfrm>
            <a:off x="4613556" y="1792970"/>
            <a:ext cx="522061" cy="1026167"/>
            <a:chOff x="0" y="0"/>
            <a:chExt cx="1044123" cy="2052334"/>
          </a:xfrm>
        </p:grpSpPr>
        <p:pic>
          <p:nvPicPr>
            <p:cNvPr id="685" name="Google Shape;685;p29"/>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86" name="Google Shape;686;p29"/>
            <p:cNvSpPr txBox="1"/>
            <p:nvPr/>
          </p:nvSpPr>
          <p:spPr>
            <a:xfrm>
              <a:off x="135672" y="447252"/>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3EDAD8"/>
                  </a:solidFill>
                  <a:latin typeface="Arial"/>
                  <a:ea typeface="Arial"/>
                  <a:cs typeface="Arial"/>
                  <a:sym typeface="Arial"/>
                </a:rPr>
                <a:t>2</a:t>
              </a:r>
              <a:endParaRPr sz="1867" kern="0">
                <a:solidFill>
                  <a:srgbClr val="000000"/>
                </a:solidFill>
                <a:latin typeface="Arial"/>
                <a:cs typeface="Arial"/>
                <a:sym typeface="Arial"/>
              </a:endParaRPr>
            </a:p>
          </p:txBody>
        </p:sp>
      </p:grpSp>
      <p:sp>
        <p:nvSpPr>
          <p:cNvPr id="687" name="Google Shape;687;p29"/>
          <p:cNvSpPr txBox="1"/>
          <p:nvPr/>
        </p:nvSpPr>
        <p:spPr>
          <a:xfrm>
            <a:off x="5357320" y="3000756"/>
            <a:ext cx="2157249" cy="1032014"/>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COMMUNITY DEVELOPMENT BLOCK GRANTS</a:t>
            </a:r>
            <a:endParaRPr sz="1867" kern="0">
              <a:solidFill>
                <a:srgbClr val="000000"/>
              </a:solidFill>
              <a:latin typeface="Arial"/>
              <a:cs typeface="Arial"/>
              <a:sym typeface="Arial"/>
            </a:endParaRPr>
          </a:p>
        </p:txBody>
      </p:sp>
      <p:grpSp>
        <p:nvGrpSpPr>
          <p:cNvPr id="688" name="Google Shape;688;p29"/>
          <p:cNvGrpSpPr/>
          <p:nvPr/>
        </p:nvGrpSpPr>
        <p:grpSpPr>
          <a:xfrm>
            <a:off x="4613556" y="2914222"/>
            <a:ext cx="522061" cy="1026167"/>
            <a:chOff x="0" y="0"/>
            <a:chExt cx="1044123" cy="2052334"/>
          </a:xfrm>
        </p:grpSpPr>
        <p:pic>
          <p:nvPicPr>
            <p:cNvPr id="689" name="Google Shape;689;p29"/>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90" name="Google Shape;690;p29"/>
            <p:cNvSpPr txBox="1"/>
            <p:nvPr/>
          </p:nvSpPr>
          <p:spPr>
            <a:xfrm>
              <a:off x="135672" y="439950"/>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37C9EF"/>
                  </a:solidFill>
                  <a:latin typeface="Arial"/>
                  <a:ea typeface="Arial"/>
                  <a:cs typeface="Arial"/>
                  <a:sym typeface="Arial"/>
                </a:rPr>
                <a:t>3</a:t>
              </a:r>
              <a:endParaRPr sz="1867" kern="0">
                <a:solidFill>
                  <a:srgbClr val="000000"/>
                </a:solidFill>
                <a:latin typeface="Arial"/>
                <a:cs typeface="Arial"/>
                <a:sym typeface="Arial"/>
              </a:endParaRPr>
            </a:p>
          </p:txBody>
        </p:sp>
      </p:grpSp>
      <p:sp>
        <p:nvSpPr>
          <p:cNvPr id="691" name="Google Shape;691;p29"/>
          <p:cNvSpPr txBox="1"/>
          <p:nvPr/>
        </p:nvSpPr>
        <p:spPr>
          <a:xfrm>
            <a:off x="5357320" y="4265398"/>
            <a:ext cx="2157249" cy="688009"/>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FOOD STAMPS</a:t>
            </a:r>
            <a:endParaRPr sz="1867" kern="0">
              <a:solidFill>
                <a:srgbClr val="000000"/>
              </a:solidFill>
              <a:latin typeface="Arial"/>
              <a:cs typeface="Arial"/>
              <a:sym typeface="Arial"/>
            </a:endParaRPr>
          </a:p>
          <a:p>
            <a:pPr defTabSz="1219170">
              <a:lnSpc>
                <a:spcPct val="129000"/>
              </a:lnSpc>
              <a:buClr>
                <a:srgbClr val="000000"/>
              </a:buClr>
            </a:pPr>
            <a:r>
              <a:rPr lang="en-US" sz="1733" kern="0">
                <a:solidFill>
                  <a:srgbClr val="FFFFFF"/>
                </a:solidFill>
                <a:latin typeface="Arial"/>
                <a:ea typeface="Arial"/>
                <a:cs typeface="Arial"/>
                <a:sym typeface="Arial"/>
              </a:rPr>
              <a:t>(SNAP)</a:t>
            </a:r>
            <a:endParaRPr sz="1867" kern="0">
              <a:solidFill>
                <a:srgbClr val="000000"/>
              </a:solidFill>
              <a:latin typeface="Arial"/>
              <a:cs typeface="Arial"/>
              <a:sym typeface="Arial"/>
            </a:endParaRPr>
          </a:p>
        </p:txBody>
      </p:sp>
      <p:grpSp>
        <p:nvGrpSpPr>
          <p:cNvPr id="692" name="Google Shape;692;p29"/>
          <p:cNvGrpSpPr/>
          <p:nvPr/>
        </p:nvGrpSpPr>
        <p:grpSpPr>
          <a:xfrm>
            <a:off x="4613556" y="4029715"/>
            <a:ext cx="522061" cy="1026167"/>
            <a:chOff x="0" y="0"/>
            <a:chExt cx="1044123" cy="2052334"/>
          </a:xfrm>
        </p:grpSpPr>
        <p:pic>
          <p:nvPicPr>
            <p:cNvPr id="693" name="Google Shape;693;p29"/>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94" name="Google Shape;694;p29"/>
            <p:cNvSpPr txBox="1"/>
            <p:nvPr/>
          </p:nvSpPr>
          <p:spPr>
            <a:xfrm>
              <a:off x="135672" y="444160"/>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2C92D5"/>
                  </a:solidFill>
                  <a:latin typeface="Arial"/>
                  <a:ea typeface="Arial"/>
                  <a:cs typeface="Arial"/>
                  <a:sym typeface="Arial"/>
                </a:rPr>
                <a:t>4</a:t>
              </a:r>
              <a:endParaRPr sz="1867" kern="0">
                <a:solidFill>
                  <a:srgbClr val="000000"/>
                </a:solidFill>
                <a:latin typeface="Arial"/>
                <a:cs typeface="Arial"/>
                <a:sym typeface="Arial"/>
              </a:endParaRPr>
            </a:p>
          </p:txBody>
        </p:sp>
      </p:grpSp>
      <p:sp>
        <p:nvSpPr>
          <p:cNvPr id="695" name="Google Shape;695;p29"/>
          <p:cNvSpPr txBox="1"/>
          <p:nvPr/>
        </p:nvSpPr>
        <p:spPr>
          <a:xfrm>
            <a:off x="5357320" y="5523984"/>
            <a:ext cx="2157249" cy="344005"/>
          </a:xfrm>
          <a:prstGeom prst="rect">
            <a:avLst/>
          </a:prstGeom>
          <a:noFill/>
          <a:ln>
            <a:noFill/>
          </a:ln>
        </p:spPr>
        <p:txBody>
          <a:bodyPr spcFirstLastPara="1" wrap="square" lIns="0" tIns="0" rIns="0" bIns="0" anchor="t" anchorCtr="0">
            <a:spAutoFit/>
          </a:bodyPr>
          <a:lstStyle/>
          <a:p>
            <a:pPr defTabSz="1219170">
              <a:lnSpc>
                <a:spcPct val="129000"/>
              </a:lnSpc>
              <a:buClr>
                <a:srgbClr val="000000"/>
              </a:buClr>
            </a:pPr>
            <a:r>
              <a:rPr lang="en-US" sz="1733" kern="0">
                <a:solidFill>
                  <a:srgbClr val="FFFFFF"/>
                </a:solidFill>
                <a:latin typeface="Arial"/>
                <a:ea typeface="Arial"/>
                <a:cs typeface="Arial"/>
                <a:sym typeface="Arial"/>
              </a:rPr>
              <a:t>LOCAL</a:t>
            </a:r>
            <a:endParaRPr sz="1867" kern="0">
              <a:solidFill>
                <a:srgbClr val="000000"/>
              </a:solidFill>
              <a:latin typeface="Arial"/>
              <a:cs typeface="Arial"/>
              <a:sym typeface="Arial"/>
            </a:endParaRPr>
          </a:p>
        </p:txBody>
      </p:sp>
      <p:grpSp>
        <p:nvGrpSpPr>
          <p:cNvPr id="696" name="Google Shape;696;p29"/>
          <p:cNvGrpSpPr/>
          <p:nvPr/>
        </p:nvGrpSpPr>
        <p:grpSpPr>
          <a:xfrm>
            <a:off x="4613556" y="5148602"/>
            <a:ext cx="522061" cy="1026167"/>
            <a:chOff x="0" y="0"/>
            <a:chExt cx="1044123" cy="2052334"/>
          </a:xfrm>
        </p:grpSpPr>
        <p:pic>
          <p:nvPicPr>
            <p:cNvPr id="697" name="Google Shape;697;p29"/>
            <p:cNvPicPr preferRelativeResize="0"/>
            <p:nvPr/>
          </p:nvPicPr>
          <p:blipFill rotWithShape="1">
            <a:blip r:embed="rId3">
              <a:alphaModFix/>
            </a:blip>
            <a:srcRect l="24562" r="24562"/>
            <a:stretch/>
          </p:blipFill>
          <p:spPr>
            <a:xfrm>
              <a:off x="0" y="0"/>
              <a:ext cx="1044123" cy="2052334"/>
            </a:xfrm>
            <a:prstGeom prst="rect">
              <a:avLst/>
            </a:prstGeom>
            <a:noFill/>
            <a:ln>
              <a:noFill/>
            </a:ln>
          </p:spPr>
        </p:pic>
        <p:sp>
          <p:nvSpPr>
            <p:cNvPr id="698" name="Google Shape;698;p29"/>
            <p:cNvSpPr txBox="1"/>
            <p:nvPr/>
          </p:nvSpPr>
          <p:spPr>
            <a:xfrm>
              <a:off x="135672" y="543190"/>
              <a:ext cx="772779" cy="967700"/>
            </a:xfrm>
            <a:prstGeom prst="rect">
              <a:avLst/>
            </a:prstGeom>
            <a:noFill/>
            <a:ln>
              <a:noFill/>
            </a:ln>
          </p:spPr>
          <p:txBody>
            <a:bodyPr spcFirstLastPara="1" wrap="square" lIns="0" tIns="0" rIns="0" bIns="0" anchor="t" anchorCtr="0">
              <a:spAutoFit/>
            </a:bodyPr>
            <a:lstStyle/>
            <a:p>
              <a:pPr algn="ctr" defTabSz="1219170">
                <a:lnSpc>
                  <a:spcPct val="131000"/>
                </a:lnSpc>
                <a:buClr>
                  <a:srgbClr val="000000"/>
                </a:buClr>
              </a:pPr>
              <a:r>
                <a:rPr lang="en-US" sz="2400" kern="0">
                  <a:solidFill>
                    <a:srgbClr val="13538A"/>
                  </a:solidFill>
                  <a:latin typeface="Arial"/>
                  <a:ea typeface="Arial"/>
                  <a:cs typeface="Arial"/>
                  <a:sym typeface="Arial"/>
                </a:rPr>
                <a:t>5</a:t>
              </a:r>
              <a:endParaRPr sz="1867" kern="0">
                <a:solidFill>
                  <a:srgbClr val="000000"/>
                </a:solidFill>
                <a:latin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34"/>
          <p:cNvSpPr txBox="1"/>
          <p:nvPr/>
        </p:nvSpPr>
        <p:spPr>
          <a:xfrm>
            <a:off x="635651" y="578660"/>
            <a:ext cx="11217683" cy="69750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kern="0">
                <a:solidFill>
                  <a:srgbClr val="FFFFFF"/>
                </a:solidFill>
                <a:latin typeface="Calibri"/>
                <a:ea typeface="Calibri"/>
                <a:cs typeface="Calibri"/>
                <a:sym typeface="Calibri"/>
              </a:rPr>
              <a:t>The Value</a:t>
            </a:r>
            <a:endParaRPr sz="1867" kern="0">
              <a:solidFill>
                <a:srgbClr val="000000"/>
              </a:solidFill>
              <a:latin typeface="Arial"/>
              <a:cs typeface="Arial"/>
              <a:sym typeface="Arial"/>
            </a:endParaRPr>
          </a:p>
        </p:txBody>
      </p:sp>
      <p:sp>
        <p:nvSpPr>
          <p:cNvPr id="745" name="Google Shape;745;p34"/>
          <p:cNvSpPr txBox="1"/>
          <p:nvPr/>
        </p:nvSpPr>
        <p:spPr>
          <a:xfrm>
            <a:off x="1851803" y="1520843"/>
            <a:ext cx="8611331" cy="4596075"/>
          </a:xfrm>
          <a:prstGeom prst="rect">
            <a:avLst/>
          </a:prstGeom>
          <a:noFill/>
          <a:ln>
            <a:noFill/>
          </a:ln>
        </p:spPr>
        <p:txBody>
          <a:bodyPr spcFirstLastPara="1" wrap="square" lIns="121900" tIns="60933" rIns="121900" bIns="60933" anchor="t" anchorCtr="0">
            <a:spAutoFit/>
          </a:bodyPr>
          <a:lstStyle/>
          <a:p>
            <a:pPr marL="385224" indent="-385224" defTabSz="1219170">
              <a:buClr>
                <a:srgbClr val="FFFFFF"/>
              </a:buClr>
              <a:buSzPts val="2400"/>
              <a:buFont typeface="Arial"/>
              <a:buChar char="•"/>
            </a:pPr>
            <a:r>
              <a:rPr lang="en-US" sz="3200" kern="0" dirty="0">
                <a:solidFill>
                  <a:srgbClr val="FFFFFF"/>
                </a:solidFill>
                <a:latin typeface="Calibri"/>
                <a:ea typeface="Calibri"/>
                <a:cs typeface="Calibri"/>
                <a:sym typeface="Calibri"/>
              </a:rPr>
              <a:t>$30 per day…Liberty Place, Richmond, KY</a:t>
            </a:r>
            <a:endParaRPr sz="1867" kern="0" dirty="0">
              <a:solidFill>
                <a:srgbClr val="000000"/>
              </a:solidFill>
              <a:latin typeface="Arial"/>
              <a:cs typeface="Arial"/>
              <a:sym typeface="Arial"/>
            </a:endParaRPr>
          </a:p>
          <a:p>
            <a:pPr marL="385224" indent="-385224" defTabSz="1219170">
              <a:spcBef>
                <a:spcPts val="3200"/>
              </a:spcBef>
              <a:buClr>
                <a:srgbClr val="FFFFFF"/>
              </a:buClr>
              <a:buSzPts val="2400"/>
              <a:buFont typeface="Arial"/>
              <a:buChar char="•"/>
            </a:pPr>
            <a:r>
              <a:rPr lang="en-US" sz="3200" kern="0" dirty="0">
                <a:solidFill>
                  <a:srgbClr val="FFFFFF"/>
                </a:solidFill>
                <a:latin typeface="Calibri"/>
                <a:ea typeface="Calibri"/>
                <a:cs typeface="Calibri"/>
                <a:sym typeface="Calibri"/>
              </a:rPr>
              <a:t>8-9 months of recovery vs. 30 days in clinical model of inpatient</a:t>
            </a:r>
            <a:endParaRPr sz="1867" kern="0" dirty="0">
              <a:solidFill>
                <a:srgbClr val="000000"/>
              </a:solidFill>
              <a:latin typeface="Arial"/>
              <a:cs typeface="Arial"/>
              <a:sym typeface="Arial"/>
            </a:endParaRPr>
          </a:p>
          <a:p>
            <a:pPr marL="385224" indent="-385224" defTabSz="1219170">
              <a:spcBef>
                <a:spcPts val="3200"/>
              </a:spcBef>
              <a:buClr>
                <a:srgbClr val="FFFFFF"/>
              </a:buClr>
              <a:buSzPts val="2400"/>
              <a:buFont typeface="Arial"/>
              <a:buChar char="•"/>
            </a:pPr>
            <a:r>
              <a:rPr lang="en-US" sz="3200" kern="0" dirty="0">
                <a:solidFill>
                  <a:srgbClr val="FFFFFF"/>
                </a:solidFill>
                <a:latin typeface="Calibri"/>
                <a:ea typeface="Calibri"/>
                <a:cs typeface="Calibri"/>
                <a:sym typeface="Calibri"/>
              </a:rPr>
              <a:t>Adherence for 12 months approx. 50%</a:t>
            </a:r>
            <a:endParaRPr sz="1867" kern="0" dirty="0">
              <a:solidFill>
                <a:srgbClr val="000000"/>
              </a:solidFill>
              <a:latin typeface="Arial"/>
              <a:cs typeface="Arial"/>
              <a:sym typeface="Arial"/>
            </a:endParaRPr>
          </a:p>
          <a:p>
            <a:pPr marL="385224" indent="-385224" defTabSz="1219170">
              <a:spcBef>
                <a:spcPts val="3200"/>
              </a:spcBef>
              <a:buClr>
                <a:srgbClr val="FFFFFF"/>
              </a:buClr>
              <a:buSzPts val="2400"/>
              <a:buFont typeface="Arial"/>
              <a:buChar char="•"/>
            </a:pPr>
            <a:r>
              <a:rPr lang="en-US" sz="3200" kern="0" dirty="0">
                <a:solidFill>
                  <a:srgbClr val="FFFFFF"/>
                </a:solidFill>
                <a:latin typeface="Calibri"/>
                <a:ea typeface="Calibri"/>
                <a:cs typeface="Calibri"/>
                <a:sym typeface="Calibri"/>
              </a:rPr>
              <a:t>Better ROI</a:t>
            </a:r>
            <a:endParaRPr sz="1867" kern="0" dirty="0">
              <a:solidFill>
                <a:srgbClr val="000000"/>
              </a:solidFill>
              <a:latin typeface="Arial"/>
              <a:cs typeface="Arial"/>
              <a:sym typeface="Arial"/>
            </a:endParaRPr>
          </a:p>
          <a:p>
            <a:pPr marL="385224" indent="-232828" defTabSz="1219170">
              <a:spcBef>
                <a:spcPts val="3200"/>
              </a:spcBef>
              <a:buClr>
                <a:srgbClr val="FFFFFF"/>
              </a:buClr>
              <a:buSzPts val="1800"/>
            </a:pPr>
            <a:endParaRPr sz="2400" kern="0" dirty="0">
              <a:solidFill>
                <a:srgbClr val="FFFFFF"/>
              </a:solidFill>
              <a:latin typeface="Calibri"/>
              <a:ea typeface="Calibri"/>
              <a:cs typeface="Calibri"/>
              <a:sym typeface="Calibri"/>
            </a:endParaRPr>
          </a:p>
        </p:txBody>
      </p:sp>
      <p:pic>
        <p:nvPicPr>
          <p:cNvPr id="746" name="Google Shape;746;p34"/>
          <p:cNvPicPr preferRelativeResize="0"/>
          <p:nvPr/>
        </p:nvPicPr>
        <p:blipFill rotWithShape="1">
          <a:blip r:embed="rId3">
            <a:alphaModFix/>
          </a:blip>
          <a:srcRect/>
          <a:stretch/>
        </p:blipFill>
        <p:spPr>
          <a:xfrm>
            <a:off x="9955495" y="5987312"/>
            <a:ext cx="1598243" cy="53274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p:nvPr/>
        </p:nvSpPr>
        <p:spPr>
          <a:xfrm>
            <a:off x="338667" y="578660"/>
            <a:ext cx="11514667" cy="69750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Our Recovery Ecosystem Experience</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21" name="Google Shape;521;p19" descr="RECOVERY KENTUCKY LOGO.png"/>
          <p:cNvPicPr preferRelativeResize="0"/>
          <p:nvPr/>
        </p:nvPicPr>
        <p:blipFill rotWithShape="1">
          <a:blip r:embed="rId3">
            <a:alphaModFix/>
          </a:blip>
          <a:srcRect/>
          <a:stretch/>
        </p:blipFill>
        <p:spPr>
          <a:xfrm>
            <a:off x="537975" y="2519217"/>
            <a:ext cx="4589440" cy="273063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522" name="Google Shape;522;p19"/>
          <p:cNvSpPr txBox="1"/>
          <p:nvPr/>
        </p:nvSpPr>
        <p:spPr>
          <a:xfrm>
            <a:off x="5689597" y="1617148"/>
            <a:ext cx="6197600" cy="4924370"/>
          </a:xfrm>
          <a:prstGeom prst="rect">
            <a:avLst/>
          </a:prstGeom>
          <a:noFill/>
          <a:ln>
            <a:noFill/>
          </a:ln>
        </p:spPr>
        <p:txBody>
          <a:bodyPr spcFirstLastPara="1" wrap="square" lIns="121900" tIns="60933" rIns="121900" bIns="60933" anchor="t" anchorCtr="0">
            <a:spAutoFit/>
          </a:bodyPr>
          <a:lstStyle/>
          <a:p>
            <a:pPr marL="0" marR="0" lvl="0" indent="-152396" algn="l" defTabSz="121917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18 Recovery Kentucky residences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152396" algn="l" defTabSz="121917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Created through unprecedented multi-agency teamwork and a willingness to think outside the box</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152396" algn="l" defTabSz="121917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“Community As Method” approach promotes active participation in peer-based group living</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152396" algn="l" defTabSz="121917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Remarkably effective in returning substance use victims to the community as productive members of society</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23" name="Google Shape;523;p19"/>
          <p:cNvPicPr preferRelativeResize="0"/>
          <p:nvPr/>
        </p:nvPicPr>
        <p:blipFill rotWithShape="1">
          <a:blip r:embed="rId4">
            <a:alphaModFix/>
          </a:blip>
          <a:srcRect/>
          <a:stretch/>
        </p:blipFill>
        <p:spPr>
          <a:xfrm>
            <a:off x="806284" y="6077543"/>
            <a:ext cx="1598243" cy="532747"/>
          </a:xfrm>
          <a:prstGeom prst="rect">
            <a:avLst/>
          </a:prstGeom>
          <a:noFill/>
          <a:ln>
            <a:noFill/>
          </a:ln>
        </p:spPr>
      </p:pic>
    </p:spTree>
    <p:extLst>
      <p:ext uri="{BB962C8B-B14F-4D97-AF65-F5344CB8AC3E}">
        <p14:creationId xmlns:p14="http://schemas.microsoft.com/office/powerpoint/2010/main" val="366053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EA0ED4-9440-45C6-9B3C-2DB4B87F9C37}"/>
              </a:ext>
            </a:extLst>
          </p:cNvPr>
          <p:cNvSpPr txBox="1"/>
          <p:nvPr/>
        </p:nvSpPr>
        <p:spPr>
          <a:xfrm>
            <a:off x="456015" y="236808"/>
            <a:ext cx="9281651" cy="461665"/>
          </a:xfrm>
          <a:prstGeom prst="rect">
            <a:avLst/>
          </a:prstGeom>
          <a:noFill/>
        </p:spPr>
        <p:txBody>
          <a:bodyPr wrap="square" rtlCol="0">
            <a:spAutoFit/>
          </a:bodyPr>
          <a:lstStyle/>
          <a:p>
            <a:r>
              <a:rPr lang="en-US" sz="2400" dirty="0"/>
              <a:t>FGI RCOE – TA Locations in 44  States</a:t>
            </a:r>
          </a:p>
        </p:txBody>
      </p:sp>
      <p:sp>
        <p:nvSpPr>
          <p:cNvPr id="2" name="Slide Number Placeholder 1">
            <a:extLst>
              <a:ext uri="{FF2B5EF4-FFF2-40B4-BE49-F238E27FC236}">
                <a16:creationId xmlns:a16="http://schemas.microsoft.com/office/drawing/2014/main" id="{DA643C84-56B3-495D-B29E-051E0525E7E1}"/>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5" name="Picture 4">
            <a:extLst>
              <a:ext uri="{FF2B5EF4-FFF2-40B4-BE49-F238E27FC236}">
                <a16:creationId xmlns:a16="http://schemas.microsoft.com/office/drawing/2014/main" id="{A6D17D57-A67B-6337-F25C-A95F9F064D71}"/>
              </a:ext>
            </a:extLst>
          </p:cNvPr>
          <p:cNvPicPr>
            <a:picLocks noChangeAspect="1"/>
          </p:cNvPicPr>
          <p:nvPr/>
        </p:nvPicPr>
        <p:blipFill>
          <a:blip r:embed="rId3"/>
          <a:stretch>
            <a:fillRect/>
          </a:stretch>
        </p:blipFill>
        <p:spPr>
          <a:xfrm>
            <a:off x="550609" y="848992"/>
            <a:ext cx="10225780" cy="5752741"/>
          </a:xfrm>
          <a:prstGeom prst="rect">
            <a:avLst/>
          </a:prstGeom>
        </p:spPr>
      </p:pic>
    </p:spTree>
    <p:extLst>
      <p:ext uri="{BB962C8B-B14F-4D97-AF65-F5344CB8AC3E}">
        <p14:creationId xmlns:p14="http://schemas.microsoft.com/office/powerpoint/2010/main" val="1246300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Shape 528"/>
        <p:cNvGrpSpPr/>
        <p:nvPr/>
      </p:nvGrpSpPr>
      <p:grpSpPr>
        <a:xfrm>
          <a:off x="0" y="0"/>
          <a:ext cx="0" cy="0"/>
          <a:chOff x="0" y="0"/>
          <a:chExt cx="0" cy="0"/>
        </a:xfrm>
      </p:grpSpPr>
      <p:pic>
        <p:nvPicPr>
          <p:cNvPr id="529" name="Google Shape;529;p20"/>
          <p:cNvPicPr preferRelativeResize="0"/>
          <p:nvPr/>
        </p:nvPicPr>
        <p:blipFill rotWithShape="1">
          <a:blip r:embed="rId3">
            <a:alphaModFix amt="30000"/>
          </a:blip>
          <a:srcRect l="16866" r="16866"/>
          <a:stretch/>
        </p:blipFill>
        <p:spPr>
          <a:xfrm>
            <a:off x="-10160" y="0"/>
            <a:ext cx="5642247" cy="6858000"/>
          </a:xfrm>
          <a:prstGeom prst="rect">
            <a:avLst/>
          </a:prstGeom>
          <a:noFill/>
          <a:ln>
            <a:noFill/>
          </a:ln>
        </p:spPr>
      </p:pic>
      <p:grpSp>
        <p:nvGrpSpPr>
          <p:cNvPr id="530" name="Google Shape;530;p20"/>
          <p:cNvGrpSpPr/>
          <p:nvPr/>
        </p:nvGrpSpPr>
        <p:grpSpPr>
          <a:xfrm>
            <a:off x="0" y="2412615"/>
            <a:ext cx="5233459" cy="2224103"/>
            <a:chOff x="0" y="0"/>
            <a:chExt cx="10466917" cy="4448205"/>
          </a:xfrm>
        </p:grpSpPr>
        <p:sp>
          <p:nvSpPr>
            <p:cNvPr id="531" name="Google Shape;531;p20"/>
            <p:cNvSpPr/>
            <p:nvPr/>
          </p:nvSpPr>
          <p:spPr>
            <a:xfrm>
              <a:off x="0" y="0"/>
              <a:ext cx="10466917" cy="4448205"/>
            </a:xfrm>
            <a:prstGeom prst="rect">
              <a:avLst/>
            </a:prstGeom>
            <a:solidFill>
              <a:srgbClr val="0E72A2">
                <a:alpha val="89411"/>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20"/>
            <p:cNvSpPr txBox="1"/>
            <p:nvPr/>
          </p:nvSpPr>
          <p:spPr>
            <a:xfrm>
              <a:off x="561016" y="565896"/>
              <a:ext cx="9344885" cy="3693318"/>
            </a:xfrm>
            <a:prstGeom prst="rect">
              <a:avLst/>
            </a:prstGeom>
            <a:noFill/>
            <a:ln>
              <a:noFill/>
            </a:ln>
          </p:spPr>
          <p:txBody>
            <a:bodyPr spcFirstLastPara="1" wrap="square" lIns="0" tIns="0" rIns="0" bIns="0" anchor="t" anchorCtr="0">
              <a:spAutoFit/>
            </a:bodyPr>
            <a:lstStyle/>
            <a:p>
              <a:pPr algn="ctr" defTabSz="1219170">
                <a:lnSpc>
                  <a:spcPct val="120000"/>
                </a:lnSpc>
                <a:buClr>
                  <a:srgbClr val="000000"/>
                </a:buClr>
              </a:pPr>
              <a:r>
                <a:rPr lang="en-US" sz="5000" b="1" kern="0">
                  <a:solidFill>
                    <a:srgbClr val="FFFFF6"/>
                  </a:solidFill>
                  <a:latin typeface="Open Sans"/>
                  <a:ea typeface="Open Sans"/>
                  <a:cs typeface="Open Sans"/>
                  <a:sym typeface="Open Sans"/>
                </a:rPr>
                <a:t>Evidence Based</a:t>
              </a:r>
              <a:endParaRPr sz="3600" b="1" kern="0">
                <a:solidFill>
                  <a:srgbClr val="FFFFF6"/>
                </a:solidFill>
                <a:latin typeface="Open Sans"/>
                <a:ea typeface="Open Sans"/>
                <a:cs typeface="Open Sans"/>
                <a:sym typeface="Open Sans"/>
              </a:endParaRPr>
            </a:p>
          </p:txBody>
        </p:sp>
      </p:grpSp>
      <p:pic>
        <p:nvPicPr>
          <p:cNvPr id="533" name="Google Shape;533;p20" descr="A picture containing drawing, plate&#10;&#10;Description automatically generated"/>
          <p:cNvPicPr preferRelativeResize="0"/>
          <p:nvPr/>
        </p:nvPicPr>
        <p:blipFill rotWithShape="1">
          <a:blip r:embed="rId4">
            <a:alphaModFix/>
          </a:blip>
          <a:srcRect/>
          <a:stretch/>
        </p:blipFill>
        <p:spPr>
          <a:xfrm>
            <a:off x="6400801" y="736600"/>
            <a:ext cx="3087975" cy="914400"/>
          </a:xfrm>
          <a:prstGeom prst="rect">
            <a:avLst/>
          </a:prstGeom>
          <a:noFill/>
          <a:ln>
            <a:noFill/>
          </a:ln>
        </p:spPr>
      </p:pic>
      <p:sp>
        <p:nvSpPr>
          <p:cNvPr id="534" name="Google Shape;534;p20"/>
          <p:cNvSpPr txBox="1"/>
          <p:nvPr/>
        </p:nvSpPr>
        <p:spPr>
          <a:xfrm>
            <a:off x="6400800" y="2511665"/>
            <a:ext cx="4541411" cy="473976"/>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pPr>
            <a:r>
              <a:rPr lang="en-US" sz="2200" kern="0">
                <a:solidFill>
                  <a:srgbClr val="69ADC6"/>
                </a:solidFill>
                <a:latin typeface="Open Sans"/>
                <a:ea typeface="Open Sans"/>
                <a:cs typeface="Open Sans"/>
                <a:sym typeface="Open Sans"/>
              </a:rPr>
              <a:t>SAMHSA RECOGNIZED </a:t>
            </a:r>
            <a:endParaRPr sz="1867" kern="0">
              <a:solidFill>
                <a:srgbClr val="000000"/>
              </a:solidFill>
              <a:latin typeface="Arial"/>
              <a:cs typeface="Arial"/>
              <a:sym typeface="Arial"/>
            </a:endParaRPr>
          </a:p>
        </p:txBody>
      </p:sp>
      <p:sp>
        <p:nvSpPr>
          <p:cNvPr id="535" name="Google Shape;535;p20"/>
          <p:cNvSpPr txBox="1"/>
          <p:nvPr/>
        </p:nvSpPr>
        <p:spPr>
          <a:xfrm>
            <a:off x="6400800" y="3188538"/>
            <a:ext cx="4541411" cy="1846659"/>
          </a:xfrm>
          <a:prstGeom prst="rect">
            <a:avLst/>
          </a:prstGeom>
          <a:noFill/>
          <a:ln>
            <a:noFill/>
          </a:ln>
        </p:spPr>
        <p:txBody>
          <a:bodyPr spcFirstLastPara="1" wrap="square" lIns="0" tIns="0" rIns="0" bIns="0" anchor="t" anchorCtr="0">
            <a:spAutoFit/>
          </a:bodyPr>
          <a:lstStyle/>
          <a:p>
            <a:pPr defTabSz="1219170">
              <a:lnSpc>
                <a:spcPct val="150000"/>
              </a:lnSpc>
              <a:buClr>
                <a:srgbClr val="000000"/>
              </a:buClr>
            </a:pPr>
            <a:r>
              <a:rPr lang="en-US" sz="2000" kern="0">
                <a:solidFill>
                  <a:srgbClr val="387C94"/>
                </a:solidFill>
                <a:latin typeface="Open Sans"/>
                <a:ea typeface="Open Sans"/>
                <a:cs typeface="Open Sans"/>
                <a:sym typeface="Open Sans"/>
              </a:rPr>
              <a:t>Evidence-based model for Criminal Justice System Treatment and Recovery of Criminal Justice involved individuals with SUD. </a:t>
            </a:r>
            <a:endParaRPr sz="1867" kern="0">
              <a:solidFill>
                <a:srgbClr val="000000"/>
              </a:solidFill>
              <a:latin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6"/>
          <p:cNvPicPr preferRelativeResize="0"/>
          <p:nvPr/>
        </p:nvPicPr>
        <p:blipFill rotWithShape="1">
          <a:blip r:embed="rId3">
            <a:alphaModFix/>
          </a:blip>
          <a:srcRect/>
          <a:stretch/>
        </p:blipFill>
        <p:spPr>
          <a:xfrm>
            <a:off x="1" y="0"/>
            <a:ext cx="12192001" cy="6870669"/>
          </a:xfrm>
          <a:prstGeom prst="rect">
            <a:avLst/>
          </a:prstGeom>
          <a:noFill/>
          <a:ln>
            <a:noFill/>
          </a:ln>
        </p:spPr>
      </p:pic>
    </p:spTree>
    <p:extLst>
      <p:ext uri="{BB962C8B-B14F-4D97-AF65-F5344CB8AC3E}">
        <p14:creationId xmlns:p14="http://schemas.microsoft.com/office/powerpoint/2010/main" val="3416601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2"/>
          <p:cNvSpPr txBox="1">
            <a:spLocks noGrp="1"/>
          </p:cNvSpPr>
          <p:nvPr>
            <p:ph type="title"/>
          </p:nvPr>
        </p:nvSpPr>
        <p:spPr>
          <a:xfrm>
            <a:off x="955260" y="283685"/>
            <a:ext cx="10515600" cy="1325563"/>
          </a:xfrm>
          <a:prstGeom prst="rect">
            <a:avLst/>
          </a:prstGeom>
          <a:noFill/>
          <a:ln>
            <a:noFill/>
          </a:ln>
        </p:spPr>
        <p:txBody>
          <a:bodyPr spcFirstLastPara="1" vert="horz" wrap="square" lIns="0" tIns="0" rIns="0" bIns="0" rtlCol="0" anchor="ctr" anchorCtr="0">
            <a:normAutofit/>
          </a:bodyPr>
          <a:lstStyle/>
          <a:p>
            <a:r>
              <a:rPr lang="en-US" sz="4000" b="0" dirty="0">
                <a:solidFill>
                  <a:schemeClr val="bg1"/>
                </a:solidFill>
                <a:latin typeface="Century Gothic" panose="020B0502020202020204" pitchFamily="34" charset="0"/>
              </a:rPr>
              <a:t>Aligning Medical and Social Interventions </a:t>
            </a:r>
            <a:endParaRPr sz="4000" b="0" dirty="0">
              <a:solidFill>
                <a:schemeClr val="bg1"/>
              </a:solidFill>
              <a:latin typeface="Century Gothic" panose="020B0502020202020204" pitchFamily="34" charset="0"/>
            </a:endParaRPr>
          </a:p>
        </p:txBody>
      </p:sp>
      <p:sp>
        <p:nvSpPr>
          <p:cNvPr id="152" name="Google Shape;152;p42"/>
          <p:cNvSpPr txBox="1"/>
          <p:nvPr/>
        </p:nvSpPr>
        <p:spPr>
          <a:xfrm>
            <a:off x="880655" y="1609248"/>
            <a:ext cx="4519444" cy="4637818"/>
          </a:xfrm>
          <a:prstGeom prst="rect">
            <a:avLst/>
          </a:prstGeom>
          <a:noFill/>
          <a:ln>
            <a:noFill/>
          </a:ln>
        </p:spPr>
        <p:txBody>
          <a:bodyPr spcFirstLastPara="1" wrap="square" lIns="121900" tIns="60933" rIns="121900" bIns="60933" anchor="t" anchorCtr="0">
            <a:spAutoFit/>
          </a:bodyPr>
          <a:lstStyle/>
          <a:p>
            <a:pPr marL="457200" indent="-457200">
              <a:buClr>
                <a:schemeClr val="tx1"/>
              </a:buClr>
              <a:buSzPts val="1600"/>
              <a:buFont typeface="Wingdings" panose="05000000000000000000" pitchFamily="2" charset="2"/>
              <a:buChar char="v"/>
            </a:pPr>
            <a:r>
              <a:rPr lang="en-US" sz="2667" dirty="0">
                <a:solidFill>
                  <a:schemeClr val="bg1"/>
                </a:solidFill>
                <a:latin typeface="Century Gothic" panose="020B0502020202020204" pitchFamily="34" charset="0"/>
                <a:ea typeface="Calibri"/>
                <a:cs typeface="Calibri"/>
                <a:sym typeface="Calibri"/>
              </a:rPr>
              <a:t>Housing access and retention</a:t>
            </a:r>
            <a:endParaRPr sz="2667" dirty="0">
              <a:solidFill>
                <a:schemeClr val="bg1"/>
              </a:solidFill>
              <a:latin typeface="Century Gothic" panose="020B0502020202020204" pitchFamily="34" charset="0"/>
              <a:ea typeface="Calibri"/>
              <a:cs typeface="Calibri"/>
              <a:sym typeface="Calibri"/>
            </a:endParaRPr>
          </a:p>
          <a:p>
            <a:pPr marL="592663" indent="-457200">
              <a:buClr>
                <a:schemeClr val="tx1"/>
              </a:buClr>
              <a:buSzPts val="1600"/>
              <a:buFont typeface="Wingdings" panose="05000000000000000000" pitchFamily="2" charset="2"/>
              <a:buChar char="v"/>
            </a:pPr>
            <a:endParaRPr sz="2667" dirty="0">
              <a:solidFill>
                <a:schemeClr val="bg1"/>
              </a:solidFill>
              <a:latin typeface="Century Gothic" panose="020B0502020202020204" pitchFamily="34" charset="0"/>
              <a:ea typeface="Calibri"/>
              <a:cs typeface="Calibri"/>
              <a:sym typeface="Calibri"/>
            </a:endParaRPr>
          </a:p>
          <a:p>
            <a:pPr marL="457200" indent="-457200">
              <a:buClr>
                <a:schemeClr val="tx1"/>
              </a:buClr>
              <a:buSzPts val="1600"/>
              <a:buFont typeface="Wingdings" panose="05000000000000000000" pitchFamily="2" charset="2"/>
              <a:buChar char="v"/>
            </a:pPr>
            <a:r>
              <a:rPr lang="en-US" sz="2667" dirty="0">
                <a:solidFill>
                  <a:schemeClr val="bg1"/>
                </a:solidFill>
                <a:latin typeface="Century Gothic" panose="020B0502020202020204" pitchFamily="34" charset="0"/>
                <a:ea typeface="Calibri"/>
                <a:cs typeface="Calibri"/>
                <a:sym typeface="Calibri"/>
              </a:rPr>
              <a:t>Bridging social and care gaps</a:t>
            </a:r>
            <a:endParaRPr sz="2667" dirty="0">
              <a:solidFill>
                <a:schemeClr val="bg1"/>
              </a:solidFill>
              <a:latin typeface="Century Gothic" panose="020B0502020202020204" pitchFamily="34" charset="0"/>
              <a:ea typeface="Calibri"/>
              <a:cs typeface="Calibri"/>
              <a:sym typeface="Calibri"/>
            </a:endParaRPr>
          </a:p>
          <a:p>
            <a:pPr marL="592663" indent="-457200">
              <a:buClr>
                <a:schemeClr val="tx1"/>
              </a:buClr>
              <a:buSzPts val="1600"/>
              <a:buFont typeface="Wingdings" panose="05000000000000000000" pitchFamily="2" charset="2"/>
              <a:buChar char="v"/>
            </a:pPr>
            <a:endParaRPr sz="2667" dirty="0">
              <a:solidFill>
                <a:schemeClr val="bg1"/>
              </a:solidFill>
              <a:latin typeface="Century Gothic" panose="020B0502020202020204" pitchFamily="34" charset="0"/>
              <a:ea typeface="Calibri"/>
              <a:cs typeface="Calibri"/>
              <a:sym typeface="Calibri"/>
            </a:endParaRPr>
          </a:p>
          <a:p>
            <a:pPr marL="457200" indent="-457200">
              <a:buClr>
                <a:schemeClr val="tx1"/>
              </a:buClr>
              <a:buSzPts val="1600"/>
              <a:buFont typeface="Wingdings" panose="05000000000000000000" pitchFamily="2" charset="2"/>
              <a:buChar char="v"/>
            </a:pPr>
            <a:r>
              <a:rPr lang="en-US" sz="2667" dirty="0">
                <a:solidFill>
                  <a:schemeClr val="bg1"/>
                </a:solidFill>
                <a:latin typeface="Century Gothic" panose="020B0502020202020204" pitchFamily="34" charset="0"/>
                <a:ea typeface="Calibri"/>
                <a:cs typeface="Calibri"/>
                <a:sym typeface="Calibri"/>
              </a:rPr>
              <a:t>Ensuring pathways to employment</a:t>
            </a:r>
            <a:endParaRPr sz="2667" dirty="0">
              <a:solidFill>
                <a:schemeClr val="bg1"/>
              </a:solidFill>
              <a:latin typeface="Century Gothic" panose="020B0502020202020204" pitchFamily="34" charset="0"/>
              <a:ea typeface="Calibri"/>
              <a:cs typeface="Calibri"/>
              <a:sym typeface="Calibri"/>
            </a:endParaRPr>
          </a:p>
          <a:p>
            <a:pPr marL="592663" indent="-457200">
              <a:buClr>
                <a:schemeClr val="tx1"/>
              </a:buClr>
              <a:buSzPts val="1600"/>
              <a:buFont typeface="Wingdings" panose="05000000000000000000" pitchFamily="2" charset="2"/>
              <a:buChar char="v"/>
            </a:pPr>
            <a:endParaRPr sz="2667" dirty="0">
              <a:solidFill>
                <a:schemeClr val="bg1"/>
              </a:solidFill>
              <a:latin typeface="Century Gothic" panose="020B0502020202020204" pitchFamily="34" charset="0"/>
              <a:ea typeface="Calibri"/>
              <a:cs typeface="Calibri"/>
              <a:sym typeface="Calibri"/>
            </a:endParaRPr>
          </a:p>
          <a:p>
            <a:pPr marL="457200" indent="-457200">
              <a:buClr>
                <a:schemeClr val="tx1"/>
              </a:buClr>
              <a:buSzPts val="1600"/>
              <a:buFont typeface="Wingdings" panose="05000000000000000000" pitchFamily="2" charset="2"/>
              <a:buChar char="v"/>
            </a:pPr>
            <a:r>
              <a:rPr lang="en-US" sz="2667" dirty="0">
                <a:solidFill>
                  <a:schemeClr val="bg1"/>
                </a:solidFill>
                <a:latin typeface="Century Gothic" panose="020B0502020202020204" pitchFamily="34" charset="0"/>
                <a:ea typeface="Calibri"/>
                <a:cs typeface="Calibri"/>
                <a:sym typeface="Calibri"/>
              </a:rPr>
              <a:t>Ensuring pathways to permanent housing</a:t>
            </a:r>
            <a:endParaRPr sz="2667" dirty="0">
              <a:solidFill>
                <a:schemeClr val="bg1"/>
              </a:solidFill>
              <a:latin typeface="Century Gothic" panose="020B0502020202020204" pitchFamily="34" charset="0"/>
              <a:ea typeface="Calibri"/>
              <a:cs typeface="Calibri"/>
              <a:sym typeface="Calibri"/>
            </a:endParaRPr>
          </a:p>
        </p:txBody>
      </p:sp>
      <p:pic>
        <p:nvPicPr>
          <p:cNvPr id="153" name="Google Shape;153;p42" descr="MANY PENCILS ALIGNED.jpg"/>
          <p:cNvPicPr preferRelativeResize="0"/>
          <p:nvPr/>
        </p:nvPicPr>
        <p:blipFill rotWithShape="1">
          <a:blip r:embed="rId3">
            <a:alphaModFix/>
          </a:blip>
          <a:srcRect/>
          <a:stretch/>
        </p:blipFill>
        <p:spPr>
          <a:xfrm>
            <a:off x="5781139" y="2212384"/>
            <a:ext cx="5752605" cy="3828768"/>
          </a:xfrm>
          <a:prstGeom prst="ellipse">
            <a:avLst/>
          </a:prstGeom>
          <a:noFill/>
          <a:ln>
            <a:noFill/>
          </a:ln>
        </p:spPr>
      </p:pic>
    </p:spTree>
    <p:extLst>
      <p:ext uri="{BB962C8B-B14F-4D97-AF65-F5344CB8AC3E}">
        <p14:creationId xmlns:p14="http://schemas.microsoft.com/office/powerpoint/2010/main" val="3240610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p:nvPr/>
        </p:nvSpPr>
        <p:spPr>
          <a:xfrm>
            <a:off x="338667" y="578660"/>
            <a:ext cx="11514667" cy="6154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RHOAR – Recovery Hope Opportunity and </a:t>
            </a:r>
            <a:r>
              <a:rPr kumimoji="0" lang="en-US" sz="32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Resiliance</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2" name="Google Shape;522;p19"/>
          <p:cNvSpPr txBox="1"/>
          <p:nvPr/>
        </p:nvSpPr>
        <p:spPr>
          <a:xfrm>
            <a:off x="1472649" y="1332335"/>
            <a:ext cx="10995282" cy="4324206"/>
          </a:xfrm>
          <a:prstGeom prst="rect">
            <a:avLst/>
          </a:prstGeom>
          <a:noFill/>
          <a:ln>
            <a:noFill/>
          </a:ln>
        </p:spPr>
        <p:txBody>
          <a:bodyPr spcFirstLastPara="1" wrap="square" lIns="121900" tIns="60933" rIns="121900" bIns="60933" anchor="t" anchorCtr="0">
            <a:spAutoFit/>
          </a:bodyPr>
          <a:lstStyle/>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Middlesboro, Kentucky – Cumberland Gap</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Groundbreaking for $14 million recovery campus</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Pregnant and Parenting Women</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100 beds in Recovery Housing</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IOP</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Clinical Detox and Inpatient</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Recovery Ecosystem in Rural Community</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23" name="Google Shape;523;p19"/>
          <p:cNvPicPr preferRelativeResize="0"/>
          <p:nvPr/>
        </p:nvPicPr>
        <p:blipFill rotWithShape="1">
          <a:blip r:embed="rId3">
            <a:alphaModFix/>
          </a:blip>
          <a:srcRect/>
          <a:stretch/>
        </p:blipFill>
        <p:spPr>
          <a:xfrm>
            <a:off x="10515600" y="6221860"/>
            <a:ext cx="1415177" cy="463753"/>
          </a:xfrm>
          <a:prstGeom prst="rect">
            <a:avLst/>
          </a:prstGeom>
          <a:noFill/>
          <a:ln>
            <a:noFill/>
          </a:ln>
        </p:spPr>
      </p:pic>
    </p:spTree>
    <p:extLst>
      <p:ext uri="{BB962C8B-B14F-4D97-AF65-F5344CB8AC3E}">
        <p14:creationId xmlns:p14="http://schemas.microsoft.com/office/powerpoint/2010/main" val="2195671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p:nvPr/>
        </p:nvSpPr>
        <p:spPr>
          <a:xfrm>
            <a:off x="811962" y="618816"/>
            <a:ext cx="11231242" cy="861720"/>
          </a:xfrm>
          <a:prstGeom prst="rect">
            <a:avLst/>
          </a:prstGeom>
          <a:noFill/>
          <a:ln>
            <a:noFill/>
          </a:ln>
        </p:spPr>
        <p:txBody>
          <a:bodyPr spcFirstLastPara="1" wrap="square" lIns="121900" tIns="60933" rIns="121900" bIns="60933" anchor="t" anchorCtr="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Value Based Payment </a:t>
            </a:r>
            <a:br>
              <a:rPr kumimoji="0" lang="en-US" sz="3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2" name="Google Shape;522;p19"/>
          <p:cNvSpPr txBox="1"/>
          <p:nvPr/>
        </p:nvSpPr>
        <p:spPr>
          <a:xfrm>
            <a:off x="1420183" y="1842001"/>
            <a:ext cx="10995282" cy="1923549"/>
          </a:xfrm>
          <a:prstGeom prst="rect">
            <a:avLst/>
          </a:prstGeom>
          <a:noFill/>
          <a:ln>
            <a:noFill/>
          </a:ln>
        </p:spPr>
        <p:txBody>
          <a:bodyPr spcFirstLastPara="1" wrap="square" lIns="121900" tIns="60933" rIns="121900" bIns="60933" anchor="t" anchorCtr="0">
            <a:spAutoFit/>
          </a:bodyPr>
          <a:lstStyle/>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Certification vs. Credentialing of Recovery Houses</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lang="en-US" sz="2400" kern="0" dirty="0">
                <a:solidFill>
                  <a:srgbClr val="FFFFFF"/>
                </a:solidFill>
                <a:latin typeface="Century Gothic"/>
                <a:cs typeface="Arial"/>
                <a:sym typeface="Century Gothic"/>
              </a:rPr>
              <a:t>Collection of Outcome – Recovery Capital</a:t>
            </a:r>
          </a:p>
          <a:p>
            <a:pPr marL="0" marR="0" lvl="0" indent="-152396" algn="l" defTabSz="1219170" rtl="0" eaLnBrk="1" fontAlgn="auto" latinLnBrk="0" hangingPunct="1">
              <a:lnSpc>
                <a:spcPct val="100000"/>
              </a:lnSpc>
              <a:spcBef>
                <a:spcPts val="1800"/>
              </a:spcBef>
              <a:spcAft>
                <a:spcPts val="0"/>
              </a:spcAft>
              <a:buClr>
                <a:srgbClr val="FFFFFF"/>
              </a:buClr>
              <a:buSzPts val="1800"/>
              <a:buFont typeface="Arial"/>
              <a:buChar char="•"/>
              <a:tabLst/>
              <a:defRPr/>
            </a:pPr>
            <a:r>
              <a:rPr kumimoji="0" lang="en-US" sz="2400" b="0" i="0" u="none" strike="noStrike" kern="0" cap="none" spc="0" normalizeH="0" baseline="0" noProof="0" dirty="0">
                <a:ln>
                  <a:noFill/>
                </a:ln>
                <a:solidFill>
                  <a:srgbClr val="FFFFFF"/>
                </a:solidFill>
                <a:effectLst/>
                <a:uLnTx/>
                <a:uFillTx/>
                <a:latin typeface="Century Gothic"/>
                <a:ea typeface="+mn-ea"/>
                <a:cs typeface="Arial"/>
                <a:sym typeface="Century Gothic"/>
              </a:rPr>
              <a:t>Medicaid</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23" name="Google Shape;523;p19"/>
          <p:cNvPicPr preferRelativeResize="0"/>
          <p:nvPr/>
        </p:nvPicPr>
        <p:blipFill rotWithShape="1">
          <a:blip r:embed="rId3">
            <a:alphaModFix/>
          </a:blip>
          <a:srcRect/>
          <a:stretch/>
        </p:blipFill>
        <p:spPr>
          <a:xfrm>
            <a:off x="10515600" y="6221860"/>
            <a:ext cx="1415177" cy="463753"/>
          </a:xfrm>
          <a:prstGeom prst="rect">
            <a:avLst/>
          </a:prstGeom>
          <a:noFill/>
          <a:ln>
            <a:noFill/>
          </a:ln>
        </p:spPr>
      </p:pic>
    </p:spTree>
    <p:extLst>
      <p:ext uri="{BB962C8B-B14F-4D97-AF65-F5344CB8AC3E}">
        <p14:creationId xmlns:p14="http://schemas.microsoft.com/office/powerpoint/2010/main" val="2021300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52183" y="1645427"/>
            <a:ext cx="4880672" cy="4402167"/>
          </a:xfrm>
          <a:prstGeom prst="rect">
            <a:avLst/>
          </a:prstGeom>
        </p:spPr>
        <p:txBody>
          <a:bodyPr wrap="square">
            <a:spAutoFit/>
          </a:bodyPr>
          <a:lstStyle/>
          <a:p>
            <a:pPr>
              <a:buFont typeface="Arial"/>
              <a:buChar char="•"/>
            </a:pPr>
            <a:r>
              <a:rPr lang="en-US" sz="1867" dirty="0">
                <a:latin typeface="Century Gothic" panose="020B0502020202020204" pitchFamily="34" charset="0"/>
              </a:rPr>
              <a:t> An SOS (Safe Off the Streets) House sponsored by NARSS (Never Alone Recovery Support Services)</a:t>
            </a:r>
          </a:p>
          <a:p>
            <a:endParaRPr lang="en-US" sz="1867" dirty="0">
              <a:latin typeface="Century Gothic" panose="020B0502020202020204" pitchFamily="34" charset="0"/>
            </a:endParaRPr>
          </a:p>
          <a:p>
            <a:pPr>
              <a:buFont typeface="Arial"/>
              <a:buChar char="•"/>
            </a:pPr>
            <a:r>
              <a:rPr lang="en-US" sz="1867" dirty="0">
                <a:latin typeface="Century Gothic" panose="020B0502020202020204" pitchFamily="34" charset="0"/>
              </a:rPr>
              <a:t> The only recovery house in Polson, Montana</a:t>
            </a:r>
          </a:p>
          <a:p>
            <a:endParaRPr lang="en-US" sz="1867" dirty="0">
              <a:latin typeface="Century Gothic" panose="020B0502020202020204" pitchFamily="34" charset="0"/>
            </a:endParaRPr>
          </a:p>
          <a:p>
            <a:r>
              <a:rPr lang="en-US" sz="1867" i="1" dirty="0">
                <a:latin typeface="Century Gothic" panose="020B0502020202020204" pitchFamily="34" charset="0"/>
              </a:rPr>
              <a:t>“My kids motivate me. I have one more on the way so I need to figure this out.  It’s time to do something different.”</a:t>
            </a:r>
            <a:endParaRPr lang="en-US" sz="1867" dirty="0">
              <a:latin typeface="Century Gothic" panose="020B0502020202020204" pitchFamily="34" charset="0"/>
            </a:endParaRPr>
          </a:p>
          <a:p>
            <a:pPr lvl="1"/>
            <a:r>
              <a:rPr lang="en-US" sz="1867" dirty="0">
                <a:latin typeface="Century Gothic" panose="020B0502020202020204" pitchFamily="34" charset="0"/>
              </a:rPr>
              <a:t>– Nekota, 32, who began using drugs as a teenager, was jailed, did not benefit from previous treatment but is now thanks to the peer support model.</a:t>
            </a:r>
          </a:p>
        </p:txBody>
      </p:sp>
      <p:sp>
        <p:nvSpPr>
          <p:cNvPr id="16" name="Rectangle 15"/>
          <p:cNvSpPr/>
          <p:nvPr/>
        </p:nvSpPr>
        <p:spPr>
          <a:xfrm>
            <a:off x="867476" y="587575"/>
            <a:ext cx="10071232" cy="646331"/>
          </a:xfrm>
          <a:prstGeom prst="rect">
            <a:avLst/>
          </a:prstGeom>
        </p:spPr>
        <p:txBody>
          <a:bodyPr wrap="square">
            <a:spAutoFit/>
          </a:bodyPr>
          <a:lstStyle/>
          <a:p>
            <a:r>
              <a:rPr lang="en-US" sz="3600" dirty="0">
                <a:latin typeface="Century Gothic" panose="020B0502020202020204" pitchFamily="34" charset="0"/>
              </a:rPr>
              <a:t>Scoobies House in Montana</a:t>
            </a:r>
          </a:p>
        </p:txBody>
      </p:sp>
      <p:pic>
        <p:nvPicPr>
          <p:cNvPr id="6" name="Picture 5">
            <a:extLst>
              <a:ext uri="{FF2B5EF4-FFF2-40B4-BE49-F238E27FC236}">
                <a16:creationId xmlns:a16="http://schemas.microsoft.com/office/drawing/2014/main" id="{9567343A-4E43-4099-9C7A-90A3FE0C94CC}"/>
              </a:ext>
            </a:extLst>
          </p:cNvPr>
          <p:cNvPicPr>
            <a:picLocks noChangeAspect="1"/>
          </p:cNvPicPr>
          <p:nvPr/>
        </p:nvPicPr>
        <p:blipFill>
          <a:blip r:embed="rId3"/>
          <a:srcRect l="4589" t="5637" r="3496" b="5182"/>
          <a:stretch>
            <a:fillRect/>
          </a:stretch>
        </p:blipFill>
        <p:spPr>
          <a:xfrm>
            <a:off x="5934379" y="1770879"/>
            <a:ext cx="5672747" cy="4095155"/>
          </a:xfrm>
          <a:prstGeom prst="rect">
            <a:avLst/>
          </a:prstGeom>
          <a:ln>
            <a:noFill/>
          </a:ln>
          <a:effectLst>
            <a:softEdge rad="112500"/>
          </a:effectLst>
        </p:spPr>
      </p:pic>
      <p:sp>
        <p:nvSpPr>
          <p:cNvPr id="7" name="Slide Number Placeholder 1">
            <a:extLst>
              <a:ext uri="{FF2B5EF4-FFF2-40B4-BE49-F238E27FC236}">
                <a16:creationId xmlns:a16="http://schemas.microsoft.com/office/drawing/2014/main" id="{515170E2-1AF0-4DE7-86AE-22BC2D114CD9}"/>
              </a:ext>
            </a:extLst>
          </p:cNvPr>
          <p:cNvSpPr>
            <a:spLocks noGrp="1"/>
          </p:cNvSpPr>
          <p:nvPr>
            <p:ph type="sldNum" sz="quarter" idx="12"/>
          </p:nvPr>
        </p:nvSpPr>
        <p:spPr>
          <a:xfrm>
            <a:off x="8610600" y="6356351"/>
            <a:ext cx="2743200" cy="365125"/>
          </a:xfrm>
        </p:spPr>
        <p:txBody>
          <a:bodyPr/>
          <a:lstStyle/>
          <a:p>
            <a:fld id="{B6F15528-21DE-4FAA-801E-634DDDAF4B2B}"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E8E7-B48B-41ED-A228-EAF171D57810}"/>
              </a:ext>
            </a:extLst>
          </p:cNvPr>
          <p:cNvSpPr>
            <a:spLocks noGrp="1"/>
          </p:cNvSpPr>
          <p:nvPr>
            <p:ph type="title"/>
          </p:nvPr>
        </p:nvSpPr>
        <p:spPr>
          <a:xfrm>
            <a:off x="838200" y="0"/>
            <a:ext cx="10515600" cy="1325563"/>
          </a:xfrm>
        </p:spPr>
        <p:txBody>
          <a:bodyPr/>
          <a:lstStyle/>
          <a:p>
            <a:r>
              <a:rPr lang="en-US" dirty="0"/>
              <a:t>Summary</a:t>
            </a:r>
          </a:p>
        </p:txBody>
      </p:sp>
      <p:sp>
        <p:nvSpPr>
          <p:cNvPr id="3" name="Content Placeholder 2">
            <a:extLst>
              <a:ext uri="{FF2B5EF4-FFF2-40B4-BE49-F238E27FC236}">
                <a16:creationId xmlns:a16="http://schemas.microsoft.com/office/drawing/2014/main" id="{DC63E5FA-F66B-4DFD-8D53-3BB24D89492E}"/>
              </a:ext>
            </a:extLst>
          </p:cNvPr>
          <p:cNvSpPr>
            <a:spLocks noGrp="1"/>
          </p:cNvSpPr>
          <p:nvPr>
            <p:ph idx="1"/>
          </p:nvPr>
        </p:nvSpPr>
        <p:spPr>
          <a:xfrm>
            <a:off x="892629" y="1512116"/>
            <a:ext cx="10515600" cy="4351339"/>
          </a:xfrm>
        </p:spPr>
        <p:txBody>
          <a:bodyPr>
            <a:normAutofit fontScale="92500" lnSpcReduction="10000"/>
          </a:bodyPr>
          <a:lstStyle/>
          <a:p>
            <a:pPr>
              <a:spcBef>
                <a:spcPts val="1800"/>
              </a:spcBef>
            </a:pPr>
            <a:r>
              <a:rPr lang="en-US" dirty="0"/>
              <a:t>What we are doing is not working!</a:t>
            </a:r>
          </a:p>
          <a:p>
            <a:pPr>
              <a:spcBef>
                <a:spcPts val="1800"/>
              </a:spcBef>
            </a:pPr>
            <a:r>
              <a:rPr lang="en-US" dirty="0"/>
              <a:t>Recovery Housing is an important resource for individuals with SUD and experiencing homelessness, criminal justice involvement or other social challenges</a:t>
            </a:r>
          </a:p>
          <a:p>
            <a:pPr>
              <a:spcBef>
                <a:spcPts val="1800"/>
              </a:spcBef>
            </a:pPr>
            <a:r>
              <a:rPr lang="en-US" dirty="0"/>
              <a:t>Outcomes  meet or exceed those of other programs and services addressing SUD</a:t>
            </a:r>
          </a:p>
          <a:p>
            <a:pPr>
              <a:spcBef>
                <a:spcPts val="1800"/>
              </a:spcBef>
            </a:pPr>
            <a:r>
              <a:rPr lang="en-US" dirty="0"/>
              <a:t>Cost of a 7-to-9 month stay in RH is equal to or less than other service models</a:t>
            </a:r>
          </a:p>
          <a:p>
            <a:pPr>
              <a:spcBef>
                <a:spcPts val="1800"/>
              </a:spcBef>
            </a:pPr>
            <a:r>
              <a:rPr lang="en-US" dirty="0"/>
              <a:t>To advance recovery housing sustainable funding models are needed with renewed public private partnerships </a:t>
            </a:r>
          </a:p>
        </p:txBody>
      </p:sp>
      <p:sp>
        <p:nvSpPr>
          <p:cNvPr id="4" name="Slide Number Placeholder 3">
            <a:extLst>
              <a:ext uri="{FF2B5EF4-FFF2-40B4-BE49-F238E27FC236}">
                <a16:creationId xmlns:a16="http://schemas.microsoft.com/office/drawing/2014/main" id="{E09454E5-849C-41AE-9D8C-63AF3060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73542-71F8-47C6-8866-63C9E2972E34}"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011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8"/>
          <p:cNvSpPr txBox="1"/>
          <p:nvPr/>
        </p:nvSpPr>
        <p:spPr>
          <a:xfrm>
            <a:off x="5466733" y="362567"/>
            <a:ext cx="5830000" cy="1616000"/>
          </a:xfrm>
          <a:prstGeom prst="rect">
            <a:avLst/>
          </a:prstGeom>
          <a:noFill/>
          <a:ln>
            <a:noFill/>
          </a:ln>
        </p:spPr>
        <p:txBody>
          <a:bodyPr spcFirstLastPara="1" wrap="square" lIns="121900" tIns="121900" rIns="121900" bIns="121900" anchor="t" anchorCtr="0">
            <a:noAutofit/>
          </a:bodyPr>
          <a:lstStyle/>
          <a:p>
            <a:pPr defTabSz="1219261">
              <a:buClr>
                <a:srgbClr val="000000"/>
              </a:buClr>
              <a:buSzPts val="1800"/>
            </a:pPr>
            <a:endParaRPr sz="2400" kern="0">
              <a:solidFill>
                <a:srgbClr val="000000"/>
              </a:solidFill>
              <a:latin typeface="Arial"/>
              <a:ea typeface="Arial"/>
              <a:cs typeface="Arial"/>
              <a:sym typeface="Arial"/>
            </a:endParaRPr>
          </a:p>
        </p:txBody>
      </p:sp>
      <p:pic>
        <p:nvPicPr>
          <p:cNvPr id="740" name="Google Shape;740;p88"/>
          <p:cNvPicPr preferRelativeResize="0"/>
          <p:nvPr/>
        </p:nvPicPr>
        <p:blipFill rotWithShape="1">
          <a:blip r:embed="rId3">
            <a:alphaModFix/>
          </a:blip>
          <a:srcRect/>
          <a:stretch/>
        </p:blipFill>
        <p:spPr>
          <a:xfrm>
            <a:off x="-153828" y="443148"/>
            <a:ext cx="12192000" cy="6858000"/>
          </a:xfrm>
          <a:prstGeom prst="rect">
            <a:avLst/>
          </a:prstGeom>
          <a:noFill/>
          <a:ln>
            <a:noFill/>
          </a:ln>
          <a:effectLst>
            <a:outerShdw blurRad="57150" dist="19050" dir="5400000" algn="bl" rotWithShape="0">
              <a:srgbClr val="666666">
                <a:alpha val="49803"/>
              </a:srgbClr>
            </a:outerShdw>
          </a:effectLst>
        </p:spPr>
      </p:pic>
      <p:pic>
        <p:nvPicPr>
          <p:cNvPr id="746" name="Google Shape;746;p88"/>
          <p:cNvPicPr preferRelativeResize="0"/>
          <p:nvPr/>
        </p:nvPicPr>
        <p:blipFill>
          <a:blip r:embed="rId4">
            <a:alphaModFix/>
          </a:blip>
          <a:stretch>
            <a:fillRect/>
          </a:stretch>
        </p:blipFill>
        <p:spPr>
          <a:xfrm>
            <a:off x="10141040" y="4550761"/>
            <a:ext cx="1897132" cy="498567"/>
          </a:xfrm>
          <a:prstGeom prst="rect">
            <a:avLst/>
          </a:prstGeom>
          <a:noFill/>
          <a:ln>
            <a:noFill/>
          </a:ln>
        </p:spPr>
      </p:pic>
      <p:sp>
        <p:nvSpPr>
          <p:cNvPr id="10" name="Google Shape;92;p17"/>
          <p:cNvSpPr txBox="1">
            <a:spLocks/>
          </p:cNvSpPr>
          <p:nvPr/>
        </p:nvSpPr>
        <p:spPr>
          <a:xfrm>
            <a:off x="-153828" y="-99881"/>
            <a:ext cx="12192000" cy="1651453"/>
          </a:xfrm>
          <a:prstGeom prst="rect">
            <a:avLst/>
          </a:prstGeom>
          <a:solidFill>
            <a:schemeClr val="lt2"/>
          </a:solidFill>
          <a:ln>
            <a:noFill/>
          </a:ln>
        </p:spPr>
        <p:txBody>
          <a:bodyPr spcFirstLastPara="1" wrap="square" lIns="121900" tIns="60933" rIns="121900" bIns="60933" anchor="ctr" anchorCtr="0">
            <a:noAutofit/>
          </a:bodyPr>
          <a:lstStyle/>
          <a:p>
            <a:pPr algn="ctr" defTabSz="1219261">
              <a:lnSpc>
                <a:spcPct val="85000"/>
              </a:lnSpc>
              <a:buClr>
                <a:srgbClr val="FFFFFF"/>
              </a:buClr>
              <a:buSzPts val="3000"/>
            </a:pPr>
            <a:r>
              <a:rPr lang="en-US" sz="4000" b="1" kern="0" dirty="0">
                <a:solidFill>
                  <a:srgbClr val="FFFFFF"/>
                </a:solidFill>
                <a:latin typeface="Arial"/>
                <a:cs typeface="Arial"/>
                <a:sym typeface="Arial"/>
              </a:rPr>
              <a:t>THANK YOU</a:t>
            </a:r>
            <a:endParaRPr lang="en-US" sz="4000" b="1" kern="0" dirty="0">
              <a:solidFill>
                <a:srgbClr val="FFFFFF"/>
              </a:solidFill>
              <a:latin typeface="Arial"/>
              <a:ea typeface="Arial"/>
              <a:cs typeface="Arial"/>
              <a:sym typeface="Arial"/>
            </a:endParaRPr>
          </a:p>
        </p:txBody>
      </p:sp>
      <p:sp>
        <p:nvSpPr>
          <p:cNvPr id="3" name="TextBox 2">
            <a:extLst>
              <a:ext uri="{FF2B5EF4-FFF2-40B4-BE49-F238E27FC236}">
                <a16:creationId xmlns:a16="http://schemas.microsoft.com/office/drawing/2014/main" id="{8E2A73BB-E5A9-378C-2DE9-64D69F51D270}"/>
              </a:ext>
            </a:extLst>
          </p:cNvPr>
          <p:cNvSpPr txBox="1"/>
          <p:nvPr/>
        </p:nvSpPr>
        <p:spPr>
          <a:xfrm>
            <a:off x="144794" y="5476323"/>
            <a:ext cx="1028574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This presentation is supported by the Health Resources and Services Administration (HRSA) of the U.S. Department of Health and Human Services (HHS) as part of an award totaling $17.1 million. The contents are those of the author(s) and do not necessarily represent the official views of, nor an endorsement, by HRSA, HHS or the U.S. Government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amp;A LETTERS ON WOOD.png"/>
          <p:cNvPicPr>
            <a:picLocks noChangeAspect="1"/>
          </p:cNvPicPr>
          <p:nvPr/>
        </p:nvPicPr>
        <p:blipFill>
          <a:blip r:embed="rId2"/>
          <a:stretch>
            <a:fillRect/>
          </a:stretch>
        </p:blipFill>
        <p:spPr>
          <a:xfrm>
            <a:off x="2763222" y="804869"/>
            <a:ext cx="6665559" cy="4439263"/>
          </a:xfrm>
          <a:prstGeom prst="rect">
            <a:avLst/>
          </a:prstGeom>
          <a:ln>
            <a:noFill/>
          </a:ln>
          <a:effectLst>
            <a:softEdge rad="112500"/>
          </a:effectLst>
        </p:spPr>
      </p:pic>
    </p:spTree>
    <p:extLst>
      <p:ext uri="{BB962C8B-B14F-4D97-AF65-F5344CB8AC3E}">
        <p14:creationId xmlns:p14="http://schemas.microsoft.com/office/powerpoint/2010/main" val="2417990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D76685-92F4-4535-9C66-A3CA25FFBF5C}"/>
              </a:ext>
            </a:extLst>
          </p:cNvPr>
          <p:cNvSpPr txBox="1"/>
          <p:nvPr/>
        </p:nvSpPr>
        <p:spPr>
          <a:xfrm>
            <a:off x="896163" y="540795"/>
            <a:ext cx="10829087" cy="666786"/>
          </a:xfrm>
          <a:prstGeom prst="rect">
            <a:avLst/>
          </a:prstGeom>
          <a:noFill/>
          <a:effectLst>
            <a:outerShdw blurRad="50800" dist="38100" dir="5400000" algn="t" rotWithShape="0">
              <a:prstClr val="black">
                <a:alpha val="40000"/>
              </a:prstClr>
            </a:outerShdw>
          </a:effectLst>
        </p:spPr>
        <p:txBody>
          <a:bodyPr wrap="square" rtlCol="0">
            <a:spAutoFit/>
          </a:bodyPr>
          <a:lstStyle/>
          <a:p>
            <a:pPr defTabSz="1219170">
              <a:defRPr/>
            </a:pPr>
            <a:r>
              <a:rPr lang="en-US" sz="3733" dirty="0">
                <a:latin typeface="Century Gothic"/>
              </a:rPr>
              <a:t>Contact Information</a:t>
            </a:r>
            <a:endParaRPr lang="en-US" sz="3733" i="1" dirty="0">
              <a:latin typeface="Century Gothic"/>
            </a:endParaRPr>
          </a:p>
        </p:txBody>
      </p:sp>
      <p:pic>
        <p:nvPicPr>
          <p:cNvPr id="3" name="Graphic 2">
            <a:extLst>
              <a:ext uri="{FF2B5EF4-FFF2-40B4-BE49-F238E27FC236}">
                <a16:creationId xmlns:a16="http://schemas.microsoft.com/office/drawing/2014/main" id="{9CFBFC83-A270-48A3-BA6C-375CD7DAFD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5495" y="5987312"/>
            <a:ext cx="1598243" cy="532747"/>
          </a:xfrm>
          <a:prstGeom prst="rect">
            <a:avLst/>
          </a:prstGeom>
        </p:spPr>
      </p:pic>
      <p:sp>
        <p:nvSpPr>
          <p:cNvPr id="2" name="TextBox 5">
            <a:extLst>
              <a:ext uri="{FF2B5EF4-FFF2-40B4-BE49-F238E27FC236}">
                <a16:creationId xmlns:a16="http://schemas.microsoft.com/office/drawing/2014/main" id="{7E50AC4D-FEA0-4391-9838-467639D78489}"/>
              </a:ext>
            </a:extLst>
          </p:cNvPr>
          <p:cNvSpPr txBox="1"/>
          <p:nvPr/>
        </p:nvSpPr>
        <p:spPr>
          <a:xfrm>
            <a:off x="1376083" y="3359029"/>
            <a:ext cx="4719917" cy="370999"/>
          </a:xfrm>
          <a:prstGeom prst="rect">
            <a:avLst/>
          </a:prstGeom>
        </p:spPr>
        <p:txBody>
          <a:bodyPr lIns="0" tIns="0" rIns="0" bIns="0" rtlCol="0" anchor="t">
            <a:spAutoFit/>
          </a:bodyPr>
          <a:lstStyle/>
          <a:p>
            <a:pPr defTabSz="609585">
              <a:lnSpc>
                <a:spcPts val="3080"/>
              </a:lnSpc>
            </a:pPr>
            <a:r>
              <a:rPr lang="en-US" sz="2200" spc="287" dirty="0">
                <a:latin typeface="Open Sans"/>
              </a:rPr>
              <a:t>EMAIL ADDRESS</a:t>
            </a:r>
          </a:p>
        </p:txBody>
      </p:sp>
      <p:sp>
        <p:nvSpPr>
          <p:cNvPr id="4" name="TextBox 7">
            <a:extLst>
              <a:ext uri="{FF2B5EF4-FFF2-40B4-BE49-F238E27FC236}">
                <a16:creationId xmlns:a16="http://schemas.microsoft.com/office/drawing/2014/main" id="{61CB1F2B-C552-47E9-A953-1681B4E8EDDB}"/>
              </a:ext>
            </a:extLst>
          </p:cNvPr>
          <p:cNvSpPr txBox="1"/>
          <p:nvPr/>
        </p:nvSpPr>
        <p:spPr>
          <a:xfrm>
            <a:off x="1376083" y="4705465"/>
            <a:ext cx="4719917" cy="370999"/>
          </a:xfrm>
          <a:prstGeom prst="rect">
            <a:avLst/>
          </a:prstGeom>
        </p:spPr>
        <p:txBody>
          <a:bodyPr lIns="0" tIns="0" rIns="0" bIns="0" rtlCol="0" anchor="t">
            <a:spAutoFit/>
          </a:bodyPr>
          <a:lstStyle/>
          <a:p>
            <a:pPr defTabSz="609585">
              <a:lnSpc>
                <a:spcPts val="3080"/>
              </a:lnSpc>
            </a:pPr>
            <a:r>
              <a:rPr lang="en-US" sz="2200" spc="287" dirty="0">
                <a:latin typeface="Open Sans"/>
              </a:rPr>
              <a:t>PHONE NUMBER</a:t>
            </a:r>
          </a:p>
        </p:txBody>
      </p:sp>
      <p:sp>
        <p:nvSpPr>
          <p:cNvPr id="5" name="TextBox 8">
            <a:extLst>
              <a:ext uri="{FF2B5EF4-FFF2-40B4-BE49-F238E27FC236}">
                <a16:creationId xmlns:a16="http://schemas.microsoft.com/office/drawing/2014/main" id="{C5F5F962-09EC-49FC-9F74-CA8A47F557F0}"/>
              </a:ext>
            </a:extLst>
          </p:cNvPr>
          <p:cNvSpPr txBox="1"/>
          <p:nvPr/>
        </p:nvSpPr>
        <p:spPr>
          <a:xfrm>
            <a:off x="1376083" y="5158027"/>
            <a:ext cx="4719917" cy="354777"/>
          </a:xfrm>
          <a:prstGeom prst="rect">
            <a:avLst/>
          </a:prstGeom>
        </p:spPr>
        <p:txBody>
          <a:bodyPr lIns="0" tIns="0" rIns="0" bIns="0" rtlCol="0" anchor="t">
            <a:spAutoFit/>
          </a:bodyPr>
          <a:lstStyle/>
          <a:p>
            <a:pPr defTabSz="609585">
              <a:lnSpc>
                <a:spcPts val="3000"/>
              </a:lnSpc>
            </a:pPr>
            <a:r>
              <a:rPr lang="en-US" sz="2000" spc="20" dirty="0">
                <a:latin typeface="Open Sans"/>
              </a:rPr>
              <a:t>(606) 657-4662</a:t>
            </a:r>
          </a:p>
        </p:txBody>
      </p:sp>
      <p:sp>
        <p:nvSpPr>
          <p:cNvPr id="8" name="TextBox 10">
            <a:extLst>
              <a:ext uri="{FF2B5EF4-FFF2-40B4-BE49-F238E27FC236}">
                <a16:creationId xmlns:a16="http://schemas.microsoft.com/office/drawing/2014/main" id="{A6044D9B-8A1E-409B-8D5E-F9F72927A13D}"/>
              </a:ext>
            </a:extLst>
          </p:cNvPr>
          <p:cNvSpPr txBox="1"/>
          <p:nvPr/>
        </p:nvSpPr>
        <p:spPr>
          <a:xfrm>
            <a:off x="1376083" y="1697439"/>
            <a:ext cx="4719917" cy="1041182"/>
          </a:xfrm>
          <a:prstGeom prst="rect">
            <a:avLst/>
          </a:prstGeom>
        </p:spPr>
        <p:txBody>
          <a:bodyPr lIns="0" tIns="0" rIns="0" bIns="0" rtlCol="0" anchor="t">
            <a:spAutoFit/>
          </a:bodyPr>
          <a:lstStyle/>
          <a:p>
            <a:pPr defTabSz="609585">
              <a:lnSpc>
                <a:spcPts val="3000"/>
              </a:lnSpc>
            </a:pPr>
            <a:r>
              <a:rPr lang="en-US" sz="3200" spc="20" dirty="0">
                <a:latin typeface="Open Sans"/>
              </a:rPr>
              <a:t>Fletcher Group, Inc. </a:t>
            </a:r>
          </a:p>
          <a:p>
            <a:pPr algn="l" fontAlgn="base"/>
            <a:r>
              <a:rPr lang="en-US" sz="2133" dirty="0">
                <a:latin typeface="Google Sans"/>
              </a:rPr>
              <a:t>601 Meyers Baker Rd #238</a:t>
            </a:r>
          </a:p>
          <a:p>
            <a:pPr algn="l" fontAlgn="base"/>
            <a:r>
              <a:rPr lang="en-US" sz="2133" dirty="0">
                <a:latin typeface="Roboto"/>
              </a:rPr>
              <a:t>London, KY 40741</a:t>
            </a:r>
          </a:p>
        </p:txBody>
      </p:sp>
      <p:sp>
        <p:nvSpPr>
          <p:cNvPr id="14" name="TextBox 6">
            <a:extLst>
              <a:ext uri="{FF2B5EF4-FFF2-40B4-BE49-F238E27FC236}">
                <a16:creationId xmlns:a16="http://schemas.microsoft.com/office/drawing/2014/main" id="{DDA909FE-7993-4169-B67B-02703F002724}"/>
              </a:ext>
            </a:extLst>
          </p:cNvPr>
          <p:cNvSpPr txBox="1"/>
          <p:nvPr/>
        </p:nvSpPr>
        <p:spPr>
          <a:xfrm>
            <a:off x="1376083" y="3893102"/>
            <a:ext cx="4719917" cy="354777"/>
          </a:xfrm>
          <a:prstGeom prst="rect">
            <a:avLst/>
          </a:prstGeom>
        </p:spPr>
        <p:txBody>
          <a:bodyPr lIns="0" tIns="0" rIns="0" bIns="0" rtlCol="0" anchor="t">
            <a:spAutoFit/>
          </a:bodyPr>
          <a:lstStyle/>
          <a:p>
            <a:pPr defTabSz="609585">
              <a:lnSpc>
                <a:spcPts val="3000"/>
              </a:lnSpc>
            </a:pPr>
            <a:r>
              <a:rPr lang="en-US" sz="2000" spc="20" dirty="0">
                <a:latin typeface="Open Sans"/>
              </a:rPr>
              <a:t>info@fletchergroup.org</a:t>
            </a:r>
          </a:p>
        </p:txBody>
      </p:sp>
      <p:pic>
        <p:nvPicPr>
          <p:cNvPr id="16" name="Picture 11">
            <a:extLst>
              <a:ext uri="{FF2B5EF4-FFF2-40B4-BE49-F238E27FC236}">
                <a16:creationId xmlns:a16="http://schemas.microsoft.com/office/drawing/2014/main" id="{79FADB70-BEBC-4F73-A2E2-58D0FB35F546}"/>
              </a:ext>
            </a:extLst>
          </p:cNvPr>
          <p:cNvPicPr>
            <a:picLocks noChangeAspect="1"/>
          </p:cNvPicPr>
          <p:nvPr/>
        </p:nvPicPr>
        <p:blipFill>
          <a:blip r:embed="rId5">
            <a:alphaModFix amt="90000"/>
          </a:blip>
          <a:srcRect t="33418" b="8607"/>
          <a:stretch>
            <a:fillRect/>
          </a:stretch>
        </p:blipFill>
        <p:spPr>
          <a:xfrm>
            <a:off x="6002842" y="1777149"/>
            <a:ext cx="4461308" cy="3882076"/>
          </a:xfrm>
          <a:prstGeom prst="rect">
            <a:avLst/>
          </a:prstGeom>
        </p:spPr>
      </p:pic>
    </p:spTree>
    <p:extLst>
      <p:ext uri="{BB962C8B-B14F-4D97-AF65-F5344CB8AC3E}">
        <p14:creationId xmlns:p14="http://schemas.microsoft.com/office/powerpoint/2010/main" val="49637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562BFC-1655-65AE-E8BE-0F10D1F06988}"/>
              </a:ext>
            </a:extLst>
          </p:cNvPr>
          <p:cNvSpPr>
            <a:spLocks noGrp="1"/>
          </p:cNvSpPr>
          <p:nvPr>
            <p:ph type="sldNum" sz="quarter" idx="12"/>
          </p:nvPr>
        </p:nvSpPr>
        <p:spPr/>
        <p:txBody>
          <a:bodyPr/>
          <a:lstStyle/>
          <a:p>
            <a:fld id="{C6573542-71F8-47C6-8866-63C9E2972E34}" type="slidenum">
              <a:rPr lang="en-US" smtClean="0"/>
              <a:pPr/>
              <a:t>5</a:t>
            </a:fld>
            <a:endParaRPr lang="en-US" dirty="0"/>
          </a:p>
        </p:txBody>
      </p:sp>
      <p:sp>
        <p:nvSpPr>
          <p:cNvPr id="3" name="TextBox 2">
            <a:extLst>
              <a:ext uri="{FF2B5EF4-FFF2-40B4-BE49-F238E27FC236}">
                <a16:creationId xmlns:a16="http://schemas.microsoft.com/office/drawing/2014/main" id="{33DEC6F9-6D70-B7D6-7F0E-7DF5451C178F}"/>
              </a:ext>
            </a:extLst>
          </p:cNvPr>
          <p:cNvSpPr txBox="1"/>
          <p:nvPr/>
        </p:nvSpPr>
        <p:spPr>
          <a:xfrm>
            <a:off x="434715" y="318064"/>
            <a:ext cx="8397949" cy="707886"/>
          </a:xfrm>
          <a:prstGeom prst="rect">
            <a:avLst/>
          </a:prstGeom>
          <a:noFill/>
        </p:spPr>
        <p:txBody>
          <a:bodyPr wrap="square" rtlCol="0">
            <a:spAutoFit/>
          </a:bodyPr>
          <a:lstStyle/>
          <a:p>
            <a:r>
              <a:rPr lang="en-US" sz="4000" dirty="0">
                <a:latin typeface="+mj-lt"/>
              </a:rPr>
              <a:t>Research - Informs Policy and Practice</a:t>
            </a:r>
          </a:p>
        </p:txBody>
      </p:sp>
      <p:sp>
        <p:nvSpPr>
          <p:cNvPr id="4" name="TextBox 3">
            <a:extLst>
              <a:ext uri="{FF2B5EF4-FFF2-40B4-BE49-F238E27FC236}">
                <a16:creationId xmlns:a16="http://schemas.microsoft.com/office/drawing/2014/main" id="{FFB07941-8380-7D82-2925-694086854B5F}"/>
              </a:ext>
            </a:extLst>
          </p:cNvPr>
          <p:cNvSpPr txBox="1"/>
          <p:nvPr/>
        </p:nvSpPr>
        <p:spPr>
          <a:xfrm>
            <a:off x="874208" y="1457556"/>
            <a:ext cx="6964325" cy="4339650"/>
          </a:xfrm>
          <a:prstGeom prst="rect">
            <a:avLst/>
          </a:prstGeom>
          <a:noFill/>
        </p:spPr>
        <p:txBody>
          <a:bodyPr wrap="square" rtlCol="0">
            <a:spAutoFit/>
          </a:bodyPr>
          <a:lstStyle/>
          <a:p>
            <a:pPr marL="342900" indent="-342900">
              <a:spcBef>
                <a:spcPts val="1200"/>
              </a:spcBef>
              <a:buFont typeface="Wingdings" panose="05000000000000000000" pitchFamily="2" charset="2"/>
              <a:buChar char="v"/>
            </a:pPr>
            <a:r>
              <a:rPr lang="en-US" sz="2400" b="0" i="0" dirty="0">
                <a:effectLst/>
                <a:latin typeface="Open Sans" panose="020B0606030504020204" pitchFamily="34" charset="0"/>
              </a:rPr>
              <a:t>Research is imperative, particularly in an industry like recovery housing that’s been largely unregulated and under-studied. </a:t>
            </a:r>
            <a:endParaRPr lang="en-US" sz="2400" dirty="0"/>
          </a:p>
          <a:p>
            <a:pPr marL="342900" indent="-342900">
              <a:spcBef>
                <a:spcPts val="1200"/>
              </a:spcBef>
              <a:buFont typeface="Wingdings" panose="05000000000000000000" pitchFamily="2" charset="2"/>
              <a:buChar char="v"/>
            </a:pPr>
            <a:r>
              <a:rPr lang="en-US" sz="2400" b="0" i="0" dirty="0">
                <a:effectLst/>
                <a:latin typeface="Open Sans" panose="020B0606030504020204" pitchFamily="34" charset="0"/>
              </a:rPr>
              <a:t>Recovery Housing </a:t>
            </a:r>
          </a:p>
          <a:p>
            <a:pPr marL="800100" lvl="1" indent="-342900">
              <a:spcBef>
                <a:spcPts val="1200"/>
              </a:spcBef>
              <a:buFont typeface="Wingdings" panose="05000000000000000000" pitchFamily="2" charset="2"/>
              <a:buChar char="v"/>
            </a:pPr>
            <a:r>
              <a:rPr lang="en-US" sz="2400" dirty="0">
                <a:latin typeface="Open Sans" panose="020B0606030504020204" pitchFamily="34" charset="0"/>
              </a:rPr>
              <a:t>Recovery Research Institute</a:t>
            </a:r>
          </a:p>
          <a:p>
            <a:pPr marL="800100" lvl="1" indent="-342900">
              <a:spcBef>
                <a:spcPts val="1200"/>
              </a:spcBef>
              <a:buFont typeface="Wingdings" panose="05000000000000000000" pitchFamily="2" charset="2"/>
              <a:buChar char="v"/>
            </a:pPr>
            <a:r>
              <a:rPr lang="en-US" sz="2400" b="0" i="0" dirty="0">
                <a:effectLst/>
                <a:latin typeface="Open Sans" panose="020B0606030504020204" pitchFamily="34" charset="0"/>
              </a:rPr>
              <a:t>HRSA COE on Recovery Housing</a:t>
            </a:r>
          </a:p>
          <a:p>
            <a:pPr marL="800100" lvl="1" indent="-342900">
              <a:spcBef>
                <a:spcPts val="1200"/>
              </a:spcBef>
              <a:buFont typeface="Wingdings" panose="05000000000000000000" pitchFamily="2" charset="2"/>
              <a:buChar char="v"/>
            </a:pPr>
            <a:r>
              <a:rPr lang="en-US" sz="2400" b="0" i="0" dirty="0">
                <a:effectLst/>
                <a:latin typeface="Open Sans" panose="020B0606030504020204" pitchFamily="34" charset="0"/>
              </a:rPr>
              <a:t>SAMHSA </a:t>
            </a:r>
            <a:r>
              <a:rPr lang="en-US" sz="2400" dirty="0">
                <a:latin typeface="Open Sans" panose="020B0606030504020204" pitchFamily="34" charset="0"/>
              </a:rPr>
              <a:t>Office of Recovery Support</a:t>
            </a:r>
          </a:p>
          <a:p>
            <a:pPr marL="800100" lvl="1" indent="-342900">
              <a:spcBef>
                <a:spcPts val="1200"/>
              </a:spcBef>
              <a:buFont typeface="Wingdings" panose="05000000000000000000" pitchFamily="2" charset="2"/>
              <a:buChar char="v"/>
            </a:pPr>
            <a:r>
              <a:rPr lang="en-US" sz="2400" dirty="0">
                <a:latin typeface="Open Sans" panose="020B0606030504020204" pitchFamily="34" charset="0"/>
              </a:rPr>
              <a:t>HUD Recovery Housing </a:t>
            </a:r>
            <a:r>
              <a:rPr lang="en-US" sz="2400" b="0" i="0" dirty="0">
                <a:effectLst/>
                <a:latin typeface="Open Sans" panose="020B0606030504020204" pitchFamily="34" charset="0"/>
              </a:rPr>
              <a:t>Program</a:t>
            </a:r>
          </a:p>
          <a:p>
            <a:pPr marL="342900" indent="-342900">
              <a:spcBef>
                <a:spcPts val="1200"/>
              </a:spcBef>
              <a:buFont typeface="Wingdings" panose="05000000000000000000" pitchFamily="2" charset="2"/>
              <a:buChar char="v"/>
            </a:pPr>
            <a:r>
              <a:rPr lang="en-US" sz="2400" b="0" i="0" dirty="0">
                <a:effectLst/>
                <a:latin typeface="Open Sans" panose="020B0606030504020204" pitchFamily="34" charset="0"/>
              </a:rPr>
              <a:t>What’s no</a:t>
            </a:r>
            <a:r>
              <a:rPr lang="en-US" sz="2400" dirty="0">
                <a:latin typeface="Open Sans" panose="020B0606030504020204" pitchFamily="34" charset="0"/>
              </a:rPr>
              <a:t>t Working</a:t>
            </a:r>
          </a:p>
        </p:txBody>
      </p:sp>
      <p:pic>
        <p:nvPicPr>
          <p:cNvPr id="1026" name="Picture 2" descr="FLETCHER GROUP RESEARCH TEAM BLUE AND ORANGE">
            <a:extLst>
              <a:ext uri="{FF2B5EF4-FFF2-40B4-BE49-F238E27FC236}">
                <a16:creationId xmlns:a16="http://schemas.microsoft.com/office/drawing/2014/main" id="{1DFE436D-5773-1E34-A080-D98FE11D1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4315" y="10610"/>
            <a:ext cx="2378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607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37"/>
          <p:cNvSpPr txBox="1">
            <a:spLocks noGrp="1"/>
          </p:cNvSpPr>
          <p:nvPr>
            <p:ph type="body" idx="1"/>
          </p:nvPr>
        </p:nvSpPr>
        <p:spPr>
          <a:xfrm>
            <a:off x="611456" y="1137670"/>
            <a:ext cx="5427133" cy="1444663"/>
          </a:xfrm>
          <a:prstGeom prst="rect">
            <a:avLst/>
          </a:prstGeom>
          <a:noFill/>
          <a:ln>
            <a:noFill/>
          </a:ln>
        </p:spPr>
        <p:txBody>
          <a:bodyPr spcFirstLastPara="1" wrap="square" lIns="121900" tIns="60933" rIns="121900" bIns="60933" anchor="t" anchorCtr="0">
            <a:normAutofit/>
          </a:bodyPr>
          <a:lstStyle/>
          <a:p>
            <a:pPr marL="228594" indent="-228594" algn="ctr">
              <a:spcBef>
                <a:spcPts val="0"/>
              </a:spcBef>
              <a:buSzPts val="3000"/>
              <a:buNone/>
            </a:pPr>
            <a:r>
              <a:rPr lang="en-US" sz="4000" b="1" dirty="0"/>
              <a:t>Dr. Ernie Fletcher</a:t>
            </a:r>
            <a:endParaRPr sz="3200" b="1" dirty="0"/>
          </a:p>
          <a:p>
            <a:pPr marL="228594" indent="-228594" algn="ctr">
              <a:buNone/>
            </a:pPr>
            <a:r>
              <a:rPr lang="en-US" sz="2400" dirty="0"/>
              <a:t>efletcher@fletchergroup.org</a:t>
            </a:r>
            <a:endParaRPr dirty="0"/>
          </a:p>
        </p:txBody>
      </p:sp>
      <p:pic>
        <p:nvPicPr>
          <p:cNvPr id="768" name="Google Shape;768;p37" descr="A close up of a logo&#10;&#10;Description automatically generated"/>
          <p:cNvPicPr preferRelativeResize="0"/>
          <p:nvPr/>
        </p:nvPicPr>
        <p:blipFill rotWithShape="1">
          <a:blip r:embed="rId3">
            <a:alphaModFix/>
          </a:blip>
          <a:srcRect/>
          <a:stretch/>
        </p:blipFill>
        <p:spPr>
          <a:xfrm>
            <a:off x="9982201" y="5917373"/>
            <a:ext cx="1504519" cy="394529"/>
          </a:xfrm>
          <a:prstGeom prst="rect">
            <a:avLst/>
          </a:prstGeom>
          <a:noFill/>
          <a:ln>
            <a:noFill/>
          </a:ln>
        </p:spPr>
      </p:pic>
      <p:sp>
        <p:nvSpPr>
          <p:cNvPr id="769" name="Google Shape;769;p37"/>
          <p:cNvSpPr txBox="1">
            <a:spLocks noGrp="1"/>
          </p:cNvSpPr>
          <p:nvPr>
            <p:ph type="sldNum" idx="12"/>
          </p:nvPr>
        </p:nvSpPr>
        <p:spPr>
          <a:xfrm>
            <a:off x="8610600" y="6356351"/>
            <a:ext cx="2743200" cy="365125"/>
          </a:xfrm>
          <a:prstGeom prst="rect">
            <a:avLst/>
          </a:prstGeom>
          <a:noFill/>
          <a:ln>
            <a:noFill/>
          </a:ln>
        </p:spPr>
        <p:txBody>
          <a:bodyPr spcFirstLastPara="1" wrap="square" lIns="121900" tIns="60933" rIns="121900" bIns="60933" anchor="ctr" anchorCtr="0">
            <a:noAutofit/>
          </a:bodyPr>
          <a:lstStyle/>
          <a:p>
            <a:fld id="{00000000-1234-1234-1234-123412341234}" type="slidenum">
              <a:rPr lang="en-US">
                <a:solidFill>
                  <a:srgbClr val="FFFFFF"/>
                </a:solidFill>
                <a:latin typeface="Calibri"/>
                <a:ea typeface="Calibri"/>
                <a:cs typeface="Calibri"/>
                <a:sym typeface="Calibri"/>
              </a:rPr>
              <a:pPr/>
              <a:t>50</a:t>
            </a:fld>
            <a:endParaRPr>
              <a:solidFill>
                <a:srgbClr val="FFFFFF"/>
              </a:solidFill>
              <a:latin typeface="Calibri"/>
              <a:ea typeface="Calibri"/>
              <a:cs typeface="Calibri"/>
              <a:sym typeface="Calibri"/>
            </a:endParaRPr>
          </a:p>
        </p:txBody>
      </p:sp>
      <p:pic>
        <p:nvPicPr>
          <p:cNvPr id="770" name="Google Shape;770;p37" descr="ERNIE FLETCHER HEADSHOT CROPPED.jpg"/>
          <p:cNvPicPr preferRelativeResize="0"/>
          <p:nvPr/>
        </p:nvPicPr>
        <p:blipFill rotWithShape="1">
          <a:blip r:embed="rId4">
            <a:alphaModFix/>
          </a:blip>
          <a:srcRect/>
          <a:stretch/>
        </p:blipFill>
        <p:spPr>
          <a:xfrm>
            <a:off x="6360584" y="535450"/>
            <a:ext cx="5401733" cy="5825135"/>
          </a:xfrm>
          <a:prstGeom prst="rect">
            <a:avLst/>
          </a:prstGeom>
          <a:noFill/>
          <a:ln>
            <a:noFill/>
          </a:ln>
        </p:spPr>
      </p:pic>
      <p:sp>
        <p:nvSpPr>
          <p:cNvPr id="771" name="Google Shape;771;p37"/>
          <p:cNvSpPr txBox="1"/>
          <p:nvPr/>
        </p:nvSpPr>
        <p:spPr>
          <a:xfrm>
            <a:off x="1640156" y="5724502"/>
            <a:ext cx="3369733" cy="540831"/>
          </a:xfrm>
          <a:prstGeom prst="rect">
            <a:avLst/>
          </a:prstGeom>
          <a:noFill/>
          <a:ln>
            <a:noFill/>
          </a:ln>
        </p:spPr>
        <p:txBody>
          <a:bodyPr spcFirstLastPara="1" wrap="square" lIns="91433" tIns="45700" rIns="91433" bIns="45700" anchor="t" anchorCtr="0">
            <a:normAutofit/>
          </a:bodyPr>
          <a:lstStyle/>
          <a:p>
            <a:pPr marL="228594" indent="-228594" algn="ctr">
              <a:lnSpc>
                <a:spcPct val="90000"/>
              </a:lnSpc>
            </a:pPr>
            <a:r>
              <a:rPr lang="en-US" sz="2400">
                <a:solidFill>
                  <a:srgbClr val="FFFFFF"/>
                </a:solidFill>
                <a:latin typeface="Calibri"/>
                <a:ea typeface="Calibri"/>
                <a:cs typeface="Calibri"/>
                <a:sym typeface="Calibri"/>
              </a:rPr>
              <a:t>fletchergroup.org</a:t>
            </a:r>
            <a:endParaRPr sz="2400"/>
          </a:p>
        </p:txBody>
      </p:sp>
      <p:pic>
        <p:nvPicPr>
          <p:cNvPr id="772" name="Google Shape;772;p37" descr="BLUE RCOE LOGO IN HORIZONTAL RECTANGLE.png"/>
          <p:cNvPicPr preferRelativeResize="0"/>
          <p:nvPr/>
        </p:nvPicPr>
        <p:blipFill rotWithShape="1">
          <a:blip r:embed="rId5">
            <a:alphaModFix/>
          </a:blip>
          <a:srcRect/>
          <a:stretch/>
        </p:blipFill>
        <p:spPr>
          <a:xfrm>
            <a:off x="1492055" y="3122614"/>
            <a:ext cx="3665932" cy="1629303"/>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16866" r="16866"/>
          <a:stretch>
            <a:fillRect/>
          </a:stretch>
        </p:blipFill>
        <p:spPr>
          <a:xfrm>
            <a:off x="0" y="-73162"/>
            <a:ext cx="5642247" cy="6858000"/>
          </a:xfrm>
          <a:prstGeom prst="rect">
            <a:avLst/>
          </a:prstGeom>
        </p:spPr>
      </p:pic>
      <p:grpSp>
        <p:nvGrpSpPr>
          <p:cNvPr id="3" name="Group 3"/>
          <p:cNvGrpSpPr/>
          <p:nvPr/>
        </p:nvGrpSpPr>
        <p:grpSpPr>
          <a:xfrm>
            <a:off x="0" y="2412614"/>
            <a:ext cx="5233459" cy="2224103"/>
            <a:chOff x="0" y="0"/>
            <a:chExt cx="10466917" cy="4448205"/>
          </a:xfrm>
        </p:grpSpPr>
        <p:sp>
          <p:nvSpPr>
            <p:cNvPr id="4" name="AutoShape 4"/>
            <p:cNvSpPr/>
            <p:nvPr/>
          </p:nvSpPr>
          <p:spPr>
            <a:xfrm>
              <a:off x="0" y="0"/>
              <a:ext cx="10466917" cy="4448205"/>
            </a:xfrm>
            <a:prstGeom prst="rect">
              <a:avLst/>
            </a:prstGeom>
            <a:solidFill>
              <a:srgbClr val="0E72A2">
                <a:alpha val="89803"/>
              </a:srgbClr>
            </a:solidFill>
          </p:spPr>
        </p:sp>
        <p:sp>
          <p:nvSpPr>
            <p:cNvPr id="5" name="TextBox 5"/>
            <p:cNvSpPr txBox="1"/>
            <p:nvPr/>
          </p:nvSpPr>
          <p:spPr>
            <a:xfrm>
              <a:off x="713516" y="1117008"/>
              <a:ext cx="9039885" cy="1538882"/>
            </a:xfrm>
            <a:prstGeom prst="rect">
              <a:avLst/>
            </a:prstGeom>
          </p:spPr>
          <p:txBody>
            <a:bodyPr lIns="0" tIns="0" rIns="0" bIns="0" rtlCol="0" anchor="t">
              <a:spAutoFit/>
            </a:bodyPr>
            <a:lstStyle/>
            <a:p>
              <a:pPr>
                <a:lnSpc>
                  <a:spcPts val="6000"/>
                </a:lnSpc>
              </a:pPr>
              <a:r>
                <a:rPr lang="en-US" sz="5000" b="1" spc="150" dirty="0">
                  <a:solidFill>
                    <a:srgbClr val="FFFFF6"/>
                  </a:solidFill>
                  <a:latin typeface="Open Sans"/>
                </a:rPr>
                <a:t>The Problem</a:t>
              </a:r>
            </a:p>
          </p:txBody>
        </p:sp>
      </p:grpSp>
      <p:grpSp>
        <p:nvGrpSpPr>
          <p:cNvPr id="6" name="Group 6"/>
          <p:cNvGrpSpPr/>
          <p:nvPr/>
        </p:nvGrpSpPr>
        <p:grpSpPr>
          <a:xfrm>
            <a:off x="6964790" y="901439"/>
            <a:ext cx="4541410" cy="4642058"/>
            <a:chOff x="0" y="-66675"/>
            <a:chExt cx="9082820" cy="9284116"/>
          </a:xfrm>
        </p:grpSpPr>
        <p:sp>
          <p:nvSpPr>
            <p:cNvPr id="7" name="TextBox 7"/>
            <p:cNvSpPr txBox="1"/>
            <p:nvPr/>
          </p:nvSpPr>
          <p:spPr>
            <a:xfrm>
              <a:off x="0" y="3387043"/>
              <a:ext cx="9082820" cy="741998"/>
            </a:xfrm>
            <a:prstGeom prst="rect">
              <a:avLst/>
            </a:prstGeom>
          </p:spPr>
          <p:txBody>
            <a:bodyPr lIns="0" tIns="0" rIns="0" bIns="0" rtlCol="0" anchor="t">
              <a:spAutoFit/>
            </a:bodyPr>
            <a:lstStyle/>
            <a:p>
              <a:pPr>
                <a:lnSpc>
                  <a:spcPts val="3080"/>
                </a:lnSpc>
              </a:pPr>
              <a:endParaRPr lang="en-US" sz="2200" spc="286" dirty="0">
                <a:solidFill>
                  <a:srgbClr val="69ADC6"/>
                </a:solidFill>
                <a:latin typeface="Open Sans"/>
              </a:endParaRPr>
            </a:p>
          </p:txBody>
        </p:sp>
        <p:sp>
          <p:nvSpPr>
            <p:cNvPr id="8" name="TextBox 8"/>
            <p:cNvSpPr txBox="1"/>
            <p:nvPr/>
          </p:nvSpPr>
          <p:spPr>
            <a:xfrm>
              <a:off x="0" y="4291013"/>
              <a:ext cx="9082820" cy="709554"/>
            </a:xfrm>
            <a:prstGeom prst="rect">
              <a:avLst/>
            </a:prstGeom>
          </p:spPr>
          <p:txBody>
            <a:bodyPr lIns="0" tIns="0" rIns="0" bIns="0" rtlCol="0" anchor="t">
              <a:spAutoFit/>
            </a:bodyPr>
            <a:lstStyle/>
            <a:p>
              <a:pPr>
                <a:lnSpc>
                  <a:spcPts val="3000"/>
                </a:lnSpc>
              </a:pPr>
              <a:r>
                <a:rPr lang="en-US" sz="2000" spc="20" dirty="0">
                  <a:solidFill>
                    <a:srgbClr val="387C94"/>
                  </a:solidFill>
                  <a:latin typeface="Open Sans"/>
                </a:rPr>
                <a:t>.</a:t>
              </a:r>
            </a:p>
          </p:txBody>
        </p:sp>
        <p:sp>
          <p:nvSpPr>
            <p:cNvPr id="9" name="TextBox 9"/>
            <p:cNvSpPr txBox="1"/>
            <p:nvPr/>
          </p:nvSpPr>
          <p:spPr>
            <a:xfrm>
              <a:off x="0" y="7602763"/>
              <a:ext cx="9082820" cy="741998"/>
            </a:xfrm>
            <a:prstGeom prst="rect">
              <a:avLst/>
            </a:prstGeom>
          </p:spPr>
          <p:txBody>
            <a:bodyPr lIns="0" tIns="0" rIns="0" bIns="0" rtlCol="0" anchor="t">
              <a:spAutoFit/>
            </a:bodyPr>
            <a:lstStyle/>
            <a:p>
              <a:pPr>
                <a:lnSpc>
                  <a:spcPts val="3080"/>
                </a:lnSpc>
              </a:pPr>
              <a:endParaRPr lang="en-US" sz="2200" spc="286" dirty="0">
                <a:solidFill>
                  <a:srgbClr val="69ADC6"/>
                </a:solidFill>
                <a:latin typeface="Open Sans"/>
              </a:endParaRPr>
            </a:p>
          </p:txBody>
        </p:sp>
        <p:sp>
          <p:nvSpPr>
            <p:cNvPr id="10" name="TextBox 10"/>
            <p:cNvSpPr txBox="1"/>
            <p:nvPr/>
          </p:nvSpPr>
          <p:spPr>
            <a:xfrm>
              <a:off x="0" y="8507887"/>
              <a:ext cx="9082820" cy="709554"/>
            </a:xfrm>
            <a:prstGeom prst="rect">
              <a:avLst/>
            </a:prstGeom>
          </p:spPr>
          <p:txBody>
            <a:bodyPr lIns="0" tIns="0" rIns="0" bIns="0" rtlCol="0" anchor="t">
              <a:spAutoFit/>
            </a:bodyPr>
            <a:lstStyle/>
            <a:p>
              <a:pPr>
                <a:lnSpc>
                  <a:spcPts val="3000"/>
                </a:lnSpc>
              </a:pPr>
              <a:r>
                <a:rPr lang="en-US" sz="2000" spc="20" dirty="0">
                  <a:solidFill>
                    <a:srgbClr val="387C94"/>
                  </a:solidFill>
                  <a:latin typeface="Open Sans"/>
                </a:rPr>
                <a:t>.</a:t>
              </a:r>
            </a:p>
          </p:txBody>
        </p:sp>
        <p:sp>
          <p:nvSpPr>
            <p:cNvPr id="11" name="TextBox 11"/>
            <p:cNvSpPr txBox="1"/>
            <p:nvPr/>
          </p:nvSpPr>
          <p:spPr>
            <a:xfrm>
              <a:off x="0" y="-66675"/>
              <a:ext cx="9082820" cy="741998"/>
            </a:xfrm>
            <a:prstGeom prst="rect">
              <a:avLst/>
            </a:prstGeom>
          </p:spPr>
          <p:txBody>
            <a:bodyPr lIns="0" tIns="0" rIns="0" bIns="0" rtlCol="0" anchor="t">
              <a:spAutoFit/>
            </a:bodyPr>
            <a:lstStyle/>
            <a:p>
              <a:pPr>
                <a:lnSpc>
                  <a:spcPts val="3080"/>
                </a:lnSpc>
              </a:pPr>
              <a:endParaRPr lang="en-US" sz="2200" spc="286" dirty="0">
                <a:solidFill>
                  <a:srgbClr val="69ADC6"/>
                </a:solidFill>
                <a:latin typeface="Open Sans"/>
              </a:endParaRPr>
            </a:p>
          </p:txBody>
        </p:sp>
      </p:grpSp>
      <p:sp>
        <p:nvSpPr>
          <p:cNvPr id="14" name="TextBox 13">
            <a:extLst>
              <a:ext uri="{FF2B5EF4-FFF2-40B4-BE49-F238E27FC236}">
                <a16:creationId xmlns:a16="http://schemas.microsoft.com/office/drawing/2014/main" id="{01223F10-019B-208C-0A4C-93186D226248}"/>
              </a:ext>
            </a:extLst>
          </p:cNvPr>
          <p:cNvSpPr txBox="1"/>
          <p:nvPr/>
        </p:nvSpPr>
        <p:spPr>
          <a:xfrm>
            <a:off x="5796550" y="388468"/>
            <a:ext cx="6271534" cy="5119350"/>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n-US" sz="2800" b="1" dirty="0">
                <a:latin typeface="+mj-lt"/>
              </a:rPr>
              <a:t>20.1 million </a:t>
            </a:r>
            <a:r>
              <a:rPr lang="en-US" sz="2800" dirty="0">
                <a:latin typeface="+mj-lt"/>
              </a:rPr>
              <a:t>adults with SUDs (8.4% of the adult population) </a:t>
            </a:r>
            <a:r>
              <a:rPr lang="en-US" sz="2800" baseline="30000" dirty="0">
                <a:latin typeface="+mj-lt"/>
              </a:rPr>
              <a:t>1</a:t>
            </a:r>
          </a:p>
          <a:p>
            <a:pPr marL="285750" indent="-285750">
              <a:lnSpc>
                <a:spcPct val="100000"/>
              </a:lnSpc>
              <a:buFont typeface="Arial" panose="020B0604020202020204" pitchFamily="34" charset="0"/>
              <a:buChar char="•"/>
            </a:pPr>
            <a:endParaRPr lang="en-US" sz="2800" baseline="30000" dirty="0">
              <a:latin typeface="+mj-lt"/>
            </a:endParaRPr>
          </a:p>
          <a:p>
            <a:pPr marL="285750" indent="-285750">
              <a:buFont typeface="Arial" panose="020B0604020202020204" pitchFamily="34" charset="0"/>
              <a:buChar char="•"/>
            </a:pPr>
            <a:r>
              <a:rPr lang="en-US" sz="2800" b="0" i="0" dirty="0">
                <a:effectLst/>
                <a:latin typeface="+mj-lt"/>
              </a:rPr>
              <a:t>Over 100,000 drug overdose deaths were reported from March 2020 to March 2021, a 36.1% increase over prior year.</a:t>
            </a:r>
            <a:r>
              <a:rPr lang="en-US" sz="2800" b="0" i="0" baseline="30000" dirty="0">
                <a:effectLst/>
                <a:latin typeface="+mj-lt"/>
              </a:rPr>
              <a:t>2</a:t>
            </a:r>
            <a:r>
              <a:rPr lang="en-US" sz="2800" baseline="30000" dirty="0">
                <a:effectLst/>
                <a:latin typeface="+mj-lt"/>
                <a:ea typeface="Arial" panose="020B0604020202020204" pitchFamily="34" charset="0"/>
              </a:rPr>
              <a:t> </a:t>
            </a:r>
          </a:p>
          <a:p>
            <a:pPr marL="285750" indent="-285750">
              <a:lnSpc>
                <a:spcPct val="100000"/>
              </a:lnSpc>
              <a:buFont typeface="Arial" panose="020B0604020202020204" pitchFamily="34" charset="0"/>
              <a:buChar char="•"/>
            </a:pPr>
            <a:endParaRPr lang="en-US" sz="2800" dirty="0">
              <a:effectLst/>
              <a:latin typeface="+mj-lt"/>
              <a:ea typeface="Arial" panose="020B0604020202020204" pitchFamily="34" charset="0"/>
            </a:endParaRPr>
          </a:p>
          <a:p>
            <a:pPr marL="285750" indent="-285750">
              <a:lnSpc>
                <a:spcPct val="100000"/>
              </a:lnSpc>
              <a:buFont typeface="Arial" panose="020B0604020202020204" pitchFamily="34" charset="0"/>
              <a:buChar char="•"/>
            </a:pPr>
            <a:r>
              <a:rPr lang="en-US" sz="2800" b="1" dirty="0">
                <a:latin typeface="+mj-lt"/>
              </a:rPr>
              <a:t>&gt;100,000</a:t>
            </a:r>
            <a:r>
              <a:rPr lang="en-US" sz="2800" dirty="0">
                <a:latin typeface="+mj-lt"/>
              </a:rPr>
              <a:t> annual alcohol-related deaths </a:t>
            </a:r>
            <a:r>
              <a:rPr lang="en-US" sz="2800" baseline="30000" dirty="0">
                <a:latin typeface="+mj-lt"/>
              </a:rPr>
              <a:t>3</a:t>
            </a:r>
            <a:r>
              <a:rPr lang="en-US" sz="2800" dirty="0">
                <a:latin typeface="+mj-lt"/>
              </a:rPr>
              <a:t> </a:t>
            </a:r>
          </a:p>
          <a:p>
            <a:pPr marL="285750" indent="-285750">
              <a:lnSpc>
                <a:spcPct val="100000"/>
              </a:lnSpc>
              <a:buFont typeface="Arial" panose="020B0604020202020204" pitchFamily="34" charset="0"/>
              <a:buChar char="•"/>
            </a:pPr>
            <a:endParaRPr lang="en-US" sz="2800" dirty="0">
              <a:latin typeface="+mj-lt"/>
            </a:endParaRPr>
          </a:p>
          <a:p>
            <a:pPr marL="285750" indent="-285750">
              <a:lnSpc>
                <a:spcPct val="100000"/>
              </a:lnSpc>
              <a:buFont typeface="Arial" panose="020B0604020202020204" pitchFamily="34" charset="0"/>
              <a:buChar char="•"/>
            </a:pPr>
            <a:r>
              <a:rPr lang="en-US" sz="2800" b="1" dirty="0">
                <a:latin typeface="+mj-lt"/>
              </a:rPr>
              <a:t>553,742</a:t>
            </a:r>
            <a:r>
              <a:rPr lang="en-US" sz="2800" dirty="0">
                <a:latin typeface="+mj-lt"/>
              </a:rPr>
              <a:t> homeless </a:t>
            </a:r>
            <a:r>
              <a:rPr lang="en-US" sz="2800" baseline="30000" dirty="0">
                <a:latin typeface="+mj-lt"/>
              </a:rPr>
              <a:t>4</a:t>
            </a:r>
            <a:endParaRPr lang="en-US" sz="2800" dirty="0">
              <a:latin typeface="+mj-lt"/>
            </a:endParaRPr>
          </a:p>
        </p:txBody>
      </p:sp>
      <p:sp>
        <p:nvSpPr>
          <p:cNvPr id="15" name="Google Shape;115;p20">
            <a:extLst>
              <a:ext uri="{FF2B5EF4-FFF2-40B4-BE49-F238E27FC236}">
                <a16:creationId xmlns:a16="http://schemas.microsoft.com/office/drawing/2014/main" id="{805D00AB-A074-0138-4BE7-E02C9E220155}"/>
              </a:ext>
            </a:extLst>
          </p:cNvPr>
          <p:cNvSpPr txBox="1"/>
          <p:nvPr/>
        </p:nvSpPr>
        <p:spPr>
          <a:xfrm>
            <a:off x="201316" y="5805424"/>
            <a:ext cx="11789367" cy="1205662"/>
          </a:xfrm>
          <a:prstGeom prst="rect">
            <a:avLst/>
          </a:prstGeom>
          <a:noFill/>
          <a:ln>
            <a:noFill/>
          </a:ln>
        </p:spPr>
        <p:txBody>
          <a:bodyPr spcFirstLastPara="1" wrap="square" lIns="121900" tIns="121900" rIns="121900" bIns="121900" anchor="ctr" anchorCtr="0">
            <a:noAutofit/>
          </a:bodyPr>
          <a:lstStyle/>
          <a:p>
            <a:pPr marL="228600" indent="-228600" defTabSz="1219170">
              <a:buClr>
                <a:srgbClr val="000000"/>
              </a:buClr>
              <a:buSzPts val="1100"/>
              <a:buFont typeface="+mj-lt"/>
              <a:buAutoNum type="arabicPeriod"/>
            </a:pPr>
            <a:endParaRPr lang="en-US" sz="800" kern="0" dirty="0">
              <a:solidFill>
                <a:srgbClr val="2C024B"/>
              </a:solidFill>
              <a:latin typeface="Arial"/>
              <a:ea typeface="Arial"/>
              <a:cs typeface="Arial"/>
              <a:sym typeface="Arial"/>
            </a:endParaRPr>
          </a:p>
          <a:p>
            <a:pPr marL="228600" indent="-228600" defTabSz="1219170">
              <a:buClr>
                <a:srgbClr val="000000"/>
              </a:buClr>
              <a:buSzPts val="1100"/>
              <a:buFont typeface="+mj-lt"/>
              <a:buAutoNum type="arabicPeriod"/>
            </a:pPr>
            <a:endParaRPr lang="en-US" sz="800" kern="0" dirty="0">
              <a:solidFill>
                <a:srgbClr val="2C024B"/>
              </a:solidFill>
              <a:latin typeface="Arial"/>
              <a:ea typeface="Arial"/>
              <a:cs typeface="Arial"/>
              <a:sym typeface="Arial"/>
            </a:endParaRPr>
          </a:p>
          <a:p>
            <a:pPr marL="228600" indent="-228600" defTabSz="1219170">
              <a:buClr>
                <a:srgbClr val="000000"/>
              </a:buClr>
              <a:buSzPts val="1100"/>
              <a:buFont typeface="+mj-lt"/>
              <a:buAutoNum type="arabicPeriod"/>
            </a:pPr>
            <a:endParaRPr lang="en-US" sz="800" kern="0" dirty="0">
              <a:solidFill>
                <a:srgbClr val="2C024B"/>
              </a:solidFill>
              <a:latin typeface="Arial"/>
              <a:ea typeface="Arial"/>
              <a:cs typeface="Arial"/>
              <a:sym typeface="Arial"/>
            </a:endParaRPr>
          </a:p>
          <a:p>
            <a:pPr marL="228600" indent="-228600" defTabSz="1219170">
              <a:buClr>
                <a:srgbClr val="000000"/>
              </a:buClr>
              <a:buSzPts val="1100"/>
              <a:buAutoNum type="arabicPeriod"/>
            </a:pPr>
            <a:r>
              <a:rPr lang="en-US" sz="800" kern="0" dirty="0">
                <a:latin typeface="Arial"/>
                <a:ea typeface="Arial"/>
                <a:cs typeface="Arial"/>
                <a:sym typeface="Arial"/>
                <a:hlinkClick r:id="rId4"/>
              </a:rPr>
              <a:t>https://drugabusestatistics.org/alcohol-related-deaths/#:~:text=Miscellaneous%20Death%20Rates%20due%20to%20Alcoholic%20Consumption&amp;text=95%2C000%20Americans%20die%20from%20alcohol,drinking%20too%20much%20over%20time</a:t>
            </a:r>
            <a:r>
              <a:rPr lang="en-US" sz="800" kern="0" dirty="0">
                <a:latin typeface="Arial"/>
                <a:ea typeface="Arial"/>
                <a:cs typeface="Arial"/>
                <a:sym typeface="Arial"/>
              </a:rPr>
              <a:t>. </a:t>
            </a:r>
          </a:p>
          <a:p>
            <a:pPr marL="228600" indent="-228600" defTabSz="1219170">
              <a:buClr>
                <a:srgbClr val="000000"/>
              </a:buClr>
              <a:buSzPts val="1100"/>
              <a:buAutoNum type="arabicPeriod"/>
            </a:pPr>
            <a:r>
              <a:rPr lang="en-US" sz="800" dirty="0">
                <a:hlinkClick r:id="rId5"/>
              </a:rPr>
              <a:t>https://www.cdc.gov/nchs/nvss/vsrr/drug-overdose-data.htm</a:t>
            </a:r>
            <a:r>
              <a:rPr lang="en-US" sz="800" dirty="0"/>
              <a:t> </a:t>
            </a:r>
            <a:r>
              <a:rPr lang="en-US" sz="800" kern="0" dirty="0">
                <a:latin typeface="Arial"/>
                <a:cs typeface="Arial"/>
                <a:sym typeface="Arial"/>
              </a:rPr>
              <a:t>Centers for Disease Control and Prevention (CDC). </a:t>
            </a:r>
          </a:p>
          <a:p>
            <a:pPr marL="228600" indent="-228600" defTabSz="1219170">
              <a:buClr>
                <a:srgbClr val="000000"/>
              </a:buClr>
              <a:buSzPts val="1100"/>
              <a:buAutoNum type="arabicPeriod"/>
            </a:pPr>
            <a:r>
              <a:rPr lang="en-US" sz="800" kern="0" dirty="0">
                <a:latin typeface="Arial"/>
                <a:cs typeface="Arial"/>
                <a:sym typeface="Arial"/>
              </a:rPr>
              <a:t>Alcohol and Public Health: Alcohol-Related Disease Impact (ARDI). Average for United States 2006–2010 Alcohol Attributable Deaths Due to Excessive Alcohol Use (between 2006 and 2010)</a:t>
            </a:r>
          </a:p>
          <a:p>
            <a:pPr marL="228600" indent="-228600" defTabSz="1219170">
              <a:buClr>
                <a:srgbClr val="000000"/>
              </a:buClr>
              <a:buSzPts val="1100"/>
              <a:buFont typeface="+mj-lt"/>
              <a:buAutoNum type="arabicPeriod"/>
            </a:pPr>
            <a:r>
              <a:rPr lang="en-US" sz="800" kern="0" dirty="0">
                <a:latin typeface="Arial"/>
                <a:ea typeface="Arial"/>
                <a:cs typeface="Arial"/>
                <a:sym typeface="Arial"/>
              </a:rPr>
              <a:t>National Alliance to End Homelessness, State of Homelessness, </a:t>
            </a:r>
            <a:r>
              <a:rPr lang="en-US" sz="800" kern="0" dirty="0">
                <a:latin typeface="Arial"/>
                <a:cs typeface="Arial"/>
                <a:sym typeface="Arial"/>
              </a:rPr>
              <a:t>January 2017 Point-in-Time count, the most recent national estimate of homelessness in United States</a:t>
            </a:r>
            <a:r>
              <a:rPr lang="en-US" sz="800" kern="0" dirty="0">
                <a:latin typeface="Arial"/>
                <a:ea typeface="Arial"/>
                <a:cs typeface="Arial"/>
                <a:sym typeface="Arial"/>
              </a:rPr>
              <a:t> </a:t>
            </a:r>
            <a:r>
              <a:rPr lang="en-US" sz="800" u="sng" kern="0" dirty="0">
                <a:latin typeface="Arial"/>
                <a:ea typeface="Arial"/>
                <a:cs typeface="Arial"/>
                <a:sym typeface="Arial"/>
                <a:hlinkClick r:id="rId6">
                  <a:extLst>
                    <a:ext uri="{A12FA001-AC4F-418D-AE19-62706E023703}">
                      <ahyp:hlinkClr xmlns:ahyp="http://schemas.microsoft.com/office/drawing/2018/hyperlinkcolor" val="tx"/>
                    </a:ext>
                  </a:extLst>
                </a:hlinkClick>
              </a:rPr>
              <a:t>https://endhomelessness.org/homelessness-in-america/homelessness-statistics/state-of-homelessness-report/</a:t>
            </a:r>
            <a:endParaRPr lang="en-US" sz="800" u="sng" kern="0" dirty="0">
              <a:latin typeface="Arial"/>
              <a:ea typeface="Arial"/>
              <a:cs typeface="Arial"/>
              <a:sym typeface="Arial"/>
            </a:endParaRPr>
          </a:p>
          <a:p>
            <a:pPr defTabSz="1219170">
              <a:spcBef>
                <a:spcPts val="400"/>
              </a:spcBef>
              <a:buClr>
                <a:srgbClr val="000000"/>
              </a:buClr>
              <a:buSzPts val="1800"/>
            </a:pPr>
            <a:endParaRPr sz="2400" kern="0"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
          <p:cNvSpPr txBox="1"/>
          <p:nvPr/>
        </p:nvSpPr>
        <p:spPr>
          <a:xfrm>
            <a:off x="635651" y="578660"/>
            <a:ext cx="11217683" cy="69750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kern="0">
                <a:solidFill>
                  <a:srgbClr val="FFFFFF"/>
                </a:solidFill>
                <a:latin typeface="Century Gothic"/>
                <a:ea typeface="Century Gothic"/>
                <a:cs typeface="Century Gothic"/>
                <a:sym typeface="Century Gothic"/>
              </a:rPr>
              <a:t>What is the State of Affairs in SUD</a:t>
            </a:r>
            <a:endParaRPr sz="1867" kern="0">
              <a:solidFill>
                <a:srgbClr val="000000"/>
              </a:solidFill>
              <a:latin typeface="Arial"/>
              <a:cs typeface="Arial"/>
              <a:sym typeface="Arial"/>
            </a:endParaRPr>
          </a:p>
        </p:txBody>
      </p:sp>
      <p:sp>
        <p:nvSpPr>
          <p:cNvPr id="407" name="Google Shape;407;p6"/>
          <p:cNvSpPr txBox="1"/>
          <p:nvPr/>
        </p:nvSpPr>
        <p:spPr>
          <a:xfrm>
            <a:off x="1766502" y="2070910"/>
            <a:ext cx="9536081" cy="3385488"/>
          </a:xfrm>
          <a:prstGeom prst="rect">
            <a:avLst/>
          </a:prstGeom>
          <a:noFill/>
          <a:ln>
            <a:noFill/>
          </a:ln>
        </p:spPr>
        <p:txBody>
          <a:bodyPr spcFirstLastPara="1" wrap="square" lIns="121900" tIns="60933" rIns="121900" bIns="60933" anchor="t" anchorCtr="0">
            <a:spAutoFit/>
          </a:bodyPr>
          <a:lstStyle/>
          <a:p>
            <a:pPr marL="385224" indent="-385224" defTabSz="1219170">
              <a:buClr>
                <a:srgbClr val="FFFFFF"/>
              </a:buClr>
              <a:buSzPts val="2400"/>
              <a:buFont typeface="Arial"/>
              <a:buChar char="•"/>
            </a:pPr>
            <a:r>
              <a:rPr lang="en-US" sz="3600" kern="0" dirty="0">
                <a:solidFill>
                  <a:srgbClr val="FFFFFF"/>
                </a:solidFill>
                <a:latin typeface="Century Gothic"/>
                <a:ea typeface="Century Gothic"/>
                <a:cs typeface="Century Gothic"/>
                <a:sym typeface="Century Gothic"/>
              </a:rPr>
              <a:t>Federal Efforts – Over $ 6 Billion</a:t>
            </a:r>
            <a:endParaRPr sz="2000" kern="0" dirty="0">
              <a:solidFill>
                <a:srgbClr val="000000"/>
              </a:solidFill>
              <a:latin typeface="Arial"/>
              <a:cs typeface="Arial"/>
              <a:sym typeface="Arial"/>
            </a:endParaRPr>
          </a:p>
          <a:p>
            <a:pPr marL="385224" indent="-385224" defTabSz="1219170">
              <a:spcBef>
                <a:spcPts val="3200"/>
              </a:spcBef>
              <a:buClr>
                <a:srgbClr val="FFFFFF"/>
              </a:buClr>
              <a:buSzPts val="2400"/>
              <a:buFont typeface="Arial"/>
              <a:buChar char="•"/>
            </a:pPr>
            <a:r>
              <a:rPr lang="en-US" sz="3600" kern="0" dirty="0">
                <a:solidFill>
                  <a:srgbClr val="FFFFFF"/>
                </a:solidFill>
                <a:latin typeface="Century Gothic"/>
                <a:ea typeface="Century Gothic"/>
                <a:cs typeface="Century Gothic"/>
                <a:sym typeface="Century Gothic"/>
              </a:rPr>
              <a:t>Slight Decrease in Overdoses 2018</a:t>
            </a:r>
            <a:endParaRPr sz="2000" kern="0" dirty="0">
              <a:solidFill>
                <a:srgbClr val="000000"/>
              </a:solidFill>
              <a:latin typeface="Arial"/>
              <a:cs typeface="Arial"/>
              <a:sym typeface="Arial"/>
            </a:endParaRPr>
          </a:p>
          <a:p>
            <a:pPr marL="385224" indent="-385224" defTabSz="1219170">
              <a:spcBef>
                <a:spcPts val="3200"/>
              </a:spcBef>
              <a:buClr>
                <a:srgbClr val="FFFFFF"/>
              </a:buClr>
              <a:buSzPts val="2400"/>
              <a:buFont typeface="Arial"/>
              <a:buChar char="•"/>
            </a:pPr>
            <a:r>
              <a:rPr lang="en-US" sz="3600" kern="0" dirty="0">
                <a:solidFill>
                  <a:srgbClr val="FFFFFF"/>
                </a:solidFill>
                <a:latin typeface="Century Gothic"/>
                <a:ea typeface="Century Gothic"/>
                <a:cs typeface="Century Gothic"/>
                <a:sym typeface="Century Gothic"/>
              </a:rPr>
              <a:t>Then…COVID-19</a:t>
            </a:r>
            <a:endParaRPr sz="2000" kern="0" dirty="0">
              <a:solidFill>
                <a:srgbClr val="000000"/>
              </a:solidFill>
              <a:latin typeface="Arial"/>
              <a:cs typeface="Arial"/>
              <a:sym typeface="Arial"/>
            </a:endParaRPr>
          </a:p>
          <a:p>
            <a:pPr marL="385224" indent="-232828" defTabSz="1219170">
              <a:spcBef>
                <a:spcPts val="3200"/>
              </a:spcBef>
              <a:buClr>
                <a:srgbClr val="FFFFFF"/>
              </a:buClr>
              <a:buSzPts val="1800"/>
            </a:pPr>
            <a:endParaRPr sz="2400" kern="0" dirty="0">
              <a:solidFill>
                <a:srgbClr val="FFFFFF"/>
              </a:solidFill>
              <a:latin typeface="Century Gothic"/>
              <a:ea typeface="Century Gothic"/>
              <a:cs typeface="Century Gothic"/>
              <a:sym typeface="Century Gothic"/>
            </a:endParaRPr>
          </a:p>
        </p:txBody>
      </p:sp>
      <p:pic>
        <p:nvPicPr>
          <p:cNvPr id="408" name="Google Shape;408;p6"/>
          <p:cNvPicPr preferRelativeResize="0"/>
          <p:nvPr/>
        </p:nvPicPr>
        <p:blipFill rotWithShape="1">
          <a:blip r:embed="rId3">
            <a:alphaModFix/>
          </a:blip>
          <a:srcRect/>
          <a:stretch/>
        </p:blipFill>
        <p:spPr>
          <a:xfrm>
            <a:off x="9955495" y="5987312"/>
            <a:ext cx="1598243" cy="5327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
          <p:cNvSpPr txBox="1"/>
          <p:nvPr/>
        </p:nvSpPr>
        <p:spPr>
          <a:xfrm>
            <a:off x="635651" y="578660"/>
            <a:ext cx="11217683" cy="69750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kern="0">
                <a:solidFill>
                  <a:srgbClr val="FFFFFF"/>
                </a:solidFill>
                <a:latin typeface="Century Gothic"/>
                <a:ea typeface="Century Gothic"/>
                <a:cs typeface="Century Gothic"/>
                <a:sym typeface="Century Gothic"/>
              </a:rPr>
              <a:t>What is the State of Affairs in SUD</a:t>
            </a:r>
            <a:endParaRPr sz="1867" kern="0">
              <a:solidFill>
                <a:srgbClr val="000000"/>
              </a:solidFill>
              <a:latin typeface="Arial"/>
              <a:cs typeface="Arial"/>
              <a:sym typeface="Arial"/>
            </a:endParaRPr>
          </a:p>
        </p:txBody>
      </p:sp>
      <p:sp>
        <p:nvSpPr>
          <p:cNvPr id="407" name="Google Shape;407;p6"/>
          <p:cNvSpPr txBox="1"/>
          <p:nvPr/>
        </p:nvSpPr>
        <p:spPr>
          <a:xfrm>
            <a:off x="1766502" y="2070910"/>
            <a:ext cx="9536081" cy="3385488"/>
          </a:xfrm>
          <a:prstGeom prst="rect">
            <a:avLst/>
          </a:prstGeom>
          <a:noFill/>
          <a:ln>
            <a:noFill/>
          </a:ln>
        </p:spPr>
        <p:txBody>
          <a:bodyPr spcFirstLastPara="1" wrap="square" lIns="121900" tIns="60933" rIns="121900" bIns="60933" anchor="t" anchorCtr="0">
            <a:spAutoFit/>
          </a:bodyPr>
          <a:lstStyle/>
          <a:p>
            <a:pPr marL="385224" indent="-385224" defTabSz="1219170">
              <a:spcBef>
                <a:spcPts val="2400"/>
              </a:spcBef>
              <a:buClr>
                <a:srgbClr val="FFFFFF"/>
              </a:buClr>
              <a:buSzPts val="2400"/>
              <a:buFont typeface="Arial"/>
              <a:buChar char="•"/>
            </a:pPr>
            <a:r>
              <a:rPr lang="en-US" sz="3600" kern="0" dirty="0">
                <a:solidFill>
                  <a:srgbClr val="FFFFFF"/>
                </a:solidFill>
                <a:latin typeface="Century Gothic"/>
                <a:ea typeface="Century Gothic"/>
                <a:cs typeface="Century Gothic"/>
                <a:sym typeface="Century Gothic"/>
              </a:rPr>
              <a:t>Expanded Stimulant Use</a:t>
            </a:r>
          </a:p>
          <a:p>
            <a:pPr marL="385224" indent="-385224" defTabSz="1219170">
              <a:spcBef>
                <a:spcPts val="2400"/>
              </a:spcBef>
              <a:buClr>
                <a:srgbClr val="FFFFFF"/>
              </a:buClr>
              <a:buSzPts val="2400"/>
              <a:buFont typeface="Arial"/>
              <a:buChar char="•"/>
            </a:pPr>
            <a:r>
              <a:rPr lang="en-US" sz="3600" kern="0" dirty="0">
                <a:solidFill>
                  <a:srgbClr val="FFFFFF"/>
                </a:solidFill>
                <a:latin typeface="Century Gothic"/>
                <a:cs typeface="Arial"/>
                <a:sym typeface="Century Gothic"/>
              </a:rPr>
              <a:t>Multi-drug Use</a:t>
            </a:r>
          </a:p>
          <a:p>
            <a:pPr marL="385224" indent="-385224" defTabSz="1219170">
              <a:spcBef>
                <a:spcPts val="2400"/>
              </a:spcBef>
              <a:buClr>
                <a:srgbClr val="FFFFFF"/>
              </a:buClr>
              <a:buSzPts val="2400"/>
              <a:buFont typeface="Arial"/>
              <a:buChar char="•"/>
            </a:pPr>
            <a:r>
              <a:rPr lang="en-US" sz="3600" kern="0" dirty="0">
                <a:solidFill>
                  <a:srgbClr val="FFFFFF"/>
                </a:solidFill>
                <a:latin typeface="Century Gothic"/>
                <a:cs typeface="Arial"/>
                <a:sym typeface="Century Gothic"/>
              </a:rPr>
              <a:t>Fentanyl</a:t>
            </a:r>
            <a:endParaRPr sz="2000" kern="0" dirty="0">
              <a:solidFill>
                <a:srgbClr val="000000"/>
              </a:solidFill>
              <a:latin typeface="Arial"/>
              <a:cs typeface="Arial"/>
              <a:sym typeface="Arial"/>
            </a:endParaRPr>
          </a:p>
          <a:p>
            <a:pPr marL="385224" indent="-232828" defTabSz="1219170">
              <a:spcBef>
                <a:spcPts val="2400"/>
              </a:spcBef>
              <a:buClr>
                <a:srgbClr val="FFFFFF"/>
              </a:buClr>
              <a:buSzPts val="1800"/>
            </a:pPr>
            <a:endParaRPr sz="2400" kern="0" dirty="0">
              <a:solidFill>
                <a:srgbClr val="FFFFFF"/>
              </a:solidFill>
              <a:latin typeface="Century Gothic"/>
              <a:ea typeface="Century Gothic"/>
              <a:cs typeface="Century Gothic"/>
              <a:sym typeface="Century Gothic"/>
            </a:endParaRPr>
          </a:p>
        </p:txBody>
      </p:sp>
      <p:pic>
        <p:nvPicPr>
          <p:cNvPr id="408" name="Google Shape;408;p6"/>
          <p:cNvPicPr preferRelativeResize="0"/>
          <p:nvPr/>
        </p:nvPicPr>
        <p:blipFill rotWithShape="1">
          <a:blip r:embed="rId3">
            <a:alphaModFix/>
          </a:blip>
          <a:srcRect/>
          <a:stretch/>
        </p:blipFill>
        <p:spPr>
          <a:xfrm>
            <a:off x="9955495" y="5987312"/>
            <a:ext cx="1598243" cy="532747"/>
          </a:xfrm>
          <a:prstGeom prst="rect">
            <a:avLst/>
          </a:prstGeom>
          <a:noFill/>
          <a:ln>
            <a:noFill/>
          </a:ln>
        </p:spPr>
      </p:pic>
    </p:spTree>
    <p:extLst>
      <p:ext uri="{BB962C8B-B14F-4D97-AF65-F5344CB8AC3E}">
        <p14:creationId xmlns:p14="http://schemas.microsoft.com/office/powerpoint/2010/main" val="174429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B12F85-B725-3530-58B0-07D72313E7F2}"/>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defTabSz="914377">
              <a:lnSpc>
                <a:spcPct val="90000"/>
              </a:lnSpc>
              <a:spcBef>
                <a:spcPct val="0"/>
              </a:spcBef>
              <a:spcAft>
                <a:spcPts val="600"/>
              </a:spcAft>
            </a:pPr>
            <a:r>
              <a:rPr lang="en-US" sz="3600" kern="1200" dirty="0">
                <a:ea typeface="+mj-ea"/>
                <a:cs typeface="+mj-cs"/>
              </a:rPr>
              <a:t>CDC Provisional Data Over 100,000 Drug Overdoses in 2021-2022 </a:t>
            </a:r>
          </a:p>
        </p:txBody>
      </p:sp>
      <p:pic>
        <p:nvPicPr>
          <p:cNvPr id="11" name="Picture 10" descr="Chart, line chart&#10;&#10;Description automatically generated">
            <a:extLst>
              <a:ext uri="{FF2B5EF4-FFF2-40B4-BE49-F238E27FC236}">
                <a16:creationId xmlns:a16="http://schemas.microsoft.com/office/drawing/2014/main" id="{0BD0E9A2-930E-7178-D7C4-9B8710B45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744" y="1825625"/>
            <a:ext cx="8616511" cy="4351339"/>
          </a:xfrm>
          <a:prstGeom prst="rect">
            <a:avLst/>
          </a:prstGeom>
          <a:noFill/>
        </p:spPr>
      </p:pic>
      <p:sp>
        <p:nvSpPr>
          <p:cNvPr id="21" name="Slide Number Placeholder 3">
            <a:extLst>
              <a:ext uri="{FF2B5EF4-FFF2-40B4-BE49-F238E27FC236}">
                <a16:creationId xmlns:a16="http://schemas.microsoft.com/office/drawing/2014/main" id="{E47B196F-817A-D626-61C2-762965EE6E6E}"/>
              </a:ext>
            </a:extLst>
          </p:cNvPr>
          <p:cNvSpPr>
            <a:spLocks noGrp="1"/>
          </p:cNvSpPr>
          <p:nvPr>
            <p:ph type="sldNum" sz="quarter" idx="12"/>
          </p:nvPr>
        </p:nvSpPr>
        <p:spPr>
          <a:xfrm>
            <a:off x="8610600" y="6356351"/>
            <a:ext cx="2743200" cy="365125"/>
          </a:xfrm>
        </p:spPr>
        <p:txBody>
          <a:bodyPr/>
          <a:lstStyle/>
          <a:p>
            <a:pPr>
              <a:spcAft>
                <a:spcPts val="600"/>
              </a:spcAft>
            </a:pPr>
            <a:fld id="{00000000-1234-1234-1234-123412341234}" type="slidenum">
              <a:rPr lang="en" smtClean="0"/>
              <a:pPr>
                <a:spcAft>
                  <a:spcPts val="600"/>
                </a:spcAft>
              </a:pPr>
              <a:t>9</a:t>
            </a:fld>
            <a:endParaRPr lang="en"/>
          </a:p>
        </p:txBody>
      </p:sp>
    </p:spTree>
    <p:extLst>
      <p:ext uri="{BB962C8B-B14F-4D97-AF65-F5344CB8AC3E}">
        <p14:creationId xmlns:p14="http://schemas.microsoft.com/office/powerpoint/2010/main" val="4273756876"/>
      </p:ext>
    </p:extLst>
  </p:cSld>
  <p:clrMapOvr>
    <a:masterClrMapping/>
  </p:clrMapOvr>
</p:sld>
</file>

<file path=ppt/theme/theme1.xml><?xml version="1.0" encoding="utf-8"?>
<a:theme xmlns:a="http://schemas.openxmlformats.org/drawingml/2006/main" name="5_Office Theme">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Sky">
      <a:dk1>
        <a:srgbClr val="000000"/>
      </a:dk1>
      <a:lt1>
        <a:srgbClr val="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Sky">
      <a:dk1>
        <a:srgbClr val="000000"/>
      </a:dk1>
      <a:lt1>
        <a:srgbClr val="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Y THEME FOR FLETCHER GROUP">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KY THEME FOR FLETCHER GROUP">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Rx Summit 1">
      <a:dk1>
        <a:srgbClr val="000000"/>
      </a:dk1>
      <a:lt1>
        <a:srgbClr val="FFFFFF"/>
      </a:lt1>
      <a:dk2>
        <a:srgbClr val="2C024B"/>
      </a:dk2>
      <a:lt2>
        <a:srgbClr val="2C57A7"/>
      </a:lt2>
      <a:accent1>
        <a:srgbClr val="2C024B"/>
      </a:accent1>
      <a:accent2>
        <a:srgbClr val="2C57A7"/>
      </a:accent2>
      <a:accent3>
        <a:srgbClr val="99ADB9"/>
      </a:accent3>
      <a:accent4>
        <a:srgbClr val="4569B2"/>
      </a:accent4>
      <a:accent5>
        <a:srgbClr val="65151D"/>
      </a:accent5>
      <a:accent6>
        <a:srgbClr val="FFFFFF"/>
      </a:accent6>
      <a:hlink>
        <a:srgbClr val="2C57A7"/>
      </a:hlink>
      <a:folHlink>
        <a:srgbClr val="2C024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KY THEME FOR FLETCHER GROUP">
  <a:themeElements>
    <a:clrScheme name="Sky">
      <a:dk1>
        <a:srgbClr val="000000"/>
      </a:dk1>
      <a:lt1>
        <a:srgbClr val="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117484</TotalTime>
  <Words>3374</Words>
  <Application>Microsoft Office PowerPoint</Application>
  <PresentationFormat>Widescreen</PresentationFormat>
  <Paragraphs>388</Paragraphs>
  <Slides>50</Slides>
  <Notes>37</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50</vt:i4>
      </vt:variant>
    </vt:vector>
  </HeadingPairs>
  <TitlesOfParts>
    <vt:vector size="74" baseType="lpstr">
      <vt:lpstr>Arial</vt:lpstr>
      <vt:lpstr>Book Antiqua</vt:lpstr>
      <vt:lpstr>Calibri</vt:lpstr>
      <vt:lpstr>Calibri Light</vt:lpstr>
      <vt:lpstr>Century Gothic</vt:lpstr>
      <vt:lpstr>Google Sans</vt:lpstr>
      <vt:lpstr>Noto Sans Symbols</vt:lpstr>
      <vt:lpstr>Open Sans</vt:lpstr>
      <vt:lpstr>Open Sans</vt:lpstr>
      <vt:lpstr>Open Sans</vt:lpstr>
      <vt:lpstr>Open Sans Condensed</vt:lpstr>
      <vt:lpstr>Roboto</vt:lpstr>
      <vt:lpstr>Times New Roman</vt:lpstr>
      <vt:lpstr>Wingdings</vt:lpstr>
      <vt:lpstr>5_Office Theme</vt:lpstr>
      <vt:lpstr>4_Office Theme</vt:lpstr>
      <vt:lpstr>7_Office Theme</vt:lpstr>
      <vt:lpstr>SKY THEME FOR FLETCHER GROUP</vt:lpstr>
      <vt:lpstr>1_SKY THEME FOR FLETCHER GROUP</vt:lpstr>
      <vt:lpstr>1_Office Theme</vt:lpstr>
      <vt:lpstr>3_Office Theme</vt:lpstr>
      <vt:lpstr>2_SKY THEME FOR FLETCHER GROUP</vt:lpstr>
      <vt:lpstr>6_Office Theme</vt:lpstr>
      <vt:lpstr>8_Office Theme</vt:lpstr>
      <vt:lpstr>PowerPoint Presentation</vt:lpstr>
      <vt:lpstr>Who Are 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Incarcerated</vt:lpstr>
      <vt:lpstr>PowerPoint Presentation</vt:lpstr>
      <vt:lpstr>SUD Treatment access remains low</vt:lpstr>
      <vt:lpstr>PowerPoint Presentation</vt:lpstr>
      <vt:lpstr>PowerPoint Presentation</vt:lpstr>
      <vt:lpstr>PowerPoint Presentation</vt:lpstr>
      <vt:lpstr>PowerPoint Presentation</vt:lpstr>
      <vt:lpstr>PowerPoint Presentation</vt:lpstr>
      <vt:lpstr>PowerPoint Presentation</vt:lpstr>
      <vt:lpstr>REI Technical Expert Panel Members</vt:lpstr>
      <vt:lpstr>Selecting Indicators for Index</vt:lpstr>
      <vt:lpstr>Overall Recovery Ecosystem Scores*</vt:lpstr>
      <vt:lpstr>Substance Use Treatment Scores*</vt:lpstr>
      <vt:lpstr>Continuum of SUD Support Scores*</vt:lpstr>
      <vt:lpstr>Social + Infrastructure Scores*</vt:lpstr>
      <vt:lpstr>PowerPoint Presentation</vt:lpstr>
      <vt:lpstr>PowerPoint Presentation</vt:lpstr>
      <vt:lpstr>PowerPoint Presentation</vt:lpstr>
      <vt:lpstr>Common Funding for Recovery 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Aligning Medical and Social Interventions </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Johnson</dc:creator>
  <cp:lastModifiedBy>Ernest Fletcher</cp:lastModifiedBy>
  <cp:revision>151</cp:revision>
  <cp:lastPrinted>2021-10-11T14:46:13Z</cp:lastPrinted>
  <dcterms:created xsi:type="dcterms:W3CDTF">2021-06-17T21:45:41Z</dcterms:created>
  <dcterms:modified xsi:type="dcterms:W3CDTF">2022-10-22T14:34:34Z</dcterms:modified>
</cp:coreProperties>
</file>