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ink/ink1.xml" ContentType="application/inkml+xml"/>
  <Override PartName="/ppt/ink/ink2.xml" ContentType="application/inkml+xml"/>
  <Override PartName="/ppt/ink/ink3.xml" ContentType="application/inkml+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70" r:id="rId1"/>
  </p:sldMasterIdLst>
  <p:notesMasterIdLst>
    <p:notesMasterId r:id="rId67"/>
  </p:notesMasterIdLst>
  <p:sldIdLst>
    <p:sldId id="1153" r:id="rId2"/>
    <p:sldId id="1176" r:id="rId3"/>
    <p:sldId id="480" r:id="rId4"/>
    <p:sldId id="1152" r:id="rId5"/>
    <p:sldId id="1175" r:id="rId6"/>
    <p:sldId id="1174" r:id="rId7"/>
    <p:sldId id="1172" r:id="rId8"/>
    <p:sldId id="1173" r:id="rId9"/>
    <p:sldId id="1184" r:id="rId10"/>
    <p:sldId id="1055" r:id="rId11"/>
    <p:sldId id="879" r:id="rId12"/>
    <p:sldId id="1183" r:id="rId13"/>
    <p:sldId id="1154" r:id="rId14"/>
    <p:sldId id="1178" r:id="rId15"/>
    <p:sldId id="1159" r:id="rId16"/>
    <p:sldId id="1158" r:id="rId17"/>
    <p:sldId id="1160" r:id="rId18"/>
    <p:sldId id="1161" r:id="rId19"/>
    <p:sldId id="1162" r:id="rId20"/>
    <p:sldId id="1163" r:id="rId21"/>
    <p:sldId id="1164" r:id="rId22"/>
    <p:sldId id="1165" r:id="rId23"/>
    <p:sldId id="1166" r:id="rId24"/>
    <p:sldId id="1167" r:id="rId25"/>
    <p:sldId id="1168" r:id="rId26"/>
    <p:sldId id="1169" r:id="rId27"/>
    <p:sldId id="1181" r:id="rId28"/>
    <p:sldId id="1185" r:id="rId29"/>
    <p:sldId id="1186" r:id="rId30"/>
    <p:sldId id="1187" r:id="rId31"/>
    <p:sldId id="1188" r:id="rId32"/>
    <p:sldId id="333" r:id="rId33"/>
    <p:sldId id="1036" r:id="rId34"/>
    <p:sldId id="260" r:id="rId35"/>
    <p:sldId id="528" r:id="rId36"/>
    <p:sldId id="525" r:id="rId37"/>
    <p:sldId id="526" r:id="rId38"/>
    <p:sldId id="1213" r:id="rId39"/>
    <p:sldId id="505" r:id="rId40"/>
    <p:sldId id="487" r:id="rId41"/>
    <p:sldId id="415" r:id="rId42"/>
    <p:sldId id="1034" r:id="rId43"/>
    <p:sldId id="264" r:id="rId44"/>
    <p:sldId id="527" r:id="rId45"/>
    <p:sldId id="265" r:id="rId46"/>
    <p:sldId id="1140" r:id="rId47"/>
    <p:sldId id="1214" r:id="rId48"/>
    <p:sldId id="482" r:id="rId49"/>
    <p:sldId id="1202" r:id="rId50"/>
    <p:sldId id="1203" r:id="rId51"/>
    <p:sldId id="1205" r:id="rId52"/>
    <p:sldId id="1206" r:id="rId53"/>
    <p:sldId id="1204" r:id="rId54"/>
    <p:sldId id="1195" r:id="rId55"/>
    <p:sldId id="1198" r:id="rId56"/>
    <p:sldId id="1199" r:id="rId57"/>
    <p:sldId id="1200" r:id="rId58"/>
    <p:sldId id="1207" r:id="rId59"/>
    <p:sldId id="1201" r:id="rId60"/>
    <p:sldId id="1208" r:id="rId61"/>
    <p:sldId id="1215" r:id="rId62"/>
    <p:sldId id="1212" r:id="rId63"/>
    <p:sldId id="1209" r:id="rId64"/>
    <p:sldId id="423" r:id="rId65"/>
    <p:sldId id="492"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58"/>
    <a:srgbClr val="39A26A"/>
    <a:srgbClr val="EB1D80"/>
    <a:srgbClr val="FFAD03"/>
    <a:srgbClr val="4E6E59"/>
    <a:srgbClr val="30806B"/>
    <a:srgbClr val="066605"/>
    <a:srgbClr val="154C4A"/>
    <a:srgbClr val="0D6BBF"/>
    <a:srgbClr val="3297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418"/>
    <p:restoredTop sz="58528" autoAdjust="0"/>
  </p:normalViewPr>
  <p:slideViewPr>
    <p:cSldViewPr>
      <p:cViewPr varScale="1">
        <p:scale>
          <a:sx n="55" d="100"/>
          <a:sy n="55" d="100"/>
        </p:scale>
        <p:origin x="200" y="4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12"/>
    </p:cViewPr>
  </p:sorterViewPr>
  <p:notesViewPr>
    <p:cSldViewPr snapToGrid="0" snapToObjects="1">
      <p:cViewPr varScale="1">
        <p:scale>
          <a:sx n="79" d="100"/>
          <a:sy n="79" d="100"/>
        </p:scale>
        <p:origin x="-224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894A3-0EB8-4166-91CD-D08D26280335}"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n-US"/>
        </a:p>
      </dgm:t>
    </dgm:pt>
    <dgm:pt modelId="{1E82E43F-AFDF-4CBD-B289-D2BA17288C1E}">
      <dgm:prSet custT="1"/>
      <dgm:spPr/>
      <dgm:t>
        <a:bodyPr/>
        <a:lstStyle/>
        <a:p>
          <a:r>
            <a:rPr lang="en-US" sz="1800" b="0" i="0" dirty="0">
              <a:latin typeface="Calibri" panose="020F0502020204030204" pitchFamily="34" charset="0"/>
            </a:rPr>
            <a:t>RICE</a:t>
          </a:r>
        </a:p>
      </dgm:t>
    </dgm:pt>
    <dgm:pt modelId="{43180D85-B45C-4A5D-9556-02BC1C141823}" type="parTrans" cxnId="{D3359D9E-AA69-403E-9B74-19087359B2CD}">
      <dgm:prSet/>
      <dgm:spPr/>
      <dgm:t>
        <a:bodyPr/>
        <a:lstStyle/>
        <a:p>
          <a:endParaRPr lang="en-US" sz="1800">
            <a:latin typeface="Avenir Next" panose="020B0503020202020204" pitchFamily="34" charset="0"/>
          </a:endParaRPr>
        </a:p>
      </dgm:t>
    </dgm:pt>
    <dgm:pt modelId="{B7C72182-C6B8-4C52-867B-8789DFFD3002}" type="sibTrans" cxnId="{D3359D9E-AA69-403E-9B74-19087359B2CD}">
      <dgm:prSet/>
      <dgm:spPr/>
      <dgm:t>
        <a:bodyPr/>
        <a:lstStyle/>
        <a:p>
          <a:endParaRPr lang="en-US" sz="1800">
            <a:latin typeface="Avenir Next" panose="020B0503020202020204" pitchFamily="34" charset="0"/>
          </a:endParaRPr>
        </a:p>
      </dgm:t>
    </dgm:pt>
    <dgm:pt modelId="{DA7AE9FA-3192-4D81-97F2-3033D2CA3C91}">
      <dgm:prSet custT="1"/>
      <dgm:spPr/>
      <dgm:t>
        <a:bodyPr/>
        <a:lstStyle/>
        <a:p>
          <a:r>
            <a:rPr lang="en-US" sz="1800" b="0" i="0" dirty="0">
              <a:latin typeface="Calibri" panose="020F0502020204030204" pitchFamily="34" charset="0"/>
            </a:rPr>
            <a:t>NSAIDS</a:t>
          </a:r>
        </a:p>
      </dgm:t>
    </dgm:pt>
    <dgm:pt modelId="{73453BBC-BED6-4179-BE7D-2197E5F11F51}" type="parTrans" cxnId="{8D99F70C-EB0B-4171-BD1F-853D2CA1992F}">
      <dgm:prSet/>
      <dgm:spPr/>
      <dgm:t>
        <a:bodyPr/>
        <a:lstStyle/>
        <a:p>
          <a:endParaRPr lang="en-US" sz="1800">
            <a:latin typeface="Avenir Next" panose="020B0503020202020204" pitchFamily="34" charset="0"/>
          </a:endParaRPr>
        </a:p>
      </dgm:t>
    </dgm:pt>
    <dgm:pt modelId="{20A0D699-C7F8-48B8-BAB2-75AC4CEDB925}" type="sibTrans" cxnId="{8D99F70C-EB0B-4171-BD1F-853D2CA1992F}">
      <dgm:prSet/>
      <dgm:spPr/>
      <dgm:t>
        <a:bodyPr/>
        <a:lstStyle/>
        <a:p>
          <a:endParaRPr lang="en-US" sz="1800">
            <a:latin typeface="Avenir Next" panose="020B0503020202020204" pitchFamily="34" charset="0"/>
          </a:endParaRPr>
        </a:p>
      </dgm:t>
    </dgm:pt>
    <dgm:pt modelId="{2045CF98-C62A-4D85-B93F-5490AE233A4F}">
      <dgm:prSet custT="1"/>
      <dgm:spPr/>
      <dgm:t>
        <a:bodyPr/>
        <a:lstStyle/>
        <a:p>
          <a:r>
            <a:rPr lang="en-US" sz="1800" b="0" i="0" dirty="0">
              <a:latin typeface="Calibri" panose="020F0502020204030204" pitchFamily="34" charset="0"/>
            </a:rPr>
            <a:t>Acetaminophen</a:t>
          </a:r>
        </a:p>
      </dgm:t>
    </dgm:pt>
    <dgm:pt modelId="{A03247B3-7397-4EA1-AA34-1A8BC2B67131}" type="parTrans" cxnId="{11601006-58F2-4D72-A0E6-32C85CF1B463}">
      <dgm:prSet/>
      <dgm:spPr/>
      <dgm:t>
        <a:bodyPr/>
        <a:lstStyle/>
        <a:p>
          <a:endParaRPr lang="en-US" sz="1800">
            <a:latin typeface="Avenir Next" panose="020B0503020202020204" pitchFamily="34" charset="0"/>
          </a:endParaRPr>
        </a:p>
      </dgm:t>
    </dgm:pt>
    <dgm:pt modelId="{D4898650-712E-48D5-A1DD-C9C61CC385D0}" type="sibTrans" cxnId="{11601006-58F2-4D72-A0E6-32C85CF1B463}">
      <dgm:prSet/>
      <dgm:spPr/>
      <dgm:t>
        <a:bodyPr/>
        <a:lstStyle/>
        <a:p>
          <a:endParaRPr lang="en-US" sz="1800">
            <a:latin typeface="Avenir Next" panose="020B0503020202020204" pitchFamily="34" charset="0"/>
          </a:endParaRPr>
        </a:p>
      </dgm:t>
    </dgm:pt>
    <dgm:pt modelId="{91E82435-D10F-40D5-B831-5C84E537D571}">
      <dgm:prSet custT="1"/>
      <dgm:spPr/>
      <dgm:t>
        <a:bodyPr/>
        <a:lstStyle/>
        <a:p>
          <a:r>
            <a:rPr lang="en-US" sz="1800" b="0" i="0" dirty="0">
              <a:latin typeface="Calibri" panose="020F0502020204030204" pitchFamily="34" charset="0"/>
            </a:rPr>
            <a:t>Muscle relaxants</a:t>
          </a:r>
        </a:p>
      </dgm:t>
    </dgm:pt>
    <dgm:pt modelId="{8E9AA12C-7FF4-4CD5-8AFD-C30D490DD1CE}" type="parTrans" cxnId="{49858042-F8EC-4F54-92E1-7FCDCC4DFE4C}">
      <dgm:prSet/>
      <dgm:spPr/>
      <dgm:t>
        <a:bodyPr/>
        <a:lstStyle/>
        <a:p>
          <a:endParaRPr lang="en-US" sz="1800">
            <a:latin typeface="Avenir Next" panose="020B0503020202020204" pitchFamily="34" charset="0"/>
          </a:endParaRPr>
        </a:p>
      </dgm:t>
    </dgm:pt>
    <dgm:pt modelId="{FB05F4A8-3C46-4885-8306-0B4AF0157496}" type="sibTrans" cxnId="{49858042-F8EC-4F54-92E1-7FCDCC4DFE4C}">
      <dgm:prSet/>
      <dgm:spPr/>
      <dgm:t>
        <a:bodyPr/>
        <a:lstStyle/>
        <a:p>
          <a:endParaRPr lang="en-US" sz="1800">
            <a:latin typeface="Avenir Next" panose="020B0503020202020204" pitchFamily="34" charset="0"/>
          </a:endParaRPr>
        </a:p>
      </dgm:t>
    </dgm:pt>
    <dgm:pt modelId="{67355D43-8549-40ED-8CEC-A354C5995A3C}">
      <dgm:prSet custT="1"/>
      <dgm:spPr/>
      <dgm:t>
        <a:bodyPr/>
        <a:lstStyle/>
        <a:p>
          <a:r>
            <a:rPr lang="en-US" sz="1800" b="0" i="0" dirty="0">
              <a:latin typeface="Calibri" panose="020F0502020204030204" pitchFamily="34" charset="0"/>
            </a:rPr>
            <a:t>Opioids</a:t>
          </a:r>
        </a:p>
      </dgm:t>
    </dgm:pt>
    <dgm:pt modelId="{72FA485F-E4ED-4B02-8519-6D0B6CCEEA64}" type="parTrans" cxnId="{F758F512-5464-4DB3-BB51-B5F7C9615725}">
      <dgm:prSet/>
      <dgm:spPr/>
      <dgm:t>
        <a:bodyPr/>
        <a:lstStyle/>
        <a:p>
          <a:endParaRPr lang="en-US" sz="1800">
            <a:latin typeface="Avenir Next" panose="020B0503020202020204" pitchFamily="34" charset="0"/>
          </a:endParaRPr>
        </a:p>
      </dgm:t>
    </dgm:pt>
    <dgm:pt modelId="{65D591EC-9377-4C17-A716-218B92834D7B}" type="sibTrans" cxnId="{F758F512-5464-4DB3-BB51-B5F7C9615725}">
      <dgm:prSet/>
      <dgm:spPr/>
      <dgm:t>
        <a:bodyPr/>
        <a:lstStyle/>
        <a:p>
          <a:endParaRPr lang="en-US" sz="1800">
            <a:latin typeface="Avenir Next" panose="020B0503020202020204" pitchFamily="34" charset="0"/>
          </a:endParaRPr>
        </a:p>
      </dgm:t>
    </dgm:pt>
    <dgm:pt modelId="{434F3005-9B36-634B-8F77-78C57AE38C90}">
      <dgm:prSet custT="1"/>
      <dgm:spPr/>
      <dgm:t>
        <a:bodyPr/>
        <a:lstStyle/>
        <a:p>
          <a:r>
            <a:rPr lang="en-US" sz="1800" b="0" i="0" dirty="0" err="1">
              <a:latin typeface="Calibri" panose="020F0502020204030204" pitchFamily="34" charset="0"/>
            </a:rPr>
            <a:t>Gabapentinoids</a:t>
          </a:r>
          <a:endParaRPr lang="en-US" sz="1800" b="0" i="0" dirty="0">
            <a:latin typeface="Calibri" panose="020F0502020204030204" pitchFamily="34" charset="0"/>
          </a:endParaRPr>
        </a:p>
      </dgm:t>
    </dgm:pt>
    <dgm:pt modelId="{EE9D5AFD-6EAE-1C47-B171-EBB6C38E9628}" type="parTrans" cxnId="{62D45166-CCD6-AE4F-B92D-7880E79B54D2}">
      <dgm:prSet/>
      <dgm:spPr/>
      <dgm:t>
        <a:bodyPr/>
        <a:lstStyle/>
        <a:p>
          <a:endParaRPr lang="en-US" sz="1800">
            <a:latin typeface="Avenir Next" panose="020B0503020202020204" pitchFamily="34" charset="0"/>
          </a:endParaRPr>
        </a:p>
      </dgm:t>
    </dgm:pt>
    <dgm:pt modelId="{785ECE11-8ECA-A247-96D5-EAFC3AEC9492}" type="sibTrans" cxnId="{62D45166-CCD6-AE4F-B92D-7880E79B54D2}">
      <dgm:prSet/>
      <dgm:spPr/>
      <dgm:t>
        <a:bodyPr/>
        <a:lstStyle/>
        <a:p>
          <a:endParaRPr lang="en-US" sz="1800">
            <a:latin typeface="Avenir Next" panose="020B0503020202020204" pitchFamily="34" charset="0"/>
          </a:endParaRPr>
        </a:p>
      </dgm:t>
    </dgm:pt>
    <dgm:pt modelId="{574222B0-567C-3F40-8AD4-0649D1DEA8FA}">
      <dgm:prSet custT="1"/>
      <dgm:spPr/>
      <dgm:t>
        <a:bodyPr/>
        <a:lstStyle/>
        <a:p>
          <a:r>
            <a:rPr lang="en-US" sz="1800" b="0" i="0" dirty="0">
              <a:latin typeface="Calibri" panose="020F0502020204030204" pitchFamily="34" charset="0"/>
            </a:rPr>
            <a:t>Interventions</a:t>
          </a:r>
        </a:p>
      </dgm:t>
    </dgm:pt>
    <dgm:pt modelId="{C99E6538-CA62-634E-A9F7-55D06381F2E3}" type="parTrans" cxnId="{1A22A49F-8B13-DC43-A4BE-F42050758AFB}">
      <dgm:prSet/>
      <dgm:spPr/>
      <dgm:t>
        <a:bodyPr/>
        <a:lstStyle/>
        <a:p>
          <a:endParaRPr lang="en-US" sz="1800">
            <a:latin typeface="Avenir Next" panose="020B0503020202020204" pitchFamily="34" charset="0"/>
          </a:endParaRPr>
        </a:p>
      </dgm:t>
    </dgm:pt>
    <dgm:pt modelId="{E5731698-05A2-644C-A3D6-C6ED878D1B9E}" type="sibTrans" cxnId="{1A22A49F-8B13-DC43-A4BE-F42050758AFB}">
      <dgm:prSet/>
      <dgm:spPr/>
      <dgm:t>
        <a:bodyPr/>
        <a:lstStyle/>
        <a:p>
          <a:endParaRPr lang="en-US" sz="1800">
            <a:latin typeface="Avenir Next" panose="020B0503020202020204" pitchFamily="34" charset="0"/>
          </a:endParaRPr>
        </a:p>
      </dgm:t>
    </dgm:pt>
    <dgm:pt modelId="{BD6A6BD1-D062-8047-A930-299FFECB2DF6}">
      <dgm:prSet custT="1"/>
      <dgm:spPr/>
      <dgm:t>
        <a:bodyPr/>
        <a:lstStyle/>
        <a:p>
          <a:r>
            <a:rPr lang="en-US" sz="1800" dirty="0"/>
            <a:t>SNRIs / TCAs</a:t>
          </a:r>
        </a:p>
      </dgm:t>
    </dgm:pt>
    <dgm:pt modelId="{58A36E5A-5841-A64D-AA45-173C7B4A976F}" type="parTrans" cxnId="{5C8F89EC-3FEE-BD46-A0F6-A3BC50584709}">
      <dgm:prSet/>
      <dgm:spPr/>
      <dgm:t>
        <a:bodyPr/>
        <a:lstStyle/>
        <a:p>
          <a:endParaRPr lang="en-US"/>
        </a:p>
      </dgm:t>
    </dgm:pt>
    <dgm:pt modelId="{E338B472-AD82-E24A-A07B-2ACF90BD3130}" type="sibTrans" cxnId="{5C8F89EC-3FEE-BD46-A0F6-A3BC50584709}">
      <dgm:prSet/>
      <dgm:spPr/>
      <dgm:t>
        <a:bodyPr/>
        <a:lstStyle/>
        <a:p>
          <a:endParaRPr lang="en-US"/>
        </a:p>
      </dgm:t>
    </dgm:pt>
    <dgm:pt modelId="{A5578703-8317-6449-8BB4-EE887627C16D}" type="pres">
      <dgm:prSet presAssocID="{C0D894A3-0EB8-4166-91CD-D08D26280335}" presName="linear" presStyleCnt="0">
        <dgm:presLayoutVars>
          <dgm:dir/>
          <dgm:animLvl val="lvl"/>
          <dgm:resizeHandles val="exact"/>
        </dgm:presLayoutVars>
      </dgm:prSet>
      <dgm:spPr/>
    </dgm:pt>
    <dgm:pt modelId="{26CF68E3-8068-4745-B894-786DD4DB6E75}" type="pres">
      <dgm:prSet presAssocID="{1E82E43F-AFDF-4CBD-B289-D2BA17288C1E}" presName="parentLin" presStyleCnt="0"/>
      <dgm:spPr/>
    </dgm:pt>
    <dgm:pt modelId="{B4915304-A457-7B4F-A786-6D2AD59B33EE}" type="pres">
      <dgm:prSet presAssocID="{1E82E43F-AFDF-4CBD-B289-D2BA17288C1E}" presName="parentLeftMargin" presStyleLbl="node1" presStyleIdx="0" presStyleCnt="8"/>
      <dgm:spPr/>
    </dgm:pt>
    <dgm:pt modelId="{0DC15A9E-616C-F140-AB51-8B16AD675C9D}" type="pres">
      <dgm:prSet presAssocID="{1E82E43F-AFDF-4CBD-B289-D2BA17288C1E}" presName="parentText" presStyleLbl="node1" presStyleIdx="0" presStyleCnt="8">
        <dgm:presLayoutVars>
          <dgm:chMax val="0"/>
          <dgm:bulletEnabled val="1"/>
        </dgm:presLayoutVars>
      </dgm:prSet>
      <dgm:spPr/>
    </dgm:pt>
    <dgm:pt modelId="{61B4EF4B-194B-8240-9F81-30FA35344259}" type="pres">
      <dgm:prSet presAssocID="{1E82E43F-AFDF-4CBD-B289-D2BA17288C1E}" presName="negativeSpace" presStyleCnt="0"/>
      <dgm:spPr/>
    </dgm:pt>
    <dgm:pt modelId="{242CB130-4F12-DF40-AB4E-6BBB883AEF5E}" type="pres">
      <dgm:prSet presAssocID="{1E82E43F-AFDF-4CBD-B289-D2BA17288C1E}" presName="childText" presStyleLbl="conFgAcc1" presStyleIdx="0" presStyleCnt="8">
        <dgm:presLayoutVars>
          <dgm:bulletEnabled val="1"/>
        </dgm:presLayoutVars>
      </dgm:prSet>
      <dgm:spPr/>
    </dgm:pt>
    <dgm:pt modelId="{35F6B2C7-9B53-0546-ADE9-22A05DAFED27}" type="pres">
      <dgm:prSet presAssocID="{B7C72182-C6B8-4C52-867B-8789DFFD3002}" presName="spaceBetweenRectangles" presStyleCnt="0"/>
      <dgm:spPr/>
    </dgm:pt>
    <dgm:pt modelId="{ED65A3B9-81AF-B645-A454-93DDA9336461}" type="pres">
      <dgm:prSet presAssocID="{DA7AE9FA-3192-4D81-97F2-3033D2CA3C91}" presName="parentLin" presStyleCnt="0"/>
      <dgm:spPr/>
    </dgm:pt>
    <dgm:pt modelId="{F5616087-8E5A-C949-B057-9F98A88227B8}" type="pres">
      <dgm:prSet presAssocID="{DA7AE9FA-3192-4D81-97F2-3033D2CA3C91}" presName="parentLeftMargin" presStyleLbl="node1" presStyleIdx="0" presStyleCnt="8"/>
      <dgm:spPr/>
    </dgm:pt>
    <dgm:pt modelId="{9AB47BD9-5E98-E140-9986-BCAE332B6905}" type="pres">
      <dgm:prSet presAssocID="{DA7AE9FA-3192-4D81-97F2-3033D2CA3C91}" presName="parentText" presStyleLbl="node1" presStyleIdx="1" presStyleCnt="8">
        <dgm:presLayoutVars>
          <dgm:chMax val="0"/>
          <dgm:bulletEnabled val="1"/>
        </dgm:presLayoutVars>
      </dgm:prSet>
      <dgm:spPr/>
    </dgm:pt>
    <dgm:pt modelId="{D3A33966-860C-3941-AE3D-9C5A37873242}" type="pres">
      <dgm:prSet presAssocID="{DA7AE9FA-3192-4D81-97F2-3033D2CA3C91}" presName="negativeSpace" presStyleCnt="0"/>
      <dgm:spPr/>
    </dgm:pt>
    <dgm:pt modelId="{870451C2-7E39-C041-8C22-36032BE1346B}" type="pres">
      <dgm:prSet presAssocID="{DA7AE9FA-3192-4D81-97F2-3033D2CA3C91}" presName="childText" presStyleLbl="conFgAcc1" presStyleIdx="1" presStyleCnt="8">
        <dgm:presLayoutVars>
          <dgm:bulletEnabled val="1"/>
        </dgm:presLayoutVars>
      </dgm:prSet>
      <dgm:spPr/>
    </dgm:pt>
    <dgm:pt modelId="{B21169AD-7C82-F14C-8DF6-1BF1F90B41B4}" type="pres">
      <dgm:prSet presAssocID="{20A0D699-C7F8-48B8-BAB2-75AC4CEDB925}" presName="spaceBetweenRectangles" presStyleCnt="0"/>
      <dgm:spPr/>
    </dgm:pt>
    <dgm:pt modelId="{89F79928-F636-A144-950A-627D2315BB51}" type="pres">
      <dgm:prSet presAssocID="{2045CF98-C62A-4D85-B93F-5490AE233A4F}" presName="parentLin" presStyleCnt="0"/>
      <dgm:spPr/>
    </dgm:pt>
    <dgm:pt modelId="{01FFA785-71E6-B841-BCEA-EEDBF4D4D7D2}" type="pres">
      <dgm:prSet presAssocID="{2045CF98-C62A-4D85-B93F-5490AE233A4F}" presName="parentLeftMargin" presStyleLbl="node1" presStyleIdx="1" presStyleCnt="8"/>
      <dgm:spPr/>
    </dgm:pt>
    <dgm:pt modelId="{2FA775D5-78D9-BD41-B8A7-38FBCFA43016}" type="pres">
      <dgm:prSet presAssocID="{2045CF98-C62A-4D85-B93F-5490AE233A4F}" presName="parentText" presStyleLbl="node1" presStyleIdx="2" presStyleCnt="8">
        <dgm:presLayoutVars>
          <dgm:chMax val="0"/>
          <dgm:bulletEnabled val="1"/>
        </dgm:presLayoutVars>
      </dgm:prSet>
      <dgm:spPr/>
    </dgm:pt>
    <dgm:pt modelId="{FCADA00E-213D-2044-97E8-DE518258F3C7}" type="pres">
      <dgm:prSet presAssocID="{2045CF98-C62A-4D85-B93F-5490AE233A4F}" presName="negativeSpace" presStyleCnt="0"/>
      <dgm:spPr/>
    </dgm:pt>
    <dgm:pt modelId="{3FA6CA5B-9109-D842-85DD-AA852572A78E}" type="pres">
      <dgm:prSet presAssocID="{2045CF98-C62A-4D85-B93F-5490AE233A4F}" presName="childText" presStyleLbl="conFgAcc1" presStyleIdx="2" presStyleCnt="8">
        <dgm:presLayoutVars>
          <dgm:bulletEnabled val="1"/>
        </dgm:presLayoutVars>
      </dgm:prSet>
      <dgm:spPr/>
    </dgm:pt>
    <dgm:pt modelId="{C725B5C0-380F-3A47-9215-773944617F3C}" type="pres">
      <dgm:prSet presAssocID="{D4898650-712E-48D5-A1DD-C9C61CC385D0}" presName="spaceBetweenRectangles" presStyleCnt="0"/>
      <dgm:spPr/>
    </dgm:pt>
    <dgm:pt modelId="{EFBA805B-089E-0142-8B55-F2CA3133988D}" type="pres">
      <dgm:prSet presAssocID="{91E82435-D10F-40D5-B831-5C84E537D571}" presName="parentLin" presStyleCnt="0"/>
      <dgm:spPr/>
    </dgm:pt>
    <dgm:pt modelId="{F68B562F-F376-AF49-90CC-98F27B609EE1}" type="pres">
      <dgm:prSet presAssocID="{91E82435-D10F-40D5-B831-5C84E537D571}" presName="parentLeftMargin" presStyleLbl="node1" presStyleIdx="2" presStyleCnt="8"/>
      <dgm:spPr/>
    </dgm:pt>
    <dgm:pt modelId="{883CB3C1-8A04-8C44-A822-388BE3F7285C}" type="pres">
      <dgm:prSet presAssocID="{91E82435-D10F-40D5-B831-5C84E537D571}" presName="parentText" presStyleLbl="node1" presStyleIdx="3" presStyleCnt="8">
        <dgm:presLayoutVars>
          <dgm:chMax val="0"/>
          <dgm:bulletEnabled val="1"/>
        </dgm:presLayoutVars>
      </dgm:prSet>
      <dgm:spPr/>
    </dgm:pt>
    <dgm:pt modelId="{B47F1F8A-FD92-5D4F-AF9E-3BB49993D9D0}" type="pres">
      <dgm:prSet presAssocID="{91E82435-D10F-40D5-B831-5C84E537D571}" presName="negativeSpace" presStyleCnt="0"/>
      <dgm:spPr/>
    </dgm:pt>
    <dgm:pt modelId="{C5E22FD6-A49D-9440-9DA0-FF276F8EBE32}" type="pres">
      <dgm:prSet presAssocID="{91E82435-D10F-40D5-B831-5C84E537D571}" presName="childText" presStyleLbl="conFgAcc1" presStyleIdx="3" presStyleCnt="8">
        <dgm:presLayoutVars>
          <dgm:bulletEnabled val="1"/>
        </dgm:presLayoutVars>
      </dgm:prSet>
      <dgm:spPr/>
    </dgm:pt>
    <dgm:pt modelId="{3926056F-0DBF-7B47-9DAE-5FF0EBF7584C}" type="pres">
      <dgm:prSet presAssocID="{FB05F4A8-3C46-4885-8306-0B4AF0157496}" presName="spaceBetweenRectangles" presStyleCnt="0"/>
      <dgm:spPr/>
    </dgm:pt>
    <dgm:pt modelId="{42AB1333-DF87-8442-9F70-01495E67C8CA}" type="pres">
      <dgm:prSet presAssocID="{434F3005-9B36-634B-8F77-78C57AE38C90}" presName="parentLin" presStyleCnt="0"/>
      <dgm:spPr/>
    </dgm:pt>
    <dgm:pt modelId="{AB05E78E-A529-C54A-A961-919A78B387B3}" type="pres">
      <dgm:prSet presAssocID="{434F3005-9B36-634B-8F77-78C57AE38C90}" presName="parentLeftMargin" presStyleLbl="node1" presStyleIdx="3" presStyleCnt="8"/>
      <dgm:spPr/>
    </dgm:pt>
    <dgm:pt modelId="{FB33B332-7153-094B-975E-9B5492E27F72}" type="pres">
      <dgm:prSet presAssocID="{434F3005-9B36-634B-8F77-78C57AE38C90}" presName="parentText" presStyleLbl="node1" presStyleIdx="4" presStyleCnt="8">
        <dgm:presLayoutVars>
          <dgm:chMax val="0"/>
          <dgm:bulletEnabled val="1"/>
        </dgm:presLayoutVars>
      </dgm:prSet>
      <dgm:spPr/>
    </dgm:pt>
    <dgm:pt modelId="{729006CB-C97C-8A4F-829E-DE4C27375770}" type="pres">
      <dgm:prSet presAssocID="{434F3005-9B36-634B-8F77-78C57AE38C90}" presName="negativeSpace" presStyleCnt="0"/>
      <dgm:spPr/>
    </dgm:pt>
    <dgm:pt modelId="{AE8E80A6-FC9B-7C45-9BEF-63771DE86FED}" type="pres">
      <dgm:prSet presAssocID="{434F3005-9B36-634B-8F77-78C57AE38C90}" presName="childText" presStyleLbl="conFgAcc1" presStyleIdx="4" presStyleCnt="8">
        <dgm:presLayoutVars>
          <dgm:bulletEnabled val="1"/>
        </dgm:presLayoutVars>
      </dgm:prSet>
      <dgm:spPr/>
    </dgm:pt>
    <dgm:pt modelId="{A1C8A5D4-1E4A-4F46-99C5-A76961137E6D}" type="pres">
      <dgm:prSet presAssocID="{785ECE11-8ECA-A247-96D5-EAFC3AEC9492}" presName="spaceBetweenRectangles" presStyleCnt="0"/>
      <dgm:spPr/>
    </dgm:pt>
    <dgm:pt modelId="{F76B4C25-3290-644A-826D-94FFB746C3B2}" type="pres">
      <dgm:prSet presAssocID="{BD6A6BD1-D062-8047-A930-299FFECB2DF6}" presName="parentLin" presStyleCnt="0"/>
      <dgm:spPr/>
    </dgm:pt>
    <dgm:pt modelId="{7BA4F0F4-11E7-AD4F-AC15-99E78A29C39A}" type="pres">
      <dgm:prSet presAssocID="{BD6A6BD1-D062-8047-A930-299FFECB2DF6}" presName="parentLeftMargin" presStyleLbl="node1" presStyleIdx="4" presStyleCnt="8"/>
      <dgm:spPr/>
    </dgm:pt>
    <dgm:pt modelId="{B93B1150-014B-2644-9B35-D084820B4D09}" type="pres">
      <dgm:prSet presAssocID="{BD6A6BD1-D062-8047-A930-299FFECB2DF6}" presName="parentText" presStyleLbl="node1" presStyleIdx="5" presStyleCnt="8">
        <dgm:presLayoutVars>
          <dgm:chMax val="0"/>
          <dgm:bulletEnabled val="1"/>
        </dgm:presLayoutVars>
      </dgm:prSet>
      <dgm:spPr/>
    </dgm:pt>
    <dgm:pt modelId="{C18873C4-8C25-A344-ACD4-D4F514A044A4}" type="pres">
      <dgm:prSet presAssocID="{BD6A6BD1-D062-8047-A930-299FFECB2DF6}" presName="negativeSpace" presStyleCnt="0"/>
      <dgm:spPr/>
    </dgm:pt>
    <dgm:pt modelId="{92A0D23F-52D2-6445-9576-E86E20AE3F99}" type="pres">
      <dgm:prSet presAssocID="{BD6A6BD1-D062-8047-A930-299FFECB2DF6}" presName="childText" presStyleLbl="conFgAcc1" presStyleIdx="5" presStyleCnt="8">
        <dgm:presLayoutVars>
          <dgm:bulletEnabled val="1"/>
        </dgm:presLayoutVars>
      </dgm:prSet>
      <dgm:spPr/>
    </dgm:pt>
    <dgm:pt modelId="{7A3DA69D-894C-444E-9BF9-9464534FAA2E}" type="pres">
      <dgm:prSet presAssocID="{E338B472-AD82-E24A-A07B-2ACF90BD3130}" presName="spaceBetweenRectangles" presStyleCnt="0"/>
      <dgm:spPr/>
    </dgm:pt>
    <dgm:pt modelId="{E58D3EA4-6A9A-0D4F-A14C-638CD023D31D}" type="pres">
      <dgm:prSet presAssocID="{574222B0-567C-3F40-8AD4-0649D1DEA8FA}" presName="parentLin" presStyleCnt="0"/>
      <dgm:spPr/>
    </dgm:pt>
    <dgm:pt modelId="{DF2268E0-CBAC-F946-8F49-ED90C691B15C}" type="pres">
      <dgm:prSet presAssocID="{574222B0-567C-3F40-8AD4-0649D1DEA8FA}" presName="parentLeftMargin" presStyleLbl="node1" presStyleIdx="5" presStyleCnt="8"/>
      <dgm:spPr/>
    </dgm:pt>
    <dgm:pt modelId="{2286A824-270D-6C42-96FB-FEC1B95093B4}" type="pres">
      <dgm:prSet presAssocID="{574222B0-567C-3F40-8AD4-0649D1DEA8FA}" presName="parentText" presStyleLbl="node1" presStyleIdx="6" presStyleCnt="8">
        <dgm:presLayoutVars>
          <dgm:chMax val="0"/>
          <dgm:bulletEnabled val="1"/>
        </dgm:presLayoutVars>
      </dgm:prSet>
      <dgm:spPr/>
    </dgm:pt>
    <dgm:pt modelId="{39B2E49D-B076-4245-BDAD-2AD897750801}" type="pres">
      <dgm:prSet presAssocID="{574222B0-567C-3F40-8AD4-0649D1DEA8FA}" presName="negativeSpace" presStyleCnt="0"/>
      <dgm:spPr/>
    </dgm:pt>
    <dgm:pt modelId="{BE5A2E84-61FA-244B-B580-9FB1C26EFDCF}" type="pres">
      <dgm:prSet presAssocID="{574222B0-567C-3F40-8AD4-0649D1DEA8FA}" presName="childText" presStyleLbl="conFgAcc1" presStyleIdx="6" presStyleCnt="8">
        <dgm:presLayoutVars>
          <dgm:bulletEnabled val="1"/>
        </dgm:presLayoutVars>
      </dgm:prSet>
      <dgm:spPr/>
    </dgm:pt>
    <dgm:pt modelId="{01D75D61-6209-844F-9547-FA546F866132}" type="pres">
      <dgm:prSet presAssocID="{E5731698-05A2-644C-A3D6-C6ED878D1B9E}" presName="spaceBetweenRectangles" presStyleCnt="0"/>
      <dgm:spPr/>
    </dgm:pt>
    <dgm:pt modelId="{42DC4526-DF71-EF4C-B1F9-F47B07C40D8B}" type="pres">
      <dgm:prSet presAssocID="{67355D43-8549-40ED-8CEC-A354C5995A3C}" presName="parentLin" presStyleCnt="0"/>
      <dgm:spPr/>
    </dgm:pt>
    <dgm:pt modelId="{3BFAC4CF-75C9-CB4B-BE99-CD4F448724F6}" type="pres">
      <dgm:prSet presAssocID="{67355D43-8549-40ED-8CEC-A354C5995A3C}" presName="parentLeftMargin" presStyleLbl="node1" presStyleIdx="6" presStyleCnt="8"/>
      <dgm:spPr/>
    </dgm:pt>
    <dgm:pt modelId="{C9B0200F-04C8-264B-AE6F-F43223E99727}" type="pres">
      <dgm:prSet presAssocID="{67355D43-8549-40ED-8CEC-A354C5995A3C}" presName="parentText" presStyleLbl="node1" presStyleIdx="7" presStyleCnt="8">
        <dgm:presLayoutVars>
          <dgm:chMax val="0"/>
          <dgm:bulletEnabled val="1"/>
        </dgm:presLayoutVars>
      </dgm:prSet>
      <dgm:spPr/>
    </dgm:pt>
    <dgm:pt modelId="{A619A883-EFF9-5C4D-9361-1CE4EE8F1B60}" type="pres">
      <dgm:prSet presAssocID="{67355D43-8549-40ED-8CEC-A354C5995A3C}" presName="negativeSpace" presStyleCnt="0"/>
      <dgm:spPr/>
    </dgm:pt>
    <dgm:pt modelId="{7D761F37-1D50-194B-B898-5D2967746D21}" type="pres">
      <dgm:prSet presAssocID="{67355D43-8549-40ED-8CEC-A354C5995A3C}" presName="childText" presStyleLbl="conFgAcc1" presStyleIdx="7" presStyleCnt="8">
        <dgm:presLayoutVars>
          <dgm:bulletEnabled val="1"/>
        </dgm:presLayoutVars>
      </dgm:prSet>
      <dgm:spPr/>
    </dgm:pt>
  </dgm:ptLst>
  <dgm:cxnLst>
    <dgm:cxn modelId="{11601006-58F2-4D72-A0E6-32C85CF1B463}" srcId="{C0D894A3-0EB8-4166-91CD-D08D26280335}" destId="{2045CF98-C62A-4D85-B93F-5490AE233A4F}" srcOrd="2" destOrd="0" parTransId="{A03247B3-7397-4EA1-AA34-1A8BC2B67131}" sibTransId="{D4898650-712E-48D5-A1DD-C9C61CC385D0}"/>
    <dgm:cxn modelId="{FCBFC80C-6603-DC4A-9C43-F688794D15D1}" type="presOf" srcId="{C0D894A3-0EB8-4166-91CD-D08D26280335}" destId="{A5578703-8317-6449-8BB4-EE887627C16D}" srcOrd="0" destOrd="0" presId="urn:microsoft.com/office/officeart/2005/8/layout/list1"/>
    <dgm:cxn modelId="{8D99F70C-EB0B-4171-BD1F-853D2CA1992F}" srcId="{C0D894A3-0EB8-4166-91CD-D08D26280335}" destId="{DA7AE9FA-3192-4D81-97F2-3033D2CA3C91}" srcOrd="1" destOrd="0" parTransId="{73453BBC-BED6-4179-BE7D-2197E5F11F51}" sibTransId="{20A0D699-C7F8-48B8-BAB2-75AC4CEDB925}"/>
    <dgm:cxn modelId="{FA21D10D-BB0A-6045-8E85-3613762CF7D9}" type="presOf" srcId="{DA7AE9FA-3192-4D81-97F2-3033D2CA3C91}" destId="{9AB47BD9-5E98-E140-9986-BCAE332B6905}" srcOrd="1" destOrd="0" presId="urn:microsoft.com/office/officeart/2005/8/layout/list1"/>
    <dgm:cxn modelId="{F758F512-5464-4DB3-BB51-B5F7C9615725}" srcId="{C0D894A3-0EB8-4166-91CD-D08D26280335}" destId="{67355D43-8549-40ED-8CEC-A354C5995A3C}" srcOrd="7" destOrd="0" parTransId="{72FA485F-E4ED-4B02-8519-6D0B6CCEEA64}" sibTransId="{65D591EC-9377-4C17-A716-218B92834D7B}"/>
    <dgm:cxn modelId="{E3FEFB32-9261-7447-8AAC-78AD45292841}" type="presOf" srcId="{2045CF98-C62A-4D85-B93F-5490AE233A4F}" destId="{2FA775D5-78D9-BD41-B8A7-38FBCFA43016}" srcOrd="1" destOrd="0" presId="urn:microsoft.com/office/officeart/2005/8/layout/list1"/>
    <dgm:cxn modelId="{0B822A3C-CDDB-A042-B85D-C00809B91B20}" type="presOf" srcId="{67355D43-8549-40ED-8CEC-A354C5995A3C}" destId="{C9B0200F-04C8-264B-AE6F-F43223E99727}" srcOrd="1" destOrd="0" presId="urn:microsoft.com/office/officeart/2005/8/layout/list1"/>
    <dgm:cxn modelId="{49858042-F8EC-4F54-92E1-7FCDCC4DFE4C}" srcId="{C0D894A3-0EB8-4166-91CD-D08D26280335}" destId="{91E82435-D10F-40D5-B831-5C84E537D571}" srcOrd="3" destOrd="0" parTransId="{8E9AA12C-7FF4-4CD5-8AFD-C30D490DD1CE}" sibTransId="{FB05F4A8-3C46-4885-8306-0B4AF0157496}"/>
    <dgm:cxn modelId="{FA2D0755-80AC-CF4A-9314-43252D6996BB}" type="presOf" srcId="{1E82E43F-AFDF-4CBD-B289-D2BA17288C1E}" destId="{B4915304-A457-7B4F-A786-6D2AD59B33EE}" srcOrd="0" destOrd="0" presId="urn:microsoft.com/office/officeart/2005/8/layout/list1"/>
    <dgm:cxn modelId="{F080D962-DDBE-294E-8BB7-4F950FA5BB0C}" type="presOf" srcId="{BD6A6BD1-D062-8047-A930-299FFECB2DF6}" destId="{7BA4F0F4-11E7-AD4F-AC15-99E78A29C39A}" srcOrd="0" destOrd="0" presId="urn:microsoft.com/office/officeart/2005/8/layout/list1"/>
    <dgm:cxn modelId="{62D45166-CCD6-AE4F-B92D-7880E79B54D2}" srcId="{C0D894A3-0EB8-4166-91CD-D08D26280335}" destId="{434F3005-9B36-634B-8F77-78C57AE38C90}" srcOrd="4" destOrd="0" parTransId="{EE9D5AFD-6EAE-1C47-B171-EBB6C38E9628}" sibTransId="{785ECE11-8ECA-A247-96D5-EAFC3AEC9492}"/>
    <dgm:cxn modelId="{91E4DC6B-254D-CF49-912F-0AFB0766BCDD}" type="presOf" srcId="{1E82E43F-AFDF-4CBD-B289-D2BA17288C1E}" destId="{0DC15A9E-616C-F140-AB51-8B16AD675C9D}" srcOrd="1" destOrd="0" presId="urn:microsoft.com/office/officeart/2005/8/layout/list1"/>
    <dgm:cxn modelId="{3B1F1B82-9852-A04D-8D5C-21B07688C812}" type="presOf" srcId="{2045CF98-C62A-4D85-B93F-5490AE233A4F}" destId="{01FFA785-71E6-B841-BCEA-EEDBF4D4D7D2}" srcOrd="0" destOrd="0" presId="urn:microsoft.com/office/officeart/2005/8/layout/list1"/>
    <dgm:cxn modelId="{78DE3491-F22E-E74A-9D86-95E1A0F7C168}" type="presOf" srcId="{91E82435-D10F-40D5-B831-5C84E537D571}" destId="{883CB3C1-8A04-8C44-A822-388BE3F7285C}" srcOrd="1" destOrd="0" presId="urn:microsoft.com/office/officeart/2005/8/layout/list1"/>
    <dgm:cxn modelId="{25BFC992-4233-5846-87A3-A70BB27D50D5}" type="presOf" srcId="{67355D43-8549-40ED-8CEC-A354C5995A3C}" destId="{3BFAC4CF-75C9-CB4B-BE99-CD4F448724F6}" srcOrd="0" destOrd="0" presId="urn:microsoft.com/office/officeart/2005/8/layout/list1"/>
    <dgm:cxn modelId="{26FA4794-5544-0748-A7B7-CE61F8BB8EB9}" type="presOf" srcId="{434F3005-9B36-634B-8F77-78C57AE38C90}" destId="{FB33B332-7153-094B-975E-9B5492E27F72}" srcOrd="1" destOrd="0" presId="urn:microsoft.com/office/officeart/2005/8/layout/list1"/>
    <dgm:cxn modelId="{D3359D9E-AA69-403E-9B74-19087359B2CD}" srcId="{C0D894A3-0EB8-4166-91CD-D08D26280335}" destId="{1E82E43F-AFDF-4CBD-B289-D2BA17288C1E}" srcOrd="0" destOrd="0" parTransId="{43180D85-B45C-4A5D-9556-02BC1C141823}" sibTransId="{B7C72182-C6B8-4C52-867B-8789DFFD3002}"/>
    <dgm:cxn modelId="{1A22A49F-8B13-DC43-A4BE-F42050758AFB}" srcId="{C0D894A3-0EB8-4166-91CD-D08D26280335}" destId="{574222B0-567C-3F40-8AD4-0649D1DEA8FA}" srcOrd="6" destOrd="0" parTransId="{C99E6538-CA62-634E-A9F7-55D06381F2E3}" sibTransId="{E5731698-05A2-644C-A3D6-C6ED878D1B9E}"/>
    <dgm:cxn modelId="{2F6363A5-57F9-1C46-9DFC-C475A65DD29A}" type="presOf" srcId="{574222B0-567C-3F40-8AD4-0649D1DEA8FA}" destId="{2286A824-270D-6C42-96FB-FEC1B95093B4}" srcOrd="1" destOrd="0" presId="urn:microsoft.com/office/officeart/2005/8/layout/list1"/>
    <dgm:cxn modelId="{7935F6B3-1E4D-5648-A4CE-A903C445B4C7}" type="presOf" srcId="{BD6A6BD1-D062-8047-A930-299FFECB2DF6}" destId="{B93B1150-014B-2644-9B35-D084820B4D09}" srcOrd="1" destOrd="0" presId="urn:microsoft.com/office/officeart/2005/8/layout/list1"/>
    <dgm:cxn modelId="{CFC749B8-E92D-1848-BE3D-6321BA7F1095}" type="presOf" srcId="{91E82435-D10F-40D5-B831-5C84E537D571}" destId="{F68B562F-F376-AF49-90CC-98F27B609EE1}" srcOrd="0" destOrd="0" presId="urn:microsoft.com/office/officeart/2005/8/layout/list1"/>
    <dgm:cxn modelId="{BE6F53E1-382F-1143-ACE7-E25FDA497CA8}" type="presOf" srcId="{434F3005-9B36-634B-8F77-78C57AE38C90}" destId="{AB05E78E-A529-C54A-A961-919A78B387B3}" srcOrd="0" destOrd="0" presId="urn:microsoft.com/office/officeart/2005/8/layout/list1"/>
    <dgm:cxn modelId="{3E920FE2-B59C-B74D-BC14-CF9DAAD09920}" type="presOf" srcId="{574222B0-567C-3F40-8AD4-0649D1DEA8FA}" destId="{DF2268E0-CBAC-F946-8F49-ED90C691B15C}" srcOrd="0" destOrd="0" presId="urn:microsoft.com/office/officeart/2005/8/layout/list1"/>
    <dgm:cxn modelId="{AD6CD0E2-F62F-A040-8AF8-99B1FB0DD8E5}" type="presOf" srcId="{DA7AE9FA-3192-4D81-97F2-3033D2CA3C91}" destId="{F5616087-8E5A-C949-B057-9F98A88227B8}" srcOrd="0" destOrd="0" presId="urn:microsoft.com/office/officeart/2005/8/layout/list1"/>
    <dgm:cxn modelId="{5C8F89EC-3FEE-BD46-A0F6-A3BC50584709}" srcId="{C0D894A3-0EB8-4166-91CD-D08D26280335}" destId="{BD6A6BD1-D062-8047-A930-299FFECB2DF6}" srcOrd="5" destOrd="0" parTransId="{58A36E5A-5841-A64D-AA45-173C7B4A976F}" sibTransId="{E338B472-AD82-E24A-A07B-2ACF90BD3130}"/>
    <dgm:cxn modelId="{F9D91ADA-D8B3-FC4A-9AE8-51587BB4F21E}" type="presParOf" srcId="{A5578703-8317-6449-8BB4-EE887627C16D}" destId="{26CF68E3-8068-4745-B894-786DD4DB6E75}" srcOrd="0" destOrd="0" presId="urn:microsoft.com/office/officeart/2005/8/layout/list1"/>
    <dgm:cxn modelId="{DC754A91-AC24-B645-AB13-87D33085389A}" type="presParOf" srcId="{26CF68E3-8068-4745-B894-786DD4DB6E75}" destId="{B4915304-A457-7B4F-A786-6D2AD59B33EE}" srcOrd="0" destOrd="0" presId="urn:microsoft.com/office/officeart/2005/8/layout/list1"/>
    <dgm:cxn modelId="{BBD597DD-1E61-D447-93E8-2CB7C6A7CABF}" type="presParOf" srcId="{26CF68E3-8068-4745-B894-786DD4DB6E75}" destId="{0DC15A9E-616C-F140-AB51-8B16AD675C9D}" srcOrd="1" destOrd="0" presId="urn:microsoft.com/office/officeart/2005/8/layout/list1"/>
    <dgm:cxn modelId="{093624ED-243C-8749-BE80-9F808F9E7D8A}" type="presParOf" srcId="{A5578703-8317-6449-8BB4-EE887627C16D}" destId="{61B4EF4B-194B-8240-9F81-30FA35344259}" srcOrd="1" destOrd="0" presId="urn:microsoft.com/office/officeart/2005/8/layout/list1"/>
    <dgm:cxn modelId="{F834020A-8A74-684B-926B-F4562223EFD6}" type="presParOf" srcId="{A5578703-8317-6449-8BB4-EE887627C16D}" destId="{242CB130-4F12-DF40-AB4E-6BBB883AEF5E}" srcOrd="2" destOrd="0" presId="urn:microsoft.com/office/officeart/2005/8/layout/list1"/>
    <dgm:cxn modelId="{A4E76C20-7479-8148-B49A-7C5C706A396E}" type="presParOf" srcId="{A5578703-8317-6449-8BB4-EE887627C16D}" destId="{35F6B2C7-9B53-0546-ADE9-22A05DAFED27}" srcOrd="3" destOrd="0" presId="urn:microsoft.com/office/officeart/2005/8/layout/list1"/>
    <dgm:cxn modelId="{5988CF6A-151A-3B41-8922-3CFE04C6F55F}" type="presParOf" srcId="{A5578703-8317-6449-8BB4-EE887627C16D}" destId="{ED65A3B9-81AF-B645-A454-93DDA9336461}" srcOrd="4" destOrd="0" presId="urn:microsoft.com/office/officeart/2005/8/layout/list1"/>
    <dgm:cxn modelId="{108FFBEA-24F9-954E-B72F-B907429A7AAE}" type="presParOf" srcId="{ED65A3B9-81AF-B645-A454-93DDA9336461}" destId="{F5616087-8E5A-C949-B057-9F98A88227B8}" srcOrd="0" destOrd="0" presId="urn:microsoft.com/office/officeart/2005/8/layout/list1"/>
    <dgm:cxn modelId="{2E69E086-EEDC-3742-9333-B13413FAAFAE}" type="presParOf" srcId="{ED65A3B9-81AF-B645-A454-93DDA9336461}" destId="{9AB47BD9-5E98-E140-9986-BCAE332B6905}" srcOrd="1" destOrd="0" presId="urn:microsoft.com/office/officeart/2005/8/layout/list1"/>
    <dgm:cxn modelId="{164372AC-63F9-AF47-BE70-8AB0EF24BBB7}" type="presParOf" srcId="{A5578703-8317-6449-8BB4-EE887627C16D}" destId="{D3A33966-860C-3941-AE3D-9C5A37873242}" srcOrd="5" destOrd="0" presId="urn:microsoft.com/office/officeart/2005/8/layout/list1"/>
    <dgm:cxn modelId="{AC2F375C-A1AD-F840-B5EE-7C474CA33740}" type="presParOf" srcId="{A5578703-8317-6449-8BB4-EE887627C16D}" destId="{870451C2-7E39-C041-8C22-36032BE1346B}" srcOrd="6" destOrd="0" presId="urn:microsoft.com/office/officeart/2005/8/layout/list1"/>
    <dgm:cxn modelId="{B5CEFC5E-5F28-9C4E-82A6-4C4C4504EC1A}" type="presParOf" srcId="{A5578703-8317-6449-8BB4-EE887627C16D}" destId="{B21169AD-7C82-F14C-8DF6-1BF1F90B41B4}" srcOrd="7" destOrd="0" presId="urn:microsoft.com/office/officeart/2005/8/layout/list1"/>
    <dgm:cxn modelId="{DCE8191C-1928-694D-9ED3-15E92CE7C877}" type="presParOf" srcId="{A5578703-8317-6449-8BB4-EE887627C16D}" destId="{89F79928-F636-A144-950A-627D2315BB51}" srcOrd="8" destOrd="0" presId="urn:microsoft.com/office/officeart/2005/8/layout/list1"/>
    <dgm:cxn modelId="{26A96B85-AD5C-2A4B-8105-C49D326D1C9F}" type="presParOf" srcId="{89F79928-F636-A144-950A-627D2315BB51}" destId="{01FFA785-71E6-B841-BCEA-EEDBF4D4D7D2}" srcOrd="0" destOrd="0" presId="urn:microsoft.com/office/officeart/2005/8/layout/list1"/>
    <dgm:cxn modelId="{DE7379E0-7A88-2C47-BD03-292393FE1E43}" type="presParOf" srcId="{89F79928-F636-A144-950A-627D2315BB51}" destId="{2FA775D5-78D9-BD41-B8A7-38FBCFA43016}" srcOrd="1" destOrd="0" presId="urn:microsoft.com/office/officeart/2005/8/layout/list1"/>
    <dgm:cxn modelId="{C7FDD8C9-F3B9-9D42-9085-44D63659377E}" type="presParOf" srcId="{A5578703-8317-6449-8BB4-EE887627C16D}" destId="{FCADA00E-213D-2044-97E8-DE518258F3C7}" srcOrd="9" destOrd="0" presId="urn:microsoft.com/office/officeart/2005/8/layout/list1"/>
    <dgm:cxn modelId="{D7D4D3ED-2CA9-CD42-AE2B-0E1EB5CE1099}" type="presParOf" srcId="{A5578703-8317-6449-8BB4-EE887627C16D}" destId="{3FA6CA5B-9109-D842-85DD-AA852572A78E}" srcOrd="10" destOrd="0" presId="urn:microsoft.com/office/officeart/2005/8/layout/list1"/>
    <dgm:cxn modelId="{92D0968F-8496-FA4E-96CE-ABE3A13383B7}" type="presParOf" srcId="{A5578703-8317-6449-8BB4-EE887627C16D}" destId="{C725B5C0-380F-3A47-9215-773944617F3C}" srcOrd="11" destOrd="0" presId="urn:microsoft.com/office/officeart/2005/8/layout/list1"/>
    <dgm:cxn modelId="{E0FA30EC-C252-0349-94EB-5AE12A4FFD39}" type="presParOf" srcId="{A5578703-8317-6449-8BB4-EE887627C16D}" destId="{EFBA805B-089E-0142-8B55-F2CA3133988D}" srcOrd="12" destOrd="0" presId="urn:microsoft.com/office/officeart/2005/8/layout/list1"/>
    <dgm:cxn modelId="{91EA4C9B-A59C-6948-B4D5-A60C96420394}" type="presParOf" srcId="{EFBA805B-089E-0142-8B55-F2CA3133988D}" destId="{F68B562F-F376-AF49-90CC-98F27B609EE1}" srcOrd="0" destOrd="0" presId="urn:microsoft.com/office/officeart/2005/8/layout/list1"/>
    <dgm:cxn modelId="{D1110902-9DE0-BC47-9075-88375EC5080F}" type="presParOf" srcId="{EFBA805B-089E-0142-8B55-F2CA3133988D}" destId="{883CB3C1-8A04-8C44-A822-388BE3F7285C}" srcOrd="1" destOrd="0" presId="urn:microsoft.com/office/officeart/2005/8/layout/list1"/>
    <dgm:cxn modelId="{0823D550-6817-6E48-90ED-92158B79CD1F}" type="presParOf" srcId="{A5578703-8317-6449-8BB4-EE887627C16D}" destId="{B47F1F8A-FD92-5D4F-AF9E-3BB49993D9D0}" srcOrd="13" destOrd="0" presId="urn:microsoft.com/office/officeart/2005/8/layout/list1"/>
    <dgm:cxn modelId="{0C0A2DE9-A93A-4544-8443-BD67011593AB}" type="presParOf" srcId="{A5578703-8317-6449-8BB4-EE887627C16D}" destId="{C5E22FD6-A49D-9440-9DA0-FF276F8EBE32}" srcOrd="14" destOrd="0" presId="urn:microsoft.com/office/officeart/2005/8/layout/list1"/>
    <dgm:cxn modelId="{C46D30EC-2BEA-934F-A1E8-B343066B76B7}" type="presParOf" srcId="{A5578703-8317-6449-8BB4-EE887627C16D}" destId="{3926056F-0DBF-7B47-9DAE-5FF0EBF7584C}" srcOrd="15" destOrd="0" presId="urn:microsoft.com/office/officeart/2005/8/layout/list1"/>
    <dgm:cxn modelId="{88280DBF-5982-5C49-9CA8-31AF27D2BC97}" type="presParOf" srcId="{A5578703-8317-6449-8BB4-EE887627C16D}" destId="{42AB1333-DF87-8442-9F70-01495E67C8CA}" srcOrd="16" destOrd="0" presId="urn:microsoft.com/office/officeart/2005/8/layout/list1"/>
    <dgm:cxn modelId="{3AA1641A-1D58-BC43-9BDB-CD9AD2D09520}" type="presParOf" srcId="{42AB1333-DF87-8442-9F70-01495E67C8CA}" destId="{AB05E78E-A529-C54A-A961-919A78B387B3}" srcOrd="0" destOrd="0" presId="urn:microsoft.com/office/officeart/2005/8/layout/list1"/>
    <dgm:cxn modelId="{31EA8F7D-C243-3B4B-B4B9-DB69923BB0EF}" type="presParOf" srcId="{42AB1333-DF87-8442-9F70-01495E67C8CA}" destId="{FB33B332-7153-094B-975E-9B5492E27F72}" srcOrd="1" destOrd="0" presId="urn:microsoft.com/office/officeart/2005/8/layout/list1"/>
    <dgm:cxn modelId="{DB4C37BB-D663-B242-88ED-B35FC43FC92F}" type="presParOf" srcId="{A5578703-8317-6449-8BB4-EE887627C16D}" destId="{729006CB-C97C-8A4F-829E-DE4C27375770}" srcOrd="17" destOrd="0" presId="urn:microsoft.com/office/officeart/2005/8/layout/list1"/>
    <dgm:cxn modelId="{5922583C-4AA3-AA41-92F6-11EA0AE376E4}" type="presParOf" srcId="{A5578703-8317-6449-8BB4-EE887627C16D}" destId="{AE8E80A6-FC9B-7C45-9BEF-63771DE86FED}" srcOrd="18" destOrd="0" presId="urn:microsoft.com/office/officeart/2005/8/layout/list1"/>
    <dgm:cxn modelId="{43130597-1D6D-FC4D-B03B-CE19880ED424}" type="presParOf" srcId="{A5578703-8317-6449-8BB4-EE887627C16D}" destId="{A1C8A5D4-1E4A-4F46-99C5-A76961137E6D}" srcOrd="19" destOrd="0" presId="urn:microsoft.com/office/officeart/2005/8/layout/list1"/>
    <dgm:cxn modelId="{B5C4F890-9BF8-D94F-99BF-B3172C8B26C6}" type="presParOf" srcId="{A5578703-8317-6449-8BB4-EE887627C16D}" destId="{F76B4C25-3290-644A-826D-94FFB746C3B2}" srcOrd="20" destOrd="0" presId="urn:microsoft.com/office/officeart/2005/8/layout/list1"/>
    <dgm:cxn modelId="{1E6A462A-D6D6-BC4C-A54D-C0845158B7DA}" type="presParOf" srcId="{F76B4C25-3290-644A-826D-94FFB746C3B2}" destId="{7BA4F0F4-11E7-AD4F-AC15-99E78A29C39A}" srcOrd="0" destOrd="0" presId="urn:microsoft.com/office/officeart/2005/8/layout/list1"/>
    <dgm:cxn modelId="{992AF204-0E27-D34E-954F-33B7E6B10D27}" type="presParOf" srcId="{F76B4C25-3290-644A-826D-94FFB746C3B2}" destId="{B93B1150-014B-2644-9B35-D084820B4D09}" srcOrd="1" destOrd="0" presId="urn:microsoft.com/office/officeart/2005/8/layout/list1"/>
    <dgm:cxn modelId="{88E83694-8DCF-D446-BAFA-83EA0DB0A0E9}" type="presParOf" srcId="{A5578703-8317-6449-8BB4-EE887627C16D}" destId="{C18873C4-8C25-A344-ACD4-D4F514A044A4}" srcOrd="21" destOrd="0" presId="urn:microsoft.com/office/officeart/2005/8/layout/list1"/>
    <dgm:cxn modelId="{CEE492ED-B145-3345-9F8B-D048DF1E34DD}" type="presParOf" srcId="{A5578703-8317-6449-8BB4-EE887627C16D}" destId="{92A0D23F-52D2-6445-9576-E86E20AE3F99}" srcOrd="22" destOrd="0" presId="urn:microsoft.com/office/officeart/2005/8/layout/list1"/>
    <dgm:cxn modelId="{E1A19E18-E0D6-E545-8CF4-42A72F0F8FA9}" type="presParOf" srcId="{A5578703-8317-6449-8BB4-EE887627C16D}" destId="{7A3DA69D-894C-444E-9BF9-9464534FAA2E}" srcOrd="23" destOrd="0" presId="urn:microsoft.com/office/officeart/2005/8/layout/list1"/>
    <dgm:cxn modelId="{B0E52E99-94F2-7845-9FBC-A84455882C00}" type="presParOf" srcId="{A5578703-8317-6449-8BB4-EE887627C16D}" destId="{E58D3EA4-6A9A-0D4F-A14C-638CD023D31D}" srcOrd="24" destOrd="0" presId="urn:microsoft.com/office/officeart/2005/8/layout/list1"/>
    <dgm:cxn modelId="{E812D6BE-871F-4949-8BEC-0A8799E15C6E}" type="presParOf" srcId="{E58D3EA4-6A9A-0D4F-A14C-638CD023D31D}" destId="{DF2268E0-CBAC-F946-8F49-ED90C691B15C}" srcOrd="0" destOrd="0" presId="urn:microsoft.com/office/officeart/2005/8/layout/list1"/>
    <dgm:cxn modelId="{C368F60D-B6FA-C649-BB2D-AA7468F88C27}" type="presParOf" srcId="{E58D3EA4-6A9A-0D4F-A14C-638CD023D31D}" destId="{2286A824-270D-6C42-96FB-FEC1B95093B4}" srcOrd="1" destOrd="0" presId="urn:microsoft.com/office/officeart/2005/8/layout/list1"/>
    <dgm:cxn modelId="{C176EE44-09AA-A943-98E7-C444E1A10983}" type="presParOf" srcId="{A5578703-8317-6449-8BB4-EE887627C16D}" destId="{39B2E49D-B076-4245-BDAD-2AD897750801}" srcOrd="25" destOrd="0" presId="urn:microsoft.com/office/officeart/2005/8/layout/list1"/>
    <dgm:cxn modelId="{2A6513E4-3CDB-C943-BD0F-88D23FE973D0}" type="presParOf" srcId="{A5578703-8317-6449-8BB4-EE887627C16D}" destId="{BE5A2E84-61FA-244B-B580-9FB1C26EFDCF}" srcOrd="26" destOrd="0" presId="urn:microsoft.com/office/officeart/2005/8/layout/list1"/>
    <dgm:cxn modelId="{2B6ACFF7-1837-6446-BB24-25A4C6713993}" type="presParOf" srcId="{A5578703-8317-6449-8BB4-EE887627C16D}" destId="{01D75D61-6209-844F-9547-FA546F866132}" srcOrd="27" destOrd="0" presId="urn:microsoft.com/office/officeart/2005/8/layout/list1"/>
    <dgm:cxn modelId="{F84C916A-E33C-8C4E-A62D-47CA0118BE38}" type="presParOf" srcId="{A5578703-8317-6449-8BB4-EE887627C16D}" destId="{42DC4526-DF71-EF4C-B1F9-F47B07C40D8B}" srcOrd="28" destOrd="0" presId="urn:microsoft.com/office/officeart/2005/8/layout/list1"/>
    <dgm:cxn modelId="{039DA31E-FC7A-534E-9A51-C507AB385987}" type="presParOf" srcId="{42DC4526-DF71-EF4C-B1F9-F47B07C40D8B}" destId="{3BFAC4CF-75C9-CB4B-BE99-CD4F448724F6}" srcOrd="0" destOrd="0" presId="urn:microsoft.com/office/officeart/2005/8/layout/list1"/>
    <dgm:cxn modelId="{9B6B657B-FDC7-B640-A77B-EA4856B22470}" type="presParOf" srcId="{42DC4526-DF71-EF4C-B1F9-F47B07C40D8B}" destId="{C9B0200F-04C8-264B-AE6F-F43223E99727}" srcOrd="1" destOrd="0" presId="urn:microsoft.com/office/officeart/2005/8/layout/list1"/>
    <dgm:cxn modelId="{DAFEFF0F-08F0-A24B-B3A0-2B00A1DC000E}" type="presParOf" srcId="{A5578703-8317-6449-8BB4-EE887627C16D}" destId="{A619A883-EFF9-5C4D-9361-1CE4EE8F1B60}" srcOrd="29" destOrd="0" presId="urn:microsoft.com/office/officeart/2005/8/layout/list1"/>
    <dgm:cxn modelId="{7A73691A-AC56-7749-BB5F-B92A9CE72962}" type="presParOf" srcId="{A5578703-8317-6449-8BB4-EE887627C16D}" destId="{7D761F37-1D50-194B-B898-5D2967746D21}"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D894A3-0EB8-4166-91CD-D08D26280335}"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n-US"/>
        </a:p>
      </dgm:t>
    </dgm:pt>
    <dgm:pt modelId="{1E82E43F-AFDF-4CBD-B289-D2BA17288C1E}">
      <dgm:prSet custT="1"/>
      <dgm:spPr/>
      <dgm:t>
        <a:bodyPr/>
        <a:lstStyle/>
        <a:p>
          <a:r>
            <a:rPr lang="en-US" sz="1800" b="0" i="0" dirty="0">
              <a:latin typeface="Calibri" panose="020F0502020204030204" pitchFamily="34" charset="0"/>
            </a:rPr>
            <a:t>RICE</a:t>
          </a:r>
        </a:p>
      </dgm:t>
    </dgm:pt>
    <dgm:pt modelId="{43180D85-B45C-4A5D-9556-02BC1C141823}" type="parTrans" cxnId="{D3359D9E-AA69-403E-9B74-19087359B2CD}">
      <dgm:prSet/>
      <dgm:spPr/>
      <dgm:t>
        <a:bodyPr/>
        <a:lstStyle/>
        <a:p>
          <a:endParaRPr lang="en-US" sz="1800">
            <a:latin typeface="Avenir Next" panose="020B0503020202020204" pitchFamily="34" charset="0"/>
          </a:endParaRPr>
        </a:p>
      </dgm:t>
    </dgm:pt>
    <dgm:pt modelId="{B7C72182-C6B8-4C52-867B-8789DFFD3002}" type="sibTrans" cxnId="{D3359D9E-AA69-403E-9B74-19087359B2CD}">
      <dgm:prSet/>
      <dgm:spPr/>
      <dgm:t>
        <a:bodyPr/>
        <a:lstStyle/>
        <a:p>
          <a:endParaRPr lang="en-US" sz="1800">
            <a:latin typeface="Avenir Next" panose="020B0503020202020204" pitchFamily="34" charset="0"/>
          </a:endParaRPr>
        </a:p>
      </dgm:t>
    </dgm:pt>
    <dgm:pt modelId="{DA7AE9FA-3192-4D81-97F2-3033D2CA3C91}">
      <dgm:prSet custT="1"/>
      <dgm:spPr/>
      <dgm:t>
        <a:bodyPr/>
        <a:lstStyle/>
        <a:p>
          <a:r>
            <a:rPr lang="en-US" sz="1800" b="0" i="0" dirty="0">
              <a:latin typeface="Calibri" panose="020F0502020204030204" pitchFamily="34" charset="0"/>
            </a:rPr>
            <a:t>NSAIDS</a:t>
          </a:r>
        </a:p>
      </dgm:t>
    </dgm:pt>
    <dgm:pt modelId="{73453BBC-BED6-4179-BE7D-2197E5F11F51}" type="parTrans" cxnId="{8D99F70C-EB0B-4171-BD1F-853D2CA1992F}">
      <dgm:prSet/>
      <dgm:spPr/>
      <dgm:t>
        <a:bodyPr/>
        <a:lstStyle/>
        <a:p>
          <a:endParaRPr lang="en-US" sz="1800">
            <a:latin typeface="Avenir Next" panose="020B0503020202020204" pitchFamily="34" charset="0"/>
          </a:endParaRPr>
        </a:p>
      </dgm:t>
    </dgm:pt>
    <dgm:pt modelId="{20A0D699-C7F8-48B8-BAB2-75AC4CEDB925}" type="sibTrans" cxnId="{8D99F70C-EB0B-4171-BD1F-853D2CA1992F}">
      <dgm:prSet/>
      <dgm:spPr/>
      <dgm:t>
        <a:bodyPr/>
        <a:lstStyle/>
        <a:p>
          <a:endParaRPr lang="en-US" sz="1800">
            <a:latin typeface="Avenir Next" panose="020B0503020202020204" pitchFamily="34" charset="0"/>
          </a:endParaRPr>
        </a:p>
      </dgm:t>
    </dgm:pt>
    <dgm:pt modelId="{2045CF98-C62A-4D85-B93F-5490AE233A4F}">
      <dgm:prSet custT="1"/>
      <dgm:spPr/>
      <dgm:t>
        <a:bodyPr/>
        <a:lstStyle/>
        <a:p>
          <a:r>
            <a:rPr lang="en-US" sz="1800" b="0" i="0" dirty="0">
              <a:latin typeface="Calibri" panose="020F0502020204030204" pitchFamily="34" charset="0"/>
            </a:rPr>
            <a:t>Acetaminophen</a:t>
          </a:r>
        </a:p>
      </dgm:t>
    </dgm:pt>
    <dgm:pt modelId="{A03247B3-7397-4EA1-AA34-1A8BC2B67131}" type="parTrans" cxnId="{11601006-58F2-4D72-A0E6-32C85CF1B463}">
      <dgm:prSet/>
      <dgm:spPr/>
      <dgm:t>
        <a:bodyPr/>
        <a:lstStyle/>
        <a:p>
          <a:endParaRPr lang="en-US" sz="1800">
            <a:latin typeface="Avenir Next" panose="020B0503020202020204" pitchFamily="34" charset="0"/>
          </a:endParaRPr>
        </a:p>
      </dgm:t>
    </dgm:pt>
    <dgm:pt modelId="{D4898650-712E-48D5-A1DD-C9C61CC385D0}" type="sibTrans" cxnId="{11601006-58F2-4D72-A0E6-32C85CF1B463}">
      <dgm:prSet/>
      <dgm:spPr/>
      <dgm:t>
        <a:bodyPr/>
        <a:lstStyle/>
        <a:p>
          <a:endParaRPr lang="en-US" sz="1800">
            <a:latin typeface="Avenir Next" panose="020B0503020202020204" pitchFamily="34" charset="0"/>
          </a:endParaRPr>
        </a:p>
      </dgm:t>
    </dgm:pt>
    <dgm:pt modelId="{91E82435-D10F-40D5-B831-5C84E537D571}">
      <dgm:prSet custT="1"/>
      <dgm:spPr/>
      <dgm:t>
        <a:bodyPr/>
        <a:lstStyle/>
        <a:p>
          <a:r>
            <a:rPr lang="en-US" sz="1800" b="0" i="0" dirty="0">
              <a:latin typeface="Calibri" panose="020F0502020204030204" pitchFamily="34" charset="0"/>
            </a:rPr>
            <a:t>Muscle relaxants</a:t>
          </a:r>
        </a:p>
      </dgm:t>
    </dgm:pt>
    <dgm:pt modelId="{8E9AA12C-7FF4-4CD5-8AFD-C30D490DD1CE}" type="parTrans" cxnId="{49858042-F8EC-4F54-92E1-7FCDCC4DFE4C}">
      <dgm:prSet/>
      <dgm:spPr/>
      <dgm:t>
        <a:bodyPr/>
        <a:lstStyle/>
        <a:p>
          <a:endParaRPr lang="en-US" sz="1800">
            <a:latin typeface="Avenir Next" panose="020B0503020202020204" pitchFamily="34" charset="0"/>
          </a:endParaRPr>
        </a:p>
      </dgm:t>
    </dgm:pt>
    <dgm:pt modelId="{FB05F4A8-3C46-4885-8306-0B4AF0157496}" type="sibTrans" cxnId="{49858042-F8EC-4F54-92E1-7FCDCC4DFE4C}">
      <dgm:prSet/>
      <dgm:spPr/>
      <dgm:t>
        <a:bodyPr/>
        <a:lstStyle/>
        <a:p>
          <a:endParaRPr lang="en-US" sz="1800">
            <a:latin typeface="Avenir Next" panose="020B0503020202020204" pitchFamily="34" charset="0"/>
          </a:endParaRPr>
        </a:p>
      </dgm:t>
    </dgm:pt>
    <dgm:pt modelId="{67355D43-8549-40ED-8CEC-A354C5995A3C}">
      <dgm:prSet custT="1"/>
      <dgm:spPr/>
      <dgm:t>
        <a:bodyPr/>
        <a:lstStyle/>
        <a:p>
          <a:r>
            <a:rPr lang="en-US" sz="1800" b="0" i="0" dirty="0">
              <a:latin typeface="Calibri" panose="020F0502020204030204" pitchFamily="34" charset="0"/>
            </a:rPr>
            <a:t>Opioids</a:t>
          </a:r>
        </a:p>
      </dgm:t>
    </dgm:pt>
    <dgm:pt modelId="{72FA485F-E4ED-4B02-8519-6D0B6CCEEA64}" type="parTrans" cxnId="{F758F512-5464-4DB3-BB51-B5F7C9615725}">
      <dgm:prSet/>
      <dgm:spPr/>
      <dgm:t>
        <a:bodyPr/>
        <a:lstStyle/>
        <a:p>
          <a:endParaRPr lang="en-US" sz="1800">
            <a:latin typeface="Avenir Next" panose="020B0503020202020204" pitchFamily="34" charset="0"/>
          </a:endParaRPr>
        </a:p>
      </dgm:t>
    </dgm:pt>
    <dgm:pt modelId="{65D591EC-9377-4C17-A716-218B92834D7B}" type="sibTrans" cxnId="{F758F512-5464-4DB3-BB51-B5F7C9615725}">
      <dgm:prSet/>
      <dgm:spPr/>
      <dgm:t>
        <a:bodyPr/>
        <a:lstStyle/>
        <a:p>
          <a:endParaRPr lang="en-US" sz="1800">
            <a:latin typeface="Avenir Next" panose="020B0503020202020204" pitchFamily="34" charset="0"/>
          </a:endParaRPr>
        </a:p>
      </dgm:t>
    </dgm:pt>
    <dgm:pt modelId="{434F3005-9B36-634B-8F77-78C57AE38C90}">
      <dgm:prSet custT="1"/>
      <dgm:spPr/>
      <dgm:t>
        <a:bodyPr/>
        <a:lstStyle/>
        <a:p>
          <a:r>
            <a:rPr lang="en-US" sz="1800" b="0" i="0" dirty="0" err="1">
              <a:latin typeface="Calibri" panose="020F0502020204030204" pitchFamily="34" charset="0"/>
            </a:rPr>
            <a:t>Gabapentinoids</a:t>
          </a:r>
          <a:endParaRPr lang="en-US" sz="1800" b="0" i="0" dirty="0">
            <a:latin typeface="Calibri" panose="020F0502020204030204" pitchFamily="34" charset="0"/>
          </a:endParaRPr>
        </a:p>
      </dgm:t>
    </dgm:pt>
    <dgm:pt modelId="{EE9D5AFD-6EAE-1C47-B171-EBB6C38E9628}" type="parTrans" cxnId="{62D45166-CCD6-AE4F-B92D-7880E79B54D2}">
      <dgm:prSet/>
      <dgm:spPr/>
      <dgm:t>
        <a:bodyPr/>
        <a:lstStyle/>
        <a:p>
          <a:endParaRPr lang="en-US" sz="1800">
            <a:latin typeface="Avenir Next" panose="020B0503020202020204" pitchFamily="34" charset="0"/>
          </a:endParaRPr>
        </a:p>
      </dgm:t>
    </dgm:pt>
    <dgm:pt modelId="{785ECE11-8ECA-A247-96D5-EAFC3AEC9492}" type="sibTrans" cxnId="{62D45166-CCD6-AE4F-B92D-7880E79B54D2}">
      <dgm:prSet/>
      <dgm:spPr/>
      <dgm:t>
        <a:bodyPr/>
        <a:lstStyle/>
        <a:p>
          <a:endParaRPr lang="en-US" sz="1800">
            <a:latin typeface="Avenir Next" panose="020B0503020202020204" pitchFamily="34" charset="0"/>
          </a:endParaRPr>
        </a:p>
      </dgm:t>
    </dgm:pt>
    <dgm:pt modelId="{574222B0-567C-3F40-8AD4-0649D1DEA8FA}">
      <dgm:prSet custT="1"/>
      <dgm:spPr/>
      <dgm:t>
        <a:bodyPr/>
        <a:lstStyle/>
        <a:p>
          <a:r>
            <a:rPr lang="en-US" sz="1800" b="0" i="0" dirty="0">
              <a:latin typeface="Calibri" panose="020F0502020204030204" pitchFamily="34" charset="0"/>
            </a:rPr>
            <a:t>Interventions</a:t>
          </a:r>
        </a:p>
      </dgm:t>
    </dgm:pt>
    <dgm:pt modelId="{C99E6538-CA62-634E-A9F7-55D06381F2E3}" type="parTrans" cxnId="{1A22A49F-8B13-DC43-A4BE-F42050758AFB}">
      <dgm:prSet/>
      <dgm:spPr/>
      <dgm:t>
        <a:bodyPr/>
        <a:lstStyle/>
        <a:p>
          <a:endParaRPr lang="en-US" sz="1800">
            <a:latin typeface="Avenir Next" panose="020B0503020202020204" pitchFamily="34" charset="0"/>
          </a:endParaRPr>
        </a:p>
      </dgm:t>
    </dgm:pt>
    <dgm:pt modelId="{E5731698-05A2-644C-A3D6-C6ED878D1B9E}" type="sibTrans" cxnId="{1A22A49F-8B13-DC43-A4BE-F42050758AFB}">
      <dgm:prSet/>
      <dgm:spPr/>
      <dgm:t>
        <a:bodyPr/>
        <a:lstStyle/>
        <a:p>
          <a:endParaRPr lang="en-US" sz="1800">
            <a:latin typeface="Avenir Next" panose="020B0503020202020204" pitchFamily="34" charset="0"/>
          </a:endParaRPr>
        </a:p>
      </dgm:t>
    </dgm:pt>
    <dgm:pt modelId="{BD6A6BD1-D062-8047-A930-299FFECB2DF6}">
      <dgm:prSet custT="1"/>
      <dgm:spPr/>
      <dgm:t>
        <a:bodyPr/>
        <a:lstStyle/>
        <a:p>
          <a:r>
            <a:rPr lang="en-US" sz="1800" dirty="0"/>
            <a:t>SNRIs / TCAs</a:t>
          </a:r>
        </a:p>
      </dgm:t>
    </dgm:pt>
    <dgm:pt modelId="{58A36E5A-5841-A64D-AA45-173C7B4A976F}" type="parTrans" cxnId="{5C8F89EC-3FEE-BD46-A0F6-A3BC50584709}">
      <dgm:prSet/>
      <dgm:spPr/>
      <dgm:t>
        <a:bodyPr/>
        <a:lstStyle/>
        <a:p>
          <a:endParaRPr lang="en-US"/>
        </a:p>
      </dgm:t>
    </dgm:pt>
    <dgm:pt modelId="{E338B472-AD82-E24A-A07B-2ACF90BD3130}" type="sibTrans" cxnId="{5C8F89EC-3FEE-BD46-A0F6-A3BC50584709}">
      <dgm:prSet/>
      <dgm:spPr/>
      <dgm:t>
        <a:bodyPr/>
        <a:lstStyle/>
        <a:p>
          <a:endParaRPr lang="en-US"/>
        </a:p>
      </dgm:t>
    </dgm:pt>
    <dgm:pt modelId="{A5578703-8317-6449-8BB4-EE887627C16D}" type="pres">
      <dgm:prSet presAssocID="{C0D894A3-0EB8-4166-91CD-D08D26280335}" presName="linear" presStyleCnt="0">
        <dgm:presLayoutVars>
          <dgm:dir/>
          <dgm:animLvl val="lvl"/>
          <dgm:resizeHandles val="exact"/>
        </dgm:presLayoutVars>
      </dgm:prSet>
      <dgm:spPr/>
    </dgm:pt>
    <dgm:pt modelId="{26CF68E3-8068-4745-B894-786DD4DB6E75}" type="pres">
      <dgm:prSet presAssocID="{1E82E43F-AFDF-4CBD-B289-D2BA17288C1E}" presName="parentLin" presStyleCnt="0"/>
      <dgm:spPr/>
    </dgm:pt>
    <dgm:pt modelId="{B4915304-A457-7B4F-A786-6D2AD59B33EE}" type="pres">
      <dgm:prSet presAssocID="{1E82E43F-AFDF-4CBD-B289-D2BA17288C1E}" presName="parentLeftMargin" presStyleLbl="node1" presStyleIdx="0" presStyleCnt="8"/>
      <dgm:spPr/>
    </dgm:pt>
    <dgm:pt modelId="{0DC15A9E-616C-F140-AB51-8B16AD675C9D}" type="pres">
      <dgm:prSet presAssocID="{1E82E43F-AFDF-4CBD-B289-D2BA17288C1E}" presName="parentText" presStyleLbl="node1" presStyleIdx="0" presStyleCnt="8">
        <dgm:presLayoutVars>
          <dgm:chMax val="0"/>
          <dgm:bulletEnabled val="1"/>
        </dgm:presLayoutVars>
      </dgm:prSet>
      <dgm:spPr/>
    </dgm:pt>
    <dgm:pt modelId="{61B4EF4B-194B-8240-9F81-30FA35344259}" type="pres">
      <dgm:prSet presAssocID="{1E82E43F-AFDF-4CBD-B289-D2BA17288C1E}" presName="negativeSpace" presStyleCnt="0"/>
      <dgm:spPr/>
    </dgm:pt>
    <dgm:pt modelId="{242CB130-4F12-DF40-AB4E-6BBB883AEF5E}" type="pres">
      <dgm:prSet presAssocID="{1E82E43F-AFDF-4CBD-B289-D2BA17288C1E}" presName="childText" presStyleLbl="conFgAcc1" presStyleIdx="0" presStyleCnt="8">
        <dgm:presLayoutVars>
          <dgm:bulletEnabled val="1"/>
        </dgm:presLayoutVars>
      </dgm:prSet>
      <dgm:spPr/>
    </dgm:pt>
    <dgm:pt modelId="{35F6B2C7-9B53-0546-ADE9-22A05DAFED27}" type="pres">
      <dgm:prSet presAssocID="{B7C72182-C6B8-4C52-867B-8789DFFD3002}" presName="spaceBetweenRectangles" presStyleCnt="0"/>
      <dgm:spPr/>
    </dgm:pt>
    <dgm:pt modelId="{ED65A3B9-81AF-B645-A454-93DDA9336461}" type="pres">
      <dgm:prSet presAssocID="{DA7AE9FA-3192-4D81-97F2-3033D2CA3C91}" presName="parentLin" presStyleCnt="0"/>
      <dgm:spPr/>
    </dgm:pt>
    <dgm:pt modelId="{F5616087-8E5A-C949-B057-9F98A88227B8}" type="pres">
      <dgm:prSet presAssocID="{DA7AE9FA-3192-4D81-97F2-3033D2CA3C91}" presName="parentLeftMargin" presStyleLbl="node1" presStyleIdx="0" presStyleCnt="8"/>
      <dgm:spPr/>
    </dgm:pt>
    <dgm:pt modelId="{9AB47BD9-5E98-E140-9986-BCAE332B6905}" type="pres">
      <dgm:prSet presAssocID="{DA7AE9FA-3192-4D81-97F2-3033D2CA3C91}" presName="parentText" presStyleLbl="node1" presStyleIdx="1" presStyleCnt="8">
        <dgm:presLayoutVars>
          <dgm:chMax val="0"/>
          <dgm:bulletEnabled val="1"/>
        </dgm:presLayoutVars>
      </dgm:prSet>
      <dgm:spPr/>
    </dgm:pt>
    <dgm:pt modelId="{D3A33966-860C-3941-AE3D-9C5A37873242}" type="pres">
      <dgm:prSet presAssocID="{DA7AE9FA-3192-4D81-97F2-3033D2CA3C91}" presName="negativeSpace" presStyleCnt="0"/>
      <dgm:spPr/>
    </dgm:pt>
    <dgm:pt modelId="{870451C2-7E39-C041-8C22-36032BE1346B}" type="pres">
      <dgm:prSet presAssocID="{DA7AE9FA-3192-4D81-97F2-3033D2CA3C91}" presName="childText" presStyleLbl="conFgAcc1" presStyleIdx="1" presStyleCnt="8">
        <dgm:presLayoutVars>
          <dgm:bulletEnabled val="1"/>
        </dgm:presLayoutVars>
      </dgm:prSet>
      <dgm:spPr/>
    </dgm:pt>
    <dgm:pt modelId="{B21169AD-7C82-F14C-8DF6-1BF1F90B41B4}" type="pres">
      <dgm:prSet presAssocID="{20A0D699-C7F8-48B8-BAB2-75AC4CEDB925}" presName="spaceBetweenRectangles" presStyleCnt="0"/>
      <dgm:spPr/>
    </dgm:pt>
    <dgm:pt modelId="{89F79928-F636-A144-950A-627D2315BB51}" type="pres">
      <dgm:prSet presAssocID="{2045CF98-C62A-4D85-B93F-5490AE233A4F}" presName="parentLin" presStyleCnt="0"/>
      <dgm:spPr/>
    </dgm:pt>
    <dgm:pt modelId="{01FFA785-71E6-B841-BCEA-EEDBF4D4D7D2}" type="pres">
      <dgm:prSet presAssocID="{2045CF98-C62A-4D85-B93F-5490AE233A4F}" presName="parentLeftMargin" presStyleLbl="node1" presStyleIdx="1" presStyleCnt="8"/>
      <dgm:spPr/>
    </dgm:pt>
    <dgm:pt modelId="{2FA775D5-78D9-BD41-B8A7-38FBCFA43016}" type="pres">
      <dgm:prSet presAssocID="{2045CF98-C62A-4D85-B93F-5490AE233A4F}" presName="parentText" presStyleLbl="node1" presStyleIdx="2" presStyleCnt="8">
        <dgm:presLayoutVars>
          <dgm:chMax val="0"/>
          <dgm:bulletEnabled val="1"/>
        </dgm:presLayoutVars>
      </dgm:prSet>
      <dgm:spPr/>
    </dgm:pt>
    <dgm:pt modelId="{FCADA00E-213D-2044-97E8-DE518258F3C7}" type="pres">
      <dgm:prSet presAssocID="{2045CF98-C62A-4D85-B93F-5490AE233A4F}" presName="negativeSpace" presStyleCnt="0"/>
      <dgm:spPr/>
    </dgm:pt>
    <dgm:pt modelId="{3FA6CA5B-9109-D842-85DD-AA852572A78E}" type="pres">
      <dgm:prSet presAssocID="{2045CF98-C62A-4D85-B93F-5490AE233A4F}" presName="childText" presStyleLbl="conFgAcc1" presStyleIdx="2" presStyleCnt="8">
        <dgm:presLayoutVars>
          <dgm:bulletEnabled val="1"/>
        </dgm:presLayoutVars>
      </dgm:prSet>
      <dgm:spPr/>
    </dgm:pt>
    <dgm:pt modelId="{C725B5C0-380F-3A47-9215-773944617F3C}" type="pres">
      <dgm:prSet presAssocID="{D4898650-712E-48D5-A1DD-C9C61CC385D0}" presName="spaceBetweenRectangles" presStyleCnt="0"/>
      <dgm:spPr/>
    </dgm:pt>
    <dgm:pt modelId="{EFBA805B-089E-0142-8B55-F2CA3133988D}" type="pres">
      <dgm:prSet presAssocID="{91E82435-D10F-40D5-B831-5C84E537D571}" presName="parentLin" presStyleCnt="0"/>
      <dgm:spPr/>
    </dgm:pt>
    <dgm:pt modelId="{F68B562F-F376-AF49-90CC-98F27B609EE1}" type="pres">
      <dgm:prSet presAssocID="{91E82435-D10F-40D5-B831-5C84E537D571}" presName="parentLeftMargin" presStyleLbl="node1" presStyleIdx="2" presStyleCnt="8"/>
      <dgm:spPr/>
    </dgm:pt>
    <dgm:pt modelId="{883CB3C1-8A04-8C44-A822-388BE3F7285C}" type="pres">
      <dgm:prSet presAssocID="{91E82435-D10F-40D5-B831-5C84E537D571}" presName="parentText" presStyleLbl="node1" presStyleIdx="3" presStyleCnt="8">
        <dgm:presLayoutVars>
          <dgm:chMax val="0"/>
          <dgm:bulletEnabled val="1"/>
        </dgm:presLayoutVars>
      </dgm:prSet>
      <dgm:spPr/>
    </dgm:pt>
    <dgm:pt modelId="{B47F1F8A-FD92-5D4F-AF9E-3BB49993D9D0}" type="pres">
      <dgm:prSet presAssocID="{91E82435-D10F-40D5-B831-5C84E537D571}" presName="negativeSpace" presStyleCnt="0"/>
      <dgm:spPr/>
    </dgm:pt>
    <dgm:pt modelId="{C5E22FD6-A49D-9440-9DA0-FF276F8EBE32}" type="pres">
      <dgm:prSet presAssocID="{91E82435-D10F-40D5-B831-5C84E537D571}" presName="childText" presStyleLbl="conFgAcc1" presStyleIdx="3" presStyleCnt="8">
        <dgm:presLayoutVars>
          <dgm:bulletEnabled val="1"/>
        </dgm:presLayoutVars>
      </dgm:prSet>
      <dgm:spPr/>
    </dgm:pt>
    <dgm:pt modelId="{3926056F-0DBF-7B47-9DAE-5FF0EBF7584C}" type="pres">
      <dgm:prSet presAssocID="{FB05F4A8-3C46-4885-8306-0B4AF0157496}" presName="spaceBetweenRectangles" presStyleCnt="0"/>
      <dgm:spPr/>
    </dgm:pt>
    <dgm:pt modelId="{42AB1333-DF87-8442-9F70-01495E67C8CA}" type="pres">
      <dgm:prSet presAssocID="{434F3005-9B36-634B-8F77-78C57AE38C90}" presName="parentLin" presStyleCnt="0"/>
      <dgm:spPr/>
    </dgm:pt>
    <dgm:pt modelId="{AB05E78E-A529-C54A-A961-919A78B387B3}" type="pres">
      <dgm:prSet presAssocID="{434F3005-9B36-634B-8F77-78C57AE38C90}" presName="parentLeftMargin" presStyleLbl="node1" presStyleIdx="3" presStyleCnt="8"/>
      <dgm:spPr/>
    </dgm:pt>
    <dgm:pt modelId="{FB33B332-7153-094B-975E-9B5492E27F72}" type="pres">
      <dgm:prSet presAssocID="{434F3005-9B36-634B-8F77-78C57AE38C90}" presName="parentText" presStyleLbl="node1" presStyleIdx="4" presStyleCnt="8">
        <dgm:presLayoutVars>
          <dgm:chMax val="0"/>
          <dgm:bulletEnabled val="1"/>
        </dgm:presLayoutVars>
      </dgm:prSet>
      <dgm:spPr/>
    </dgm:pt>
    <dgm:pt modelId="{729006CB-C97C-8A4F-829E-DE4C27375770}" type="pres">
      <dgm:prSet presAssocID="{434F3005-9B36-634B-8F77-78C57AE38C90}" presName="negativeSpace" presStyleCnt="0"/>
      <dgm:spPr/>
    </dgm:pt>
    <dgm:pt modelId="{AE8E80A6-FC9B-7C45-9BEF-63771DE86FED}" type="pres">
      <dgm:prSet presAssocID="{434F3005-9B36-634B-8F77-78C57AE38C90}" presName="childText" presStyleLbl="conFgAcc1" presStyleIdx="4" presStyleCnt="8">
        <dgm:presLayoutVars>
          <dgm:bulletEnabled val="1"/>
        </dgm:presLayoutVars>
      </dgm:prSet>
      <dgm:spPr/>
    </dgm:pt>
    <dgm:pt modelId="{A1C8A5D4-1E4A-4F46-99C5-A76961137E6D}" type="pres">
      <dgm:prSet presAssocID="{785ECE11-8ECA-A247-96D5-EAFC3AEC9492}" presName="spaceBetweenRectangles" presStyleCnt="0"/>
      <dgm:spPr/>
    </dgm:pt>
    <dgm:pt modelId="{F76B4C25-3290-644A-826D-94FFB746C3B2}" type="pres">
      <dgm:prSet presAssocID="{BD6A6BD1-D062-8047-A930-299FFECB2DF6}" presName="parentLin" presStyleCnt="0"/>
      <dgm:spPr/>
    </dgm:pt>
    <dgm:pt modelId="{7BA4F0F4-11E7-AD4F-AC15-99E78A29C39A}" type="pres">
      <dgm:prSet presAssocID="{BD6A6BD1-D062-8047-A930-299FFECB2DF6}" presName="parentLeftMargin" presStyleLbl="node1" presStyleIdx="4" presStyleCnt="8"/>
      <dgm:spPr/>
    </dgm:pt>
    <dgm:pt modelId="{B93B1150-014B-2644-9B35-D084820B4D09}" type="pres">
      <dgm:prSet presAssocID="{BD6A6BD1-D062-8047-A930-299FFECB2DF6}" presName="parentText" presStyleLbl="node1" presStyleIdx="5" presStyleCnt="8">
        <dgm:presLayoutVars>
          <dgm:chMax val="0"/>
          <dgm:bulletEnabled val="1"/>
        </dgm:presLayoutVars>
      </dgm:prSet>
      <dgm:spPr/>
    </dgm:pt>
    <dgm:pt modelId="{C18873C4-8C25-A344-ACD4-D4F514A044A4}" type="pres">
      <dgm:prSet presAssocID="{BD6A6BD1-D062-8047-A930-299FFECB2DF6}" presName="negativeSpace" presStyleCnt="0"/>
      <dgm:spPr/>
    </dgm:pt>
    <dgm:pt modelId="{92A0D23F-52D2-6445-9576-E86E20AE3F99}" type="pres">
      <dgm:prSet presAssocID="{BD6A6BD1-D062-8047-A930-299FFECB2DF6}" presName="childText" presStyleLbl="conFgAcc1" presStyleIdx="5" presStyleCnt="8">
        <dgm:presLayoutVars>
          <dgm:bulletEnabled val="1"/>
        </dgm:presLayoutVars>
      </dgm:prSet>
      <dgm:spPr/>
    </dgm:pt>
    <dgm:pt modelId="{7A3DA69D-894C-444E-9BF9-9464534FAA2E}" type="pres">
      <dgm:prSet presAssocID="{E338B472-AD82-E24A-A07B-2ACF90BD3130}" presName="spaceBetweenRectangles" presStyleCnt="0"/>
      <dgm:spPr/>
    </dgm:pt>
    <dgm:pt modelId="{E58D3EA4-6A9A-0D4F-A14C-638CD023D31D}" type="pres">
      <dgm:prSet presAssocID="{574222B0-567C-3F40-8AD4-0649D1DEA8FA}" presName="parentLin" presStyleCnt="0"/>
      <dgm:spPr/>
    </dgm:pt>
    <dgm:pt modelId="{DF2268E0-CBAC-F946-8F49-ED90C691B15C}" type="pres">
      <dgm:prSet presAssocID="{574222B0-567C-3F40-8AD4-0649D1DEA8FA}" presName="parentLeftMargin" presStyleLbl="node1" presStyleIdx="5" presStyleCnt="8"/>
      <dgm:spPr/>
    </dgm:pt>
    <dgm:pt modelId="{2286A824-270D-6C42-96FB-FEC1B95093B4}" type="pres">
      <dgm:prSet presAssocID="{574222B0-567C-3F40-8AD4-0649D1DEA8FA}" presName="parentText" presStyleLbl="node1" presStyleIdx="6" presStyleCnt="8">
        <dgm:presLayoutVars>
          <dgm:chMax val="0"/>
          <dgm:bulletEnabled val="1"/>
        </dgm:presLayoutVars>
      </dgm:prSet>
      <dgm:spPr/>
    </dgm:pt>
    <dgm:pt modelId="{39B2E49D-B076-4245-BDAD-2AD897750801}" type="pres">
      <dgm:prSet presAssocID="{574222B0-567C-3F40-8AD4-0649D1DEA8FA}" presName="negativeSpace" presStyleCnt="0"/>
      <dgm:spPr/>
    </dgm:pt>
    <dgm:pt modelId="{BE5A2E84-61FA-244B-B580-9FB1C26EFDCF}" type="pres">
      <dgm:prSet presAssocID="{574222B0-567C-3F40-8AD4-0649D1DEA8FA}" presName="childText" presStyleLbl="conFgAcc1" presStyleIdx="6" presStyleCnt="8">
        <dgm:presLayoutVars>
          <dgm:bulletEnabled val="1"/>
        </dgm:presLayoutVars>
      </dgm:prSet>
      <dgm:spPr/>
    </dgm:pt>
    <dgm:pt modelId="{01D75D61-6209-844F-9547-FA546F866132}" type="pres">
      <dgm:prSet presAssocID="{E5731698-05A2-644C-A3D6-C6ED878D1B9E}" presName="spaceBetweenRectangles" presStyleCnt="0"/>
      <dgm:spPr/>
    </dgm:pt>
    <dgm:pt modelId="{42DC4526-DF71-EF4C-B1F9-F47B07C40D8B}" type="pres">
      <dgm:prSet presAssocID="{67355D43-8549-40ED-8CEC-A354C5995A3C}" presName="parentLin" presStyleCnt="0"/>
      <dgm:spPr/>
    </dgm:pt>
    <dgm:pt modelId="{3BFAC4CF-75C9-CB4B-BE99-CD4F448724F6}" type="pres">
      <dgm:prSet presAssocID="{67355D43-8549-40ED-8CEC-A354C5995A3C}" presName="parentLeftMargin" presStyleLbl="node1" presStyleIdx="6" presStyleCnt="8"/>
      <dgm:spPr/>
    </dgm:pt>
    <dgm:pt modelId="{C9B0200F-04C8-264B-AE6F-F43223E99727}" type="pres">
      <dgm:prSet presAssocID="{67355D43-8549-40ED-8CEC-A354C5995A3C}" presName="parentText" presStyleLbl="node1" presStyleIdx="7" presStyleCnt="8">
        <dgm:presLayoutVars>
          <dgm:chMax val="0"/>
          <dgm:bulletEnabled val="1"/>
        </dgm:presLayoutVars>
      </dgm:prSet>
      <dgm:spPr/>
    </dgm:pt>
    <dgm:pt modelId="{A619A883-EFF9-5C4D-9361-1CE4EE8F1B60}" type="pres">
      <dgm:prSet presAssocID="{67355D43-8549-40ED-8CEC-A354C5995A3C}" presName="negativeSpace" presStyleCnt="0"/>
      <dgm:spPr/>
    </dgm:pt>
    <dgm:pt modelId="{7D761F37-1D50-194B-B898-5D2967746D21}" type="pres">
      <dgm:prSet presAssocID="{67355D43-8549-40ED-8CEC-A354C5995A3C}" presName="childText" presStyleLbl="conFgAcc1" presStyleIdx="7" presStyleCnt="8">
        <dgm:presLayoutVars>
          <dgm:bulletEnabled val="1"/>
        </dgm:presLayoutVars>
      </dgm:prSet>
      <dgm:spPr/>
    </dgm:pt>
  </dgm:ptLst>
  <dgm:cxnLst>
    <dgm:cxn modelId="{11601006-58F2-4D72-A0E6-32C85CF1B463}" srcId="{C0D894A3-0EB8-4166-91CD-D08D26280335}" destId="{2045CF98-C62A-4D85-B93F-5490AE233A4F}" srcOrd="2" destOrd="0" parTransId="{A03247B3-7397-4EA1-AA34-1A8BC2B67131}" sibTransId="{D4898650-712E-48D5-A1DD-C9C61CC385D0}"/>
    <dgm:cxn modelId="{FCBFC80C-6603-DC4A-9C43-F688794D15D1}" type="presOf" srcId="{C0D894A3-0EB8-4166-91CD-D08D26280335}" destId="{A5578703-8317-6449-8BB4-EE887627C16D}" srcOrd="0" destOrd="0" presId="urn:microsoft.com/office/officeart/2005/8/layout/list1"/>
    <dgm:cxn modelId="{8D99F70C-EB0B-4171-BD1F-853D2CA1992F}" srcId="{C0D894A3-0EB8-4166-91CD-D08D26280335}" destId="{DA7AE9FA-3192-4D81-97F2-3033D2CA3C91}" srcOrd="1" destOrd="0" parTransId="{73453BBC-BED6-4179-BE7D-2197E5F11F51}" sibTransId="{20A0D699-C7F8-48B8-BAB2-75AC4CEDB925}"/>
    <dgm:cxn modelId="{FA21D10D-BB0A-6045-8E85-3613762CF7D9}" type="presOf" srcId="{DA7AE9FA-3192-4D81-97F2-3033D2CA3C91}" destId="{9AB47BD9-5E98-E140-9986-BCAE332B6905}" srcOrd="1" destOrd="0" presId="urn:microsoft.com/office/officeart/2005/8/layout/list1"/>
    <dgm:cxn modelId="{F758F512-5464-4DB3-BB51-B5F7C9615725}" srcId="{C0D894A3-0EB8-4166-91CD-D08D26280335}" destId="{67355D43-8549-40ED-8CEC-A354C5995A3C}" srcOrd="7" destOrd="0" parTransId="{72FA485F-E4ED-4B02-8519-6D0B6CCEEA64}" sibTransId="{65D591EC-9377-4C17-A716-218B92834D7B}"/>
    <dgm:cxn modelId="{E3FEFB32-9261-7447-8AAC-78AD45292841}" type="presOf" srcId="{2045CF98-C62A-4D85-B93F-5490AE233A4F}" destId="{2FA775D5-78D9-BD41-B8A7-38FBCFA43016}" srcOrd="1" destOrd="0" presId="urn:microsoft.com/office/officeart/2005/8/layout/list1"/>
    <dgm:cxn modelId="{0B822A3C-CDDB-A042-B85D-C00809B91B20}" type="presOf" srcId="{67355D43-8549-40ED-8CEC-A354C5995A3C}" destId="{C9B0200F-04C8-264B-AE6F-F43223E99727}" srcOrd="1" destOrd="0" presId="urn:microsoft.com/office/officeart/2005/8/layout/list1"/>
    <dgm:cxn modelId="{49858042-F8EC-4F54-92E1-7FCDCC4DFE4C}" srcId="{C0D894A3-0EB8-4166-91CD-D08D26280335}" destId="{91E82435-D10F-40D5-B831-5C84E537D571}" srcOrd="3" destOrd="0" parTransId="{8E9AA12C-7FF4-4CD5-8AFD-C30D490DD1CE}" sibTransId="{FB05F4A8-3C46-4885-8306-0B4AF0157496}"/>
    <dgm:cxn modelId="{FA2D0755-80AC-CF4A-9314-43252D6996BB}" type="presOf" srcId="{1E82E43F-AFDF-4CBD-B289-D2BA17288C1E}" destId="{B4915304-A457-7B4F-A786-6D2AD59B33EE}" srcOrd="0" destOrd="0" presId="urn:microsoft.com/office/officeart/2005/8/layout/list1"/>
    <dgm:cxn modelId="{F080D962-DDBE-294E-8BB7-4F950FA5BB0C}" type="presOf" srcId="{BD6A6BD1-D062-8047-A930-299FFECB2DF6}" destId="{7BA4F0F4-11E7-AD4F-AC15-99E78A29C39A}" srcOrd="0" destOrd="0" presId="urn:microsoft.com/office/officeart/2005/8/layout/list1"/>
    <dgm:cxn modelId="{62D45166-CCD6-AE4F-B92D-7880E79B54D2}" srcId="{C0D894A3-0EB8-4166-91CD-D08D26280335}" destId="{434F3005-9B36-634B-8F77-78C57AE38C90}" srcOrd="4" destOrd="0" parTransId="{EE9D5AFD-6EAE-1C47-B171-EBB6C38E9628}" sibTransId="{785ECE11-8ECA-A247-96D5-EAFC3AEC9492}"/>
    <dgm:cxn modelId="{91E4DC6B-254D-CF49-912F-0AFB0766BCDD}" type="presOf" srcId="{1E82E43F-AFDF-4CBD-B289-D2BA17288C1E}" destId="{0DC15A9E-616C-F140-AB51-8B16AD675C9D}" srcOrd="1" destOrd="0" presId="urn:microsoft.com/office/officeart/2005/8/layout/list1"/>
    <dgm:cxn modelId="{3B1F1B82-9852-A04D-8D5C-21B07688C812}" type="presOf" srcId="{2045CF98-C62A-4D85-B93F-5490AE233A4F}" destId="{01FFA785-71E6-B841-BCEA-EEDBF4D4D7D2}" srcOrd="0" destOrd="0" presId="urn:microsoft.com/office/officeart/2005/8/layout/list1"/>
    <dgm:cxn modelId="{78DE3491-F22E-E74A-9D86-95E1A0F7C168}" type="presOf" srcId="{91E82435-D10F-40D5-B831-5C84E537D571}" destId="{883CB3C1-8A04-8C44-A822-388BE3F7285C}" srcOrd="1" destOrd="0" presId="urn:microsoft.com/office/officeart/2005/8/layout/list1"/>
    <dgm:cxn modelId="{25BFC992-4233-5846-87A3-A70BB27D50D5}" type="presOf" srcId="{67355D43-8549-40ED-8CEC-A354C5995A3C}" destId="{3BFAC4CF-75C9-CB4B-BE99-CD4F448724F6}" srcOrd="0" destOrd="0" presId="urn:microsoft.com/office/officeart/2005/8/layout/list1"/>
    <dgm:cxn modelId="{26FA4794-5544-0748-A7B7-CE61F8BB8EB9}" type="presOf" srcId="{434F3005-9B36-634B-8F77-78C57AE38C90}" destId="{FB33B332-7153-094B-975E-9B5492E27F72}" srcOrd="1" destOrd="0" presId="urn:microsoft.com/office/officeart/2005/8/layout/list1"/>
    <dgm:cxn modelId="{D3359D9E-AA69-403E-9B74-19087359B2CD}" srcId="{C0D894A3-0EB8-4166-91CD-D08D26280335}" destId="{1E82E43F-AFDF-4CBD-B289-D2BA17288C1E}" srcOrd="0" destOrd="0" parTransId="{43180D85-B45C-4A5D-9556-02BC1C141823}" sibTransId="{B7C72182-C6B8-4C52-867B-8789DFFD3002}"/>
    <dgm:cxn modelId="{1A22A49F-8B13-DC43-A4BE-F42050758AFB}" srcId="{C0D894A3-0EB8-4166-91CD-D08D26280335}" destId="{574222B0-567C-3F40-8AD4-0649D1DEA8FA}" srcOrd="6" destOrd="0" parTransId="{C99E6538-CA62-634E-A9F7-55D06381F2E3}" sibTransId="{E5731698-05A2-644C-A3D6-C6ED878D1B9E}"/>
    <dgm:cxn modelId="{2F6363A5-57F9-1C46-9DFC-C475A65DD29A}" type="presOf" srcId="{574222B0-567C-3F40-8AD4-0649D1DEA8FA}" destId="{2286A824-270D-6C42-96FB-FEC1B95093B4}" srcOrd="1" destOrd="0" presId="urn:microsoft.com/office/officeart/2005/8/layout/list1"/>
    <dgm:cxn modelId="{7935F6B3-1E4D-5648-A4CE-A903C445B4C7}" type="presOf" srcId="{BD6A6BD1-D062-8047-A930-299FFECB2DF6}" destId="{B93B1150-014B-2644-9B35-D084820B4D09}" srcOrd="1" destOrd="0" presId="urn:microsoft.com/office/officeart/2005/8/layout/list1"/>
    <dgm:cxn modelId="{CFC749B8-E92D-1848-BE3D-6321BA7F1095}" type="presOf" srcId="{91E82435-D10F-40D5-B831-5C84E537D571}" destId="{F68B562F-F376-AF49-90CC-98F27B609EE1}" srcOrd="0" destOrd="0" presId="urn:microsoft.com/office/officeart/2005/8/layout/list1"/>
    <dgm:cxn modelId="{BE6F53E1-382F-1143-ACE7-E25FDA497CA8}" type="presOf" srcId="{434F3005-9B36-634B-8F77-78C57AE38C90}" destId="{AB05E78E-A529-C54A-A961-919A78B387B3}" srcOrd="0" destOrd="0" presId="urn:microsoft.com/office/officeart/2005/8/layout/list1"/>
    <dgm:cxn modelId="{3E920FE2-B59C-B74D-BC14-CF9DAAD09920}" type="presOf" srcId="{574222B0-567C-3F40-8AD4-0649D1DEA8FA}" destId="{DF2268E0-CBAC-F946-8F49-ED90C691B15C}" srcOrd="0" destOrd="0" presId="urn:microsoft.com/office/officeart/2005/8/layout/list1"/>
    <dgm:cxn modelId="{AD6CD0E2-F62F-A040-8AF8-99B1FB0DD8E5}" type="presOf" srcId="{DA7AE9FA-3192-4D81-97F2-3033D2CA3C91}" destId="{F5616087-8E5A-C949-B057-9F98A88227B8}" srcOrd="0" destOrd="0" presId="urn:microsoft.com/office/officeart/2005/8/layout/list1"/>
    <dgm:cxn modelId="{5C8F89EC-3FEE-BD46-A0F6-A3BC50584709}" srcId="{C0D894A3-0EB8-4166-91CD-D08D26280335}" destId="{BD6A6BD1-D062-8047-A930-299FFECB2DF6}" srcOrd="5" destOrd="0" parTransId="{58A36E5A-5841-A64D-AA45-173C7B4A976F}" sibTransId="{E338B472-AD82-E24A-A07B-2ACF90BD3130}"/>
    <dgm:cxn modelId="{F9D91ADA-D8B3-FC4A-9AE8-51587BB4F21E}" type="presParOf" srcId="{A5578703-8317-6449-8BB4-EE887627C16D}" destId="{26CF68E3-8068-4745-B894-786DD4DB6E75}" srcOrd="0" destOrd="0" presId="urn:microsoft.com/office/officeart/2005/8/layout/list1"/>
    <dgm:cxn modelId="{DC754A91-AC24-B645-AB13-87D33085389A}" type="presParOf" srcId="{26CF68E3-8068-4745-B894-786DD4DB6E75}" destId="{B4915304-A457-7B4F-A786-6D2AD59B33EE}" srcOrd="0" destOrd="0" presId="urn:microsoft.com/office/officeart/2005/8/layout/list1"/>
    <dgm:cxn modelId="{BBD597DD-1E61-D447-93E8-2CB7C6A7CABF}" type="presParOf" srcId="{26CF68E3-8068-4745-B894-786DD4DB6E75}" destId="{0DC15A9E-616C-F140-AB51-8B16AD675C9D}" srcOrd="1" destOrd="0" presId="urn:microsoft.com/office/officeart/2005/8/layout/list1"/>
    <dgm:cxn modelId="{093624ED-243C-8749-BE80-9F808F9E7D8A}" type="presParOf" srcId="{A5578703-8317-6449-8BB4-EE887627C16D}" destId="{61B4EF4B-194B-8240-9F81-30FA35344259}" srcOrd="1" destOrd="0" presId="urn:microsoft.com/office/officeart/2005/8/layout/list1"/>
    <dgm:cxn modelId="{F834020A-8A74-684B-926B-F4562223EFD6}" type="presParOf" srcId="{A5578703-8317-6449-8BB4-EE887627C16D}" destId="{242CB130-4F12-DF40-AB4E-6BBB883AEF5E}" srcOrd="2" destOrd="0" presId="urn:microsoft.com/office/officeart/2005/8/layout/list1"/>
    <dgm:cxn modelId="{A4E76C20-7479-8148-B49A-7C5C706A396E}" type="presParOf" srcId="{A5578703-8317-6449-8BB4-EE887627C16D}" destId="{35F6B2C7-9B53-0546-ADE9-22A05DAFED27}" srcOrd="3" destOrd="0" presId="urn:microsoft.com/office/officeart/2005/8/layout/list1"/>
    <dgm:cxn modelId="{5988CF6A-151A-3B41-8922-3CFE04C6F55F}" type="presParOf" srcId="{A5578703-8317-6449-8BB4-EE887627C16D}" destId="{ED65A3B9-81AF-B645-A454-93DDA9336461}" srcOrd="4" destOrd="0" presId="urn:microsoft.com/office/officeart/2005/8/layout/list1"/>
    <dgm:cxn modelId="{108FFBEA-24F9-954E-B72F-B907429A7AAE}" type="presParOf" srcId="{ED65A3B9-81AF-B645-A454-93DDA9336461}" destId="{F5616087-8E5A-C949-B057-9F98A88227B8}" srcOrd="0" destOrd="0" presId="urn:microsoft.com/office/officeart/2005/8/layout/list1"/>
    <dgm:cxn modelId="{2E69E086-EEDC-3742-9333-B13413FAAFAE}" type="presParOf" srcId="{ED65A3B9-81AF-B645-A454-93DDA9336461}" destId="{9AB47BD9-5E98-E140-9986-BCAE332B6905}" srcOrd="1" destOrd="0" presId="urn:microsoft.com/office/officeart/2005/8/layout/list1"/>
    <dgm:cxn modelId="{164372AC-63F9-AF47-BE70-8AB0EF24BBB7}" type="presParOf" srcId="{A5578703-8317-6449-8BB4-EE887627C16D}" destId="{D3A33966-860C-3941-AE3D-9C5A37873242}" srcOrd="5" destOrd="0" presId="urn:microsoft.com/office/officeart/2005/8/layout/list1"/>
    <dgm:cxn modelId="{AC2F375C-A1AD-F840-B5EE-7C474CA33740}" type="presParOf" srcId="{A5578703-8317-6449-8BB4-EE887627C16D}" destId="{870451C2-7E39-C041-8C22-36032BE1346B}" srcOrd="6" destOrd="0" presId="urn:microsoft.com/office/officeart/2005/8/layout/list1"/>
    <dgm:cxn modelId="{B5CEFC5E-5F28-9C4E-82A6-4C4C4504EC1A}" type="presParOf" srcId="{A5578703-8317-6449-8BB4-EE887627C16D}" destId="{B21169AD-7C82-F14C-8DF6-1BF1F90B41B4}" srcOrd="7" destOrd="0" presId="urn:microsoft.com/office/officeart/2005/8/layout/list1"/>
    <dgm:cxn modelId="{DCE8191C-1928-694D-9ED3-15E92CE7C877}" type="presParOf" srcId="{A5578703-8317-6449-8BB4-EE887627C16D}" destId="{89F79928-F636-A144-950A-627D2315BB51}" srcOrd="8" destOrd="0" presId="urn:microsoft.com/office/officeart/2005/8/layout/list1"/>
    <dgm:cxn modelId="{26A96B85-AD5C-2A4B-8105-C49D326D1C9F}" type="presParOf" srcId="{89F79928-F636-A144-950A-627D2315BB51}" destId="{01FFA785-71E6-B841-BCEA-EEDBF4D4D7D2}" srcOrd="0" destOrd="0" presId="urn:microsoft.com/office/officeart/2005/8/layout/list1"/>
    <dgm:cxn modelId="{DE7379E0-7A88-2C47-BD03-292393FE1E43}" type="presParOf" srcId="{89F79928-F636-A144-950A-627D2315BB51}" destId="{2FA775D5-78D9-BD41-B8A7-38FBCFA43016}" srcOrd="1" destOrd="0" presId="urn:microsoft.com/office/officeart/2005/8/layout/list1"/>
    <dgm:cxn modelId="{C7FDD8C9-F3B9-9D42-9085-44D63659377E}" type="presParOf" srcId="{A5578703-8317-6449-8BB4-EE887627C16D}" destId="{FCADA00E-213D-2044-97E8-DE518258F3C7}" srcOrd="9" destOrd="0" presId="urn:microsoft.com/office/officeart/2005/8/layout/list1"/>
    <dgm:cxn modelId="{D7D4D3ED-2CA9-CD42-AE2B-0E1EB5CE1099}" type="presParOf" srcId="{A5578703-8317-6449-8BB4-EE887627C16D}" destId="{3FA6CA5B-9109-D842-85DD-AA852572A78E}" srcOrd="10" destOrd="0" presId="urn:microsoft.com/office/officeart/2005/8/layout/list1"/>
    <dgm:cxn modelId="{92D0968F-8496-FA4E-96CE-ABE3A13383B7}" type="presParOf" srcId="{A5578703-8317-6449-8BB4-EE887627C16D}" destId="{C725B5C0-380F-3A47-9215-773944617F3C}" srcOrd="11" destOrd="0" presId="urn:microsoft.com/office/officeart/2005/8/layout/list1"/>
    <dgm:cxn modelId="{E0FA30EC-C252-0349-94EB-5AE12A4FFD39}" type="presParOf" srcId="{A5578703-8317-6449-8BB4-EE887627C16D}" destId="{EFBA805B-089E-0142-8B55-F2CA3133988D}" srcOrd="12" destOrd="0" presId="urn:microsoft.com/office/officeart/2005/8/layout/list1"/>
    <dgm:cxn modelId="{91EA4C9B-A59C-6948-B4D5-A60C96420394}" type="presParOf" srcId="{EFBA805B-089E-0142-8B55-F2CA3133988D}" destId="{F68B562F-F376-AF49-90CC-98F27B609EE1}" srcOrd="0" destOrd="0" presId="urn:microsoft.com/office/officeart/2005/8/layout/list1"/>
    <dgm:cxn modelId="{D1110902-9DE0-BC47-9075-88375EC5080F}" type="presParOf" srcId="{EFBA805B-089E-0142-8B55-F2CA3133988D}" destId="{883CB3C1-8A04-8C44-A822-388BE3F7285C}" srcOrd="1" destOrd="0" presId="urn:microsoft.com/office/officeart/2005/8/layout/list1"/>
    <dgm:cxn modelId="{0823D550-6817-6E48-90ED-92158B79CD1F}" type="presParOf" srcId="{A5578703-8317-6449-8BB4-EE887627C16D}" destId="{B47F1F8A-FD92-5D4F-AF9E-3BB49993D9D0}" srcOrd="13" destOrd="0" presId="urn:microsoft.com/office/officeart/2005/8/layout/list1"/>
    <dgm:cxn modelId="{0C0A2DE9-A93A-4544-8443-BD67011593AB}" type="presParOf" srcId="{A5578703-8317-6449-8BB4-EE887627C16D}" destId="{C5E22FD6-A49D-9440-9DA0-FF276F8EBE32}" srcOrd="14" destOrd="0" presId="urn:microsoft.com/office/officeart/2005/8/layout/list1"/>
    <dgm:cxn modelId="{C46D30EC-2BEA-934F-A1E8-B343066B76B7}" type="presParOf" srcId="{A5578703-8317-6449-8BB4-EE887627C16D}" destId="{3926056F-0DBF-7B47-9DAE-5FF0EBF7584C}" srcOrd="15" destOrd="0" presId="urn:microsoft.com/office/officeart/2005/8/layout/list1"/>
    <dgm:cxn modelId="{88280DBF-5982-5C49-9CA8-31AF27D2BC97}" type="presParOf" srcId="{A5578703-8317-6449-8BB4-EE887627C16D}" destId="{42AB1333-DF87-8442-9F70-01495E67C8CA}" srcOrd="16" destOrd="0" presId="urn:microsoft.com/office/officeart/2005/8/layout/list1"/>
    <dgm:cxn modelId="{3AA1641A-1D58-BC43-9BDB-CD9AD2D09520}" type="presParOf" srcId="{42AB1333-DF87-8442-9F70-01495E67C8CA}" destId="{AB05E78E-A529-C54A-A961-919A78B387B3}" srcOrd="0" destOrd="0" presId="urn:microsoft.com/office/officeart/2005/8/layout/list1"/>
    <dgm:cxn modelId="{31EA8F7D-C243-3B4B-B4B9-DB69923BB0EF}" type="presParOf" srcId="{42AB1333-DF87-8442-9F70-01495E67C8CA}" destId="{FB33B332-7153-094B-975E-9B5492E27F72}" srcOrd="1" destOrd="0" presId="urn:microsoft.com/office/officeart/2005/8/layout/list1"/>
    <dgm:cxn modelId="{DB4C37BB-D663-B242-88ED-B35FC43FC92F}" type="presParOf" srcId="{A5578703-8317-6449-8BB4-EE887627C16D}" destId="{729006CB-C97C-8A4F-829E-DE4C27375770}" srcOrd="17" destOrd="0" presId="urn:microsoft.com/office/officeart/2005/8/layout/list1"/>
    <dgm:cxn modelId="{5922583C-4AA3-AA41-92F6-11EA0AE376E4}" type="presParOf" srcId="{A5578703-8317-6449-8BB4-EE887627C16D}" destId="{AE8E80A6-FC9B-7C45-9BEF-63771DE86FED}" srcOrd="18" destOrd="0" presId="urn:microsoft.com/office/officeart/2005/8/layout/list1"/>
    <dgm:cxn modelId="{43130597-1D6D-FC4D-B03B-CE19880ED424}" type="presParOf" srcId="{A5578703-8317-6449-8BB4-EE887627C16D}" destId="{A1C8A5D4-1E4A-4F46-99C5-A76961137E6D}" srcOrd="19" destOrd="0" presId="urn:microsoft.com/office/officeart/2005/8/layout/list1"/>
    <dgm:cxn modelId="{B5C4F890-9BF8-D94F-99BF-B3172C8B26C6}" type="presParOf" srcId="{A5578703-8317-6449-8BB4-EE887627C16D}" destId="{F76B4C25-3290-644A-826D-94FFB746C3B2}" srcOrd="20" destOrd="0" presId="urn:microsoft.com/office/officeart/2005/8/layout/list1"/>
    <dgm:cxn modelId="{1E6A462A-D6D6-BC4C-A54D-C0845158B7DA}" type="presParOf" srcId="{F76B4C25-3290-644A-826D-94FFB746C3B2}" destId="{7BA4F0F4-11E7-AD4F-AC15-99E78A29C39A}" srcOrd="0" destOrd="0" presId="urn:microsoft.com/office/officeart/2005/8/layout/list1"/>
    <dgm:cxn modelId="{992AF204-0E27-D34E-954F-33B7E6B10D27}" type="presParOf" srcId="{F76B4C25-3290-644A-826D-94FFB746C3B2}" destId="{B93B1150-014B-2644-9B35-D084820B4D09}" srcOrd="1" destOrd="0" presId="urn:microsoft.com/office/officeart/2005/8/layout/list1"/>
    <dgm:cxn modelId="{88E83694-8DCF-D446-BAFA-83EA0DB0A0E9}" type="presParOf" srcId="{A5578703-8317-6449-8BB4-EE887627C16D}" destId="{C18873C4-8C25-A344-ACD4-D4F514A044A4}" srcOrd="21" destOrd="0" presId="urn:microsoft.com/office/officeart/2005/8/layout/list1"/>
    <dgm:cxn modelId="{CEE492ED-B145-3345-9F8B-D048DF1E34DD}" type="presParOf" srcId="{A5578703-8317-6449-8BB4-EE887627C16D}" destId="{92A0D23F-52D2-6445-9576-E86E20AE3F99}" srcOrd="22" destOrd="0" presId="urn:microsoft.com/office/officeart/2005/8/layout/list1"/>
    <dgm:cxn modelId="{E1A19E18-E0D6-E545-8CF4-42A72F0F8FA9}" type="presParOf" srcId="{A5578703-8317-6449-8BB4-EE887627C16D}" destId="{7A3DA69D-894C-444E-9BF9-9464534FAA2E}" srcOrd="23" destOrd="0" presId="urn:microsoft.com/office/officeart/2005/8/layout/list1"/>
    <dgm:cxn modelId="{B0E52E99-94F2-7845-9FBC-A84455882C00}" type="presParOf" srcId="{A5578703-8317-6449-8BB4-EE887627C16D}" destId="{E58D3EA4-6A9A-0D4F-A14C-638CD023D31D}" srcOrd="24" destOrd="0" presId="urn:microsoft.com/office/officeart/2005/8/layout/list1"/>
    <dgm:cxn modelId="{E812D6BE-871F-4949-8BEC-0A8799E15C6E}" type="presParOf" srcId="{E58D3EA4-6A9A-0D4F-A14C-638CD023D31D}" destId="{DF2268E0-CBAC-F946-8F49-ED90C691B15C}" srcOrd="0" destOrd="0" presId="urn:microsoft.com/office/officeart/2005/8/layout/list1"/>
    <dgm:cxn modelId="{C368F60D-B6FA-C649-BB2D-AA7468F88C27}" type="presParOf" srcId="{E58D3EA4-6A9A-0D4F-A14C-638CD023D31D}" destId="{2286A824-270D-6C42-96FB-FEC1B95093B4}" srcOrd="1" destOrd="0" presId="urn:microsoft.com/office/officeart/2005/8/layout/list1"/>
    <dgm:cxn modelId="{C176EE44-09AA-A943-98E7-C444E1A10983}" type="presParOf" srcId="{A5578703-8317-6449-8BB4-EE887627C16D}" destId="{39B2E49D-B076-4245-BDAD-2AD897750801}" srcOrd="25" destOrd="0" presId="urn:microsoft.com/office/officeart/2005/8/layout/list1"/>
    <dgm:cxn modelId="{2A6513E4-3CDB-C943-BD0F-88D23FE973D0}" type="presParOf" srcId="{A5578703-8317-6449-8BB4-EE887627C16D}" destId="{BE5A2E84-61FA-244B-B580-9FB1C26EFDCF}" srcOrd="26" destOrd="0" presId="urn:microsoft.com/office/officeart/2005/8/layout/list1"/>
    <dgm:cxn modelId="{2B6ACFF7-1837-6446-BB24-25A4C6713993}" type="presParOf" srcId="{A5578703-8317-6449-8BB4-EE887627C16D}" destId="{01D75D61-6209-844F-9547-FA546F866132}" srcOrd="27" destOrd="0" presId="urn:microsoft.com/office/officeart/2005/8/layout/list1"/>
    <dgm:cxn modelId="{F84C916A-E33C-8C4E-A62D-47CA0118BE38}" type="presParOf" srcId="{A5578703-8317-6449-8BB4-EE887627C16D}" destId="{42DC4526-DF71-EF4C-B1F9-F47B07C40D8B}" srcOrd="28" destOrd="0" presId="urn:microsoft.com/office/officeart/2005/8/layout/list1"/>
    <dgm:cxn modelId="{039DA31E-FC7A-534E-9A51-C507AB385987}" type="presParOf" srcId="{42DC4526-DF71-EF4C-B1F9-F47B07C40D8B}" destId="{3BFAC4CF-75C9-CB4B-BE99-CD4F448724F6}" srcOrd="0" destOrd="0" presId="urn:microsoft.com/office/officeart/2005/8/layout/list1"/>
    <dgm:cxn modelId="{9B6B657B-FDC7-B640-A77B-EA4856B22470}" type="presParOf" srcId="{42DC4526-DF71-EF4C-B1F9-F47B07C40D8B}" destId="{C9B0200F-04C8-264B-AE6F-F43223E99727}" srcOrd="1" destOrd="0" presId="urn:microsoft.com/office/officeart/2005/8/layout/list1"/>
    <dgm:cxn modelId="{DAFEFF0F-08F0-A24B-B3A0-2B00A1DC000E}" type="presParOf" srcId="{A5578703-8317-6449-8BB4-EE887627C16D}" destId="{A619A883-EFF9-5C4D-9361-1CE4EE8F1B60}" srcOrd="29" destOrd="0" presId="urn:microsoft.com/office/officeart/2005/8/layout/list1"/>
    <dgm:cxn modelId="{7A73691A-AC56-7749-BB5F-B92A9CE72962}" type="presParOf" srcId="{A5578703-8317-6449-8BB4-EE887627C16D}" destId="{7D761F37-1D50-194B-B898-5D2967746D21}"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0D894A3-0EB8-4166-91CD-D08D26280335}"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n-US"/>
        </a:p>
      </dgm:t>
    </dgm:pt>
    <dgm:pt modelId="{1E82E43F-AFDF-4CBD-B289-D2BA17288C1E}">
      <dgm:prSet custT="1"/>
      <dgm:spPr/>
      <dgm:t>
        <a:bodyPr/>
        <a:lstStyle/>
        <a:p>
          <a:r>
            <a:rPr lang="en-US" sz="1800" b="0" i="0" dirty="0">
              <a:latin typeface="Calibri" panose="020F0502020204030204" pitchFamily="34" charset="0"/>
            </a:rPr>
            <a:t>RICE</a:t>
          </a:r>
        </a:p>
      </dgm:t>
    </dgm:pt>
    <dgm:pt modelId="{43180D85-B45C-4A5D-9556-02BC1C141823}" type="parTrans" cxnId="{D3359D9E-AA69-403E-9B74-19087359B2CD}">
      <dgm:prSet/>
      <dgm:spPr/>
      <dgm:t>
        <a:bodyPr/>
        <a:lstStyle/>
        <a:p>
          <a:endParaRPr lang="en-US" sz="1800">
            <a:latin typeface="Avenir Next" panose="020B0503020202020204" pitchFamily="34" charset="0"/>
          </a:endParaRPr>
        </a:p>
      </dgm:t>
    </dgm:pt>
    <dgm:pt modelId="{B7C72182-C6B8-4C52-867B-8789DFFD3002}" type="sibTrans" cxnId="{D3359D9E-AA69-403E-9B74-19087359B2CD}">
      <dgm:prSet/>
      <dgm:spPr/>
      <dgm:t>
        <a:bodyPr/>
        <a:lstStyle/>
        <a:p>
          <a:endParaRPr lang="en-US" sz="1800">
            <a:latin typeface="Avenir Next" panose="020B0503020202020204" pitchFamily="34" charset="0"/>
          </a:endParaRPr>
        </a:p>
      </dgm:t>
    </dgm:pt>
    <dgm:pt modelId="{DA7AE9FA-3192-4D81-97F2-3033D2CA3C91}">
      <dgm:prSet custT="1"/>
      <dgm:spPr/>
      <dgm:t>
        <a:bodyPr/>
        <a:lstStyle/>
        <a:p>
          <a:r>
            <a:rPr lang="en-US" sz="1800" b="0" i="0" dirty="0">
              <a:latin typeface="Calibri" panose="020F0502020204030204" pitchFamily="34" charset="0"/>
            </a:rPr>
            <a:t>NSAIDS</a:t>
          </a:r>
        </a:p>
      </dgm:t>
    </dgm:pt>
    <dgm:pt modelId="{73453BBC-BED6-4179-BE7D-2197E5F11F51}" type="parTrans" cxnId="{8D99F70C-EB0B-4171-BD1F-853D2CA1992F}">
      <dgm:prSet/>
      <dgm:spPr/>
      <dgm:t>
        <a:bodyPr/>
        <a:lstStyle/>
        <a:p>
          <a:endParaRPr lang="en-US" sz="1800">
            <a:latin typeface="Avenir Next" panose="020B0503020202020204" pitchFamily="34" charset="0"/>
          </a:endParaRPr>
        </a:p>
      </dgm:t>
    </dgm:pt>
    <dgm:pt modelId="{20A0D699-C7F8-48B8-BAB2-75AC4CEDB925}" type="sibTrans" cxnId="{8D99F70C-EB0B-4171-BD1F-853D2CA1992F}">
      <dgm:prSet/>
      <dgm:spPr/>
      <dgm:t>
        <a:bodyPr/>
        <a:lstStyle/>
        <a:p>
          <a:endParaRPr lang="en-US" sz="1800">
            <a:latin typeface="Avenir Next" panose="020B0503020202020204" pitchFamily="34" charset="0"/>
          </a:endParaRPr>
        </a:p>
      </dgm:t>
    </dgm:pt>
    <dgm:pt modelId="{2045CF98-C62A-4D85-B93F-5490AE233A4F}">
      <dgm:prSet custT="1"/>
      <dgm:spPr/>
      <dgm:t>
        <a:bodyPr/>
        <a:lstStyle/>
        <a:p>
          <a:r>
            <a:rPr lang="en-US" sz="1800" b="0" i="0" dirty="0">
              <a:latin typeface="Calibri" panose="020F0502020204030204" pitchFamily="34" charset="0"/>
            </a:rPr>
            <a:t>Acetaminophen</a:t>
          </a:r>
        </a:p>
      </dgm:t>
    </dgm:pt>
    <dgm:pt modelId="{A03247B3-7397-4EA1-AA34-1A8BC2B67131}" type="parTrans" cxnId="{11601006-58F2-4D72-A0E6-32C85CF1B463}">
      <dgm:prSet/>
      <dgm:spPr/>
      <dgm:t>
        <a:bodyPr/>
        <a:lstStyle/>
        <a:p>
          <a:endParaRPr lang="en-US" sz="1800">
            <a:latin typeface="Avenir Next" panose="020B0503020202020204" pitchFamily="34" charset="0"/>
          </a:endParaRPr>
        </a:p>
      </dgm:t>
    </dgm:pt>
    <dgm:pt modelId="{D4898650-712E-48D5-A1DD-C9C61CC385D0}" type="sibTrans" cxnId="{11601006-58F2-4D72-A0E6-32C85CF1B463}">
      <dgm:prSet/>
      <dgm:spPr/>
      <dgm:t>
        <a:bodyPr/>
        <a:lstStyle/>
        <a:p>
          <a:endParaRPr lang="en-US" sz="1800">
            <a:latin typeface="Avenir Next" panose="020B0503020202020204" pitchFamily="34" charset="0"/>
          </a:endParaRPr>
        </a:p>
      </dgm:t>
    </dgm:pt>
    <dgm:pt modelId="{91E82435-D10F-40D5-B831-5C84E537D571}">
      <dgm:prSet custT="1"/>
      <dgm:spPr/>
      <dgm:t>
        <a:bodyPr/>
        <a:lstStyle/>
        <a:p>
          <a:r>
            <a:rPr lang="en-US" sz="1800" b="0" i="0" dirty="0">
              <a:latin typeface="Calibri" panose="020F0502020204030204" pitchFamily="34" charset="0"/>
            </a:rPr>
            <a:t>Muscle relaxants</a:t>
          </a:r>
        </a:p>
      </dgm:t>
    </dgm:pt>
    <dgm:pt modelId="{8E9AA12C-7FF4-4CD5-8AFD-C30D490DD1CE}" type="parTrans" cxnId="{49858042-F8EC-4F54-92E1-7FCDCC4DFE4C}">
      <dgm:prSet/>
      <dgm:spPr/>
      <dgm:t>
        <a:bodyPr/>
        <a:lstStyle/>
        <a:p>
          <a:endParaRPr lang="en-US" sz="1800">
            <a:latin typeface="Avenir Next" panose="020B0503020202020204" pitchFamily="34" charset="0"/>
          </a:endParaRPr>
        </a:p>
      </dgm:t>
    </dgm:pt>
    <dgm:pt modelId="{FB05F4A8-3C46-4885-8306-0B4AF0157496}" type="sibTrans" cxnId="{49858042-F8EC-4F54-92E1-7FCDCC4DFE4C}">
      <dgm:prSet/>
      <dgm:spPr/>
      <dgm:t>
        <a:bodyPr/>
        <a:lstStyle/>
        <a:p>
          <a:endParaRPr lang="en-US" sz="1800">
            <a:latin typeface="Avenir Next" panose="020B0503020202020204" pitchFamily="34" charset="0"/>
          </a:endParaRPr>
        </a:p>
      </dgm:t>
    </dgm:pt>
    <dgm:pt modelId="{67355D43-8549-40ED-8CEC-A354C5995A3C}">
      <dgm:prSet custT="1"/>
      <dgm:spPr/>
      <dgm:t>
        <a:bodyPr/>
        <a:lstStyle/>
        <a:p>
          <a:r>
            <a:rPr lang="en-US" sz="1800" b="0" i="0" dirty="0">
              <a:latin typeface="Calibri" panose="020F0502020204030204" pitchFamily="34" charset="0"/>
            </a:rPr>
            <a:t>Opioids</a:t>
          </a:r>
        </a:p>
      </dgm:t>
    </dgm:pt>
    <dgm:pt modelId="{72FA485F-E4ED-4B02-8519-6D0B6CCEEA64}" type="parTrans" cxnId="{F758F512-5464-4DB3-BB51-B5F7C9615725}">
      <dgm:prSet/>
      <dgm:spPr/>
      <dgm:t>
        <a:bodyPr/>
        <a:lstStyle/>
        <a:p>
          <a:endParaRPr lang="en-US" sz="1800">
            <a:latin typeface="Avenir Next" panose="020B0503020202020204" pitchFamily="34" charset="0"/>
          </a:endParaRPr>
        </a:p>
      </dgm:t>
    </dgm:pt>
    <dgm:pt modelId="{65D591EC-9377-4C17-A716-218B92834D7B}" type="sibTrans" cxnId="{F758F512-5464-4DB3-BB51-B5F7C9615725}">
      <dgm:prSet/>
      <dgm:spPr/>
      <dgm:t>
        <a:bodyPr/>
        <a:lstStyle/>
        <a:p>
          <a:endParaRPr lang="en-US" sz="1800">
            <a:latin typeface="Avenir Next" panose="020B0503020202020204" pitchFamily="34" charset="0"/>
          </a:endParaRPr>
        </a:p>
      </dgm:t>
    </dgm:pt>
    <dgm:pt modelId="{434F3005-9B36-634B-8F77-78C57AE38C90}">
      <dgm:prSet custT="1"/>
      <dgm:spPr/>
      <dgm:t>
        <a:bodyPr/>
        <a:lstStyle/>
        <a:p>
          <a:r>
            <a:rPr lang="en-US" sz="1800" b="0" i="0" dirty="0" err="1">
              <a:latin typeface="Calibri" panose="020F0502020204030204" pitchFamily="34" charset="0"/>
            </a:rPr>
            <a:t>Gabapentinoids</a:t>
          </a:r>
          <a:endParaRPr lang="en-US" sz="1800" b="0" i="0" dirty="0">
            <a:latin typeface="Calibri" panose="020F0502020204030204" pitchFamily="34" charset="0"/>
          </a:endParaRPr>
        </a:p>
      </dgm:t>
    </dgm:pt>
    <dgm:pt modelId="{EE9D5AFD-6EAE-1C47-B171-EBB6C38E9628}" type="parTrans" cxnId="{62D45166-CCD6-AE4F-B92D-7880E79B54D2}">
      <dgm:prSet/>
      <dgm:spPr/>
      <dgm:t>
        <a:bodyPr/>
        <a:lstStyle/>
        <a:p>
          <a:endParaRPr lang="en-US" sz="1800">
            <a:latin typeface="Avenir Next" panose="020B0503020202020204" pitchFamily="34" charset="0"/>
          </a:endParaRPr>
        </a:p>
      </dgm:t>
    </dgm:pt>
    <dgm:pt modelId="{785ECE11-8ECA-A247-96D5-EAFC3AEC9492}" type="sibTrans" cxnId="{62D45166-CCD6-AE4F-B92D-7880E79B54D2}">
      <dgm:prSet/>
      <dgm:spPr/>
      <dgm:t>
        <a:bodyPr/>
        <a:lstStyle/>
        <a:p>
          <a:endParaRPr lang="en-US" sz="1800">
            <a:latin typeface="Avenir Next" panose="020B0503020202020204" pitchFamily="34" charset="0"/>
          </a:endParaRPr>
        </a:p>
      </dgm:t>
    </dgm:pt>
    <dgm:pt modelId="{574222B0-567C-3F40-8AD4-0649D1DEA8FA}">
      <dgm:prSet custT="1"/>
      <dgm:spPr/>
      <dgm:t>
        <a:bodyPr/>
        <a:lstStyle/>
        <a:p>
          <a:r>
            <a:rPr lang="en-US" sz="1800" b="0" i="0" dirty="0">
              <a:latin typeface="Calibri" panose="020F0502020204030204" pitchFamily="34" charset="0"/>
            </a:rPr>
            <a:t>Interventions</a:t>
          </a:r>
        </a:p>
      </dgm:t>
    </dgm:pt>
    <dgm:pt modelId="{C99E6538-CA62-634E-A9F7-55D06381F2E3}" type="parTrans" cxnId="{1A22A49F-8B13-DC43-A4BE-F42050758AFB}">
      <dgm:prSet/>
      <dgm:spPr/>
      <dgm:t>
        <a:bodyPr/>
        <a:lstStyle/>
        <a:p>
          <a:endParaRPr lang="en-US" sz="1800">
            <a:latin typeface="Avenir Next" panose="020B0503020202020204" pitchFamily="34" charset="0"/>
          </a:endParaRPr>
        </a:p>
      </dgm:t>
    </dgm:pt>
    <dgm:pt modelId="{E5731698-05A2-644C-A3D6-C6ED878D1B9E}" type="sibTrans" cxnId="{1A22A49F-8B13-DC43-A4BE-F42050758AFB}">
      <dgm:prSet/>
      <dgm:spPr/>
      <dgm:t>
        <a:bodyPr/>
        <a:lstStyle/>
        <a:p>
          <a:endParaRPr lang="en-US" sz="1800">
            <a:latin typeface="Avenir Next" panose="020B0503020202020204" pitchFamily="34" charset="0"/>
          </a:endParaRPr>
        </a:p>
      </dgm:t>
    </dgm:pt>
    <dgm:pt modelId="{BD6A6BD1-D062-8047-A930-299FFECB2DF6}">
      <dgm:prSet custT="1"/>
      <dgm:spPr/>
      <dgm:t>
        <a:bodyPr/>
        <a:lstStyle/>
        <a:p>
          <a:r>
            <a:rPr lang="en-US" sz="1800" dirty="0"/>
            <a:t>SNRIs / TCAs</a:t>
          </a:r>
        </a:p>
      </dgm:t>
    </dgm:pt>
    <dgm:pt modelId="{58A36E5A-5841-A64D-AA45-173C7B4A976F}" type="parTrans" cxnId="{5C8F89EC-3FEE-BD46-A0F6-A3BC50584709}">
      <dgm:prSet/>
      <dgm:spPr/>
      <dgm:t>
        <a:bodyPr/>
        <a:lstStyle/>
        <a:p>
          <a:endParaRPr lang="en-US"/>
        </a:p>
      </dgm:t>
    </dgm:pt>
    <dgm:pt modelId="{E338B472-AD82-E24A-A07B-2ACF90BD3130}" type="sibTrans" cxnId="{5C8F89EC-3FEE-BD46-A0F6-A3BC50584709}">
      <dgm:prSet/>
      <dgm:spPr/>
      <dgm:t>
        <a:bodyPr/>
        <a:lstStyle/>
        <a:p>
          <a:endParaRPr lang="en-US"/>
        </a:p>
      </dgm:t>
    </dgm:pt>
    <dgm:pt modelId="{A5578703-8317-6449-8BB4-EE887627C16D}" type="pres">
      <dgm:prSet presAssocID="{C0D894A3-0EB8-4166-91CD-D08D26280335}" presName="linear" presStyleCnt="0">
        <dgm:presLayoutVars>
          <dgm:dir/>
          <dgm:animLvl val="lvl"/>
          <dgm:resizeHandles val="exact"/>
        </dgm:presLayoutVars>
      </dgm:prSet>
      <dgm:spPr/>
    </dgm:pt>
    <dgm:pt modelId="{26CF68E3-8068-4745-B894-786DD4DB6E75}" type="pres">
      <dgm:prSet presAssocID="{1E82E43F-AFDF-4CBD-B289-D2BA17288C1E}" presName="parentLin" presStyleCnt="0"/>
      <dgm:spPr/>
    </dgm:pt>
    <dgm:pt modelId="{B4915304-A457-7B4F-A786-6D2AD59B33EE}" type="pres">
      <dgm:prSet presAssocID="{1E82E43F-AFDF-4CBD-B289-D2BA17288C1E}" presName="parentLeftMargin" presStyleLbl="node1" presStyleIdx="0" presStyleCnt="8"/>
      <dgm:spPr/>
    </dgm:pt>
    <dgm:pt modelId="{0DC15A9E-616C-F140-AB51-8B16AD675C9D}" type="pres">
      <dgm:prSet presAssocID="{1E82E43F-AFDF-4CBD-B289-D2BA17288C1E}" presName="parentText" presStyleLbl="node1" presStyleIdx="0" presStyleCnt="8">
        <dgm:presLayoutVars>
          <dgm:chMax val="0"/>
          <dgm:bulletEnabled val="1"/>
        </dgm:presLayoutVars>
      </dgm:prSet>
      <dgm:spPr/>
    </dgm:pt>
    <dgm:pt modelId="{61B4EF4B-194B-8240-9F81-30FA35344259}" type="pres">
      <dgm:prSet presAssocID="{1E82E43F-AFDF-4CBD-B289-D2BA17288C1E}" presName="negativeSpace" presStyleCnt="0"/>
      <dgm:spPr/>
    </dgm:pt>
    <dgm:pt modelId="{242CB130-4F12-DF40-AB4E-6BBB883AEF5E}" type="pres">
      <dgm:prSet presAssocID="{1E82E43F-AFDF-4CBD-B289-D2BA17288C1E}" presName="childText" presStyleLbl="conFgAcc1" presStyleIdx="0" presStyleCnt="8">
        <dgm:presLayoutVars>
          <dgm:bulletEnabled val="1"/>
        </dgm:presLayoutVars>
      </dgm:prSet>
      <dgm:spPr/>
    </dgm:pt>
    <dgm:pt modelId="{35F6B2C7-9B53-0546-ADE9-22A05DAFED27}" type="pres">
      <dgm:prSet presAssocID="{B7C72182-C6B8-4C52-867B-8789DFFD3002}" presName="spaceBetweenRectangles" presStyleCnt="0"/>
      <dgm:spPr/>
    </dgm:pt>
    <dgm:pt modelId="{ED65A3B9-81AF-B645-A454-93DDA9336461}" type="pres">
      <dgm:prSet presAssocID="{DA7AE9FA-3192-4D81-97F2-3033D2CA3C91}" presName="parentLin" presStyleCnt="0"/>
      <dgm:spPr/>
    </dgm:pt>
    <dgm:pt modelId="{F5616087-8E5A-C949-B057-9F98A88227B8}" type="pres">
      <dgm:prSet presAssocID="{DA7AE9FA-3192-4D81-97F2-3033D2CA3C91}" presName="parentLeftMargin" presStyleLbl="node1" presStyleIdx="0" presStyleCnt="8"/>
      <dgm:spPr/>
    </dgm:pt>
    <dgm:pt modelId="{9AB47BD9-5E98-E140-9986-BCAE332B6905}" type="pres">
      <dgm:prSet presAssocID="{DA7AE9FA-3192-4D81-97F2-3033D2CA3C91}" presName="parentText" presStyleLbl="node1" presStyleIdx="1" presStyleCnt="8">
        <dgm:presLayoutVars>
          <dgm:chMax val="0"/>
          <dgm:bulletEnabled val="1"/>
        </dgm:presLayoutVars>
      </dgm:prSet>
      <dgm:spPr/>
    </dgm:pt>
    <dgm:pt modelId="{D3A33966-860C-3941-AE3D-9C5A37873242}" type="pres">
      <dgm:prSet presAssocID="{DA7AE9FA-3192-4D81-97F2-3033D2CA3C91}" presName="negativeSpace" presStyleCnt="0"/>
      <dgm:spPr/>
    </dgm:pt>
    <dgm:pt modelId="{870451C2-7E39-C041-8C22-36032BE1346B}" type="pres">
      <dgm:prSet presAssocID="{DA7AE9FA-3192-4D81-97F2-3033D2CA3C91}" presName="childText" presStyleLbl="conFgAcc1" presStyleIdx="1" presStyleCnt="8">
        <dgm:presLayoutVars>
          <dgm:bulletEnabled val="1"/>
        </dgm:presLayoutVars>
      </dgm:prSet>
      <dgm:spPr/>
    </dgm:pt>
    <dgm:pt modelId="{B21169AD-7C82-F14C-8DF6-1BF1F90B41B4}" type="pres">
      <dgm:prSet presAssocID="{20A0D699-C7F8-48B8-BAB2-75AC4CEDB925}" presName="spaceBetweenRectangles" presStyleCnt="0"/>
      <dgm:spPr/>
    </dgm:pt>
    <dgm:pt modelId="{89F79928-F636-A144-950A-627D2315BB51}" type="pres">
      <dgm:prSet presAssocID="{2045CF98-C62A-4D85-B93F-5490AE233A4F}" presName="parentLin" presStyleCnt="0"/>
      <dgm:spPr/>
    </dgm:pt>
    <dgm:pt modelId="{01FFA785-71E6-B841-BCEA-EEDBF4D4D7D2}" type="pres">
      <dgm:prSet presAssocID="{2045CF98-C62A-4D85-B93F-5490AE233A4F}" presName="parentLeftMargin" presStyleLbl="node1" presStyleIdx="1" presStyleCnt="8"/>
      <dgm:spPr/>
    </dgm:pt>
    <dgm:pt modelId="{2FA775D5-78D9-BD41-B8A7-38FBCFA43016}" type="pres">
      <dgm:prSet presAssocID="{2045CF98-C62A-4D85-B93F-5490AE233A4F}" presName="parentText" presStyleLbl="node1" presStyleIdx="2" presStyleCnt="8">
        <dgm:presLayoutVars>
          <dgm:chMax val="0"/>
          <dgm:bulletEnabled val="1"/>
        </dgm:presLayoutVars>
      </dgm:prSet>
      <dgm:spPr/>
    </dgm:pt>
    <dgm:pt modelId="{FCADA00E-213D-2044-97E8-DE518258F3C7}" type="pres">
      <dgm:prSet presAssocID="{2045CF98-C62A-4D85-B93F-5490AE233A4F}" presName="negativeSpace" presStyleCnt="0"/>
      <dgm:spPr/>
    </dgm:pt>
    <dgm:pt modelId="{3FA6CA5B-9109-D842-85DD-AA852572A78E}" type="pres">
      <dgm:prSet presAssocID="{2045CF98-C62A-4D85-B93F-5490AE233A4F}" presName="childText" presStyleLbl="conFgAcc1" presStyleIdx="2" presStyleCnt="8">
        <dgm:presLayoutVars>
          <dgm:bulletEnabled val="1"/>
        </dgm:presLayoutVars>
      </dgm:prSet>
      <dgm:spPr/>
    </dgm:pt>
    <dgm:pt modelId="{C725B5C0-380F-3A47-9215-773944617F3C}" type="pres">
      <dgm:prSet presAssocID="{D4898650-712E-48D5-A1DD-C9C61CC385D0}" presName="spaceBetweenRectangles" presStyleCnt="0"/>
      <dgm:spPr/>
    </dgm:pt>
    <dgm:pt modelId="{EFBA805B-089E-0142-8B55-F2CA3133988D}" type="pres">
      <dgm:prSet presAssocID="{91E82435-D10F-40D5-B831-5C84E537D571}" presName="parentLin" presStyleCnt="0"/>
      <dgm:spPr/>
    </dgm:pt>
    <dgm:pt modelId="{F68B562F-F376-AF49-90CC-98F27B609EE1}" type="pres">
      <dgm:prSet presAssocID="{91E82435-D10F-40D5-B831-5C84E537D571}" presName="parentLeftMargin" presStyleLbl="node1" presStyleIdx="2" presStyleCnt="8"/>
      <dgm:spPr/>
    </dgm:pt>
    <dgm:pt modelId="{883CB3C1-8A04-8C44-A822-388BE3F7285C}" type="pres">
      <dgm:prSet presAssocID="{91E82435-D10F-40D5-B831-5C84E537D571}" presName="parentText" presStyleLbl="node1" presStyleIdx="3" presStyleCnt="8">
        <dgm:presLayoutVars>
          <dgm:chMax val="0"/>
          <dgm:bulletEnabled val="1"/>
        </dgm:presLayoutVars>
      </dgm:prSet>
      <dgm:spPr/>
    </dgm:pt>
    <dgm:pt modelId="{B47F1F8A-FD92-5D4F-AF9E-3BB49993D9D0}" type="pres">
      <dgm:prSet presAssocID="{91E82435-D10F-40D5-B831-5C84E537D571}" presName="negativeSpace" presStyleCnt="0"/>
      <dgm:spPr/>
    </dgm:pt>
    <dgm:pt modelId="{C5E22FD6-A49D-9440-9DA0-FF276F8EBE32}" type="pres">
      <dgm:prSet presAssocID="{91E82435-D10F-40D5-B831-5C84E537D571}" presName="childText" presStyleLbl="conFgAcc1" presStyleIdx="3" presStyleCnt="8">
        <dgm:presLayoutVars>
          <dgm:bulletEnabled val="1"/>
        </dgm:presLayoutVars>
      </dgm:prSet>
      <dgm:spPr/>
    </dgm:pt>
    <dgm:pt modelId="{3926056F-0DBF-7B47-9DAE-5FF0EBF7584C}" type="pres">
      <dgm:prSet presAssocID="{FB05F4A8-3C46-4885-8306-0B4AF0157496}" presName="spaceBetweenRectangles" presStyleCnt="0"/>
      <dgm:spPr/>
    </dgm:pt>
    <dgm:pt modelId="{42AB1333-DF87-8442-9F70-01495E67C8CA}" type="pres">
      <dgm:prSet presAssocID="{434F3005-9B36-634B-8F77-78C57AE38C90}" presName="parentLin" presStyleCnt="0"/>
      <dgm:spPr/>
    </dgm:pt>
    <dgm:pt modelId="{AB05E78E-A529-C54A-A961-919A78B387B3}" type="pres">
      <dgm:prSet presAssocID="{434F3005-9B36-634B-8F77-78C57AE38C90}" presName="parentLeftMargin" presStyleLbl="node1" presStyleIdx="3" presStyleCnt="8"/>
      <dgm:spPr/>
    </dgm:pt>
    <dgm:pt modelId="{FB33B332-7153-094B-975E-9B5492E27F72}" type="pres">
      <dgm:prSet presAssocID="{434F3005-9B36-634B-8F77-78C57AE38C90}" presName="parentText" presStyleLbl="node1" presStyleIdx="4" presStyleCnt="8">
        <dgm:presLayoutVars>
          <dgm:chMax val="0"/>
          <dgm:bulletEnabled val="1"/>
        </dgm:presLayoutVars>
      </dgm:prSet>
      <dgm:spPr/>
    </dgm:pt>
    <dgm:pt modelId="{729006CB-C97C-8A4F-829E-DE4C27375770}" type="pres">
      <dgm:prSet presAssocID="{434F3005-9B36-634B-8F77-78C57AE38C90}" presName="negativeSpace" presStyleCnt="0"/>
      <dgm:spPr/>
    </dgm:pt>
    <dgm:pt modelId="{AE8E80A6-FC9B-7C45-9BEF-63771DE86FED}" type="pres">
      <dgm:prSet presAssocID="{434F3005-9B36-634B-8F77-78C57AE38C90}" presName="childText" presStyleLbl="conFgAcc1" presStyleIdx="4" presStyleCnt="8">
        <dgm:presLayoutVars>
          <dgm:bulletEnabled val="1"/>
        </dgm:presLayoutVars>
      </dgm:prSet>
      <dgm:spPr/>
    </dgm:pt>
    <dgm:pt modelId="{A1C8A5D4-1E4A-4F46-99C5-A76961137E6D}" type="pres">
      <dgm:prSet presAssocID="{785ECE11-8ECA-A247-96D5-EAFC3AEC9492}" presName="spaceBetweenRectangles" presStyleCnt="0"/>
      <dgm:spPr/>
    </dgm:pt>
    <dgm:pt modelId="{F76B4C25-3290-644A-826D-94FFB746C3B2}" type="pres">
      <dgm:prSet presAssocID="{BD6A6BD1-D062-8047-A930-299FFECB2DF6}" presName="parentLin" presStyleCnt="0"/>
      <dgm:spPr/>
    </dgm:pt>
    <dgm:pt modelId="{7BA4F0F4-11E7-AD4F-AC15-99E78A29C39A}" type="pres">
      <dgm:prSet presAssocID="{BD6A6BD1-D062-8047-A930-299FFECB2DF6}" presName="parentLeftMargin" presStyleLbl="node1" presStyleIdx="4" presStyleCnt="8"/>
      <dgm:spPr/>
    </dgm:pt>
    <dgm:pt modelId="{B93B1150-014B-2644-9B35-D084820B4D09}" type="pres">
      <dgm:prSet presAssocID="{BD6A6BD1-D062-8047-A930-299FFECB2DF6}" presName="parentText" presStyleLbl="node1" presStyleIdx="5" presStyleCnt="8">
        <dgm:presLayoutVars>
          <dgm:chMax val="0"/>
          <dgm:bulletEnabled val="1"/>
        </dgm:presLayoutVars>
      </dgm:prSet>
      <dgm:spPr/>
    </dgm:pt>
    <dgm:pt modelId="{C18873C4-8C25-A344-ACD4-D4F514A044A4}" type="pres">
      <dgm:prSet presAssocID="{BD6A6BD1-D062-8047-A930-299FFECB2DF6}" presName="negativeSpace" presStyleCnt="0"/>
      <dgm:spPr/>
    </dgm:pt>
    <dgm:pt modelId="{92A0D23F-52D2-6445-9576-E86E20AE3F99}" type="pres">
      <dgm:prSet presAssocID="{BD6A6BD1-D062-8047-A930-299FFECB2DF6}" presName="childText" presStyleLbl="conFgAcc1" presStyleIdx="5" presStyleCnt="8">
        <dgm:presLayoutVars>
          <dgm:bulletEnabled val="1"/>
        </dgm:presLayoutVars>
      </dgm:prSet>
      <dgm:spPr/>
    </dgm:pt>
    <dgm:pt modelId="{7A3DA69D-894C-444E-9BF9-9464534FAA2E}" type="pres">
      <dgm:prSet presAssocID="{E338B472-AD82-E24A-A07B-2ACF90BD3130}" presName="spaceBetweenRectangles" presStyleCnt="0"/>
      <dgm:spPr/>
    </dgm:pt>
    <dgm:pt modelId="{E58D3EA4-6A9A-0D4F-A14C-638CD023D31D}" type="pres">
      <dgm:prSet presAssocID="{574222B0-567C-3F40-8AD4-0649D1DEA8FA}" presName="parentLin" presStyleCnt="0"/>
      <dgm:spPr/>
    </dgm:pt>
    <dgm:pt modelId="{DF2268E0-CBAC-F946-8F49-ED90C691B15C}" type="pres">
      <dgm:prSet presAssocID="{574222B0-567C-3F40-8AD4-0649D1DEA8FA}" presName="parentLeftMargin" presStyleLbl="node1" presStyleIdx="5" presStyleCnt="8"/>
      <dgm:spPr/>
    </dgm:pt>
    <dgm:pt modelId="{2286A824-270D-6C42-96FB-FEC1B95093B4}" type="pres">
      <dgm:prSet presAssocID="{574222B0-567C-3F40-8AD4-0649D1DEA8FA}" presName="parentText" presStyleLbl="node1" presStyleIdx="6" presStyleCnt="8">
        <dgm:presLayoutVars>
          <dgm:chMax val="0"/>
          <dgm:bulletEnabled val="1"/>
        </dgm:presLayoutVars>
      </dgm:prSet>
      <dgm:spPr/>
    </dgm:pt>
    <dgm:pt modelId="{39B2E49D-B076-4245-BDAD-2AD897750801}" type="pres">
      <dgm:prSet presAssocID="{574222B0-567C-3F40-8AD4-0649D1DEA8FA}" presName="negativeSpace" presStyleCnt="0"/>
      <dgm:spPr/>
    </dgm:pt>
    <dgm:pt modelId="{BE5A2E84-61FA-244B-B580-9FB1C26EFDCF}" type="pres">
      <dgm:prSet presAssocID="{574222B0-567C-3F40-8AD4-0649D1DEA8FA}" presName="childText" presStyleLbl="conFgAcc1" presStyleIdx="6" presStyleCnt="8">
        <dgm:presLayoutVars>
          <dgm:bulletEnabled val="1"/>
        </dgm:presLayoutVars>
      </dgm:prSet>
      <dgm:spPr/>
    </dgm:pt>
    <dgm:pt modelId="{01D75D61-6209-844F-9547-FA546F866132}" type="pres">
      <dgm:prSet presAssocID="{E5731698-05A2-644C-A3D6-C6ED878D1B9E}" presName="spaceBetweenRectangles" presStyleCnt="0"/>
      <dgm:spPr/>
    </dgm:pt>
    <dgm:pt modelId="{42DC4526-DF71-EF4C-B1F9-F47B07C40D8B}" type="pres">
      <dgm:prSet presAssocID="{67355D43-8549-40ED-8CEC-A354C5995A3C}" presName="parentLin" presStyleCnt="0"/>
      <dgm:spPr/>
    </dgm:pt>
    <dgm:pt modelId="{3BFAC4CF-75C9-CB4B-BE99-CD4F448724F6}" type="pres">
      <dgm:prSet presAssocID="{67355D43-8549-40ED-8CEC-A354C5995A3C}" presName="parentLeftMargin" presStyleLbl="node1" presStyleIdx="6" presStyleCnt="8"/>
      <dgm:spPr/>
    </dgm:pt>
    <dgm:pt modelId="{C9B0200F-04C8-264B-AE6F-F43223E99727}" type="pres">
      <dgm:prSet presAssocID="{67355D43-8549-40ED-8CEC-A354C5995A3C}" presName="parentText" presStyleLbl="node1" presStyleIdx="7" presStyleCnt="8">
        <dgm:presLayoutVars>
          <dgm:chMax val="0"/>
          <dgm:bulletEnabled val="1"/>
        </dgm:presLayoutVars>
      </dgm:prSet>
      <dgm:spPr/>
    </dgm:pt>
    <dgm:pt modelId="{A619A883-EFF9-5C4D-9361-1CE4EE8F1B60}" type="pres">
      <dgm:prSet presAssocID="{67355D43-8549-40ED-8CEC-A354C5995A3C}" presName="negativeSpace" presStyleCnt="0"/>
      <dgm:spPr/>
    </dgm:pt>
    <dgm:pt modelId="{7D761F37-1D50-194B-B898-5D2967746D21}" type="pres">
      <dgm:prSet presAssocID="{67355D43-8549-40ED-8CEC-A354C5995A3C}" presName="childText" presStyleLbl="conFgAcc1" presStyleIdx="7" presStyleCnt="8">
        <dgm:presLayoutVars>
          <dgm:bulletEnabled val="1"/>
        </dgm:presLayoutVars>
      </dgm:prSet>
      <dgm:spPr/>
    </dgm:pt>
  </dgm:ptLst>
  <dgm:cxnLst>
    <dgm:cxn modelId="{11601006-58F2-4D72-A0E6-32C85CF1B463}" srcId="{C0D894A3-0EB8-4166-91CD-D08D26280335}" destId="{2045CF98-C62A-4D85-B93F-5490AE233A4F}" srcOrd="2" destOrd="0" parTransId="{A03247B3-7397-4EA1-AA34-1A8BC2B67131}" sibTransId="{D4898650-712E-48D5-A1DD-C9C61CC385D0}"/>
    <dgm:cxn modelId="{FCBFC80C-6603-DC4A-9C43-F688794D15D1}" type="presOf" srcId="{C0D894A3-0EB8-4166-91CD-D08D26280335}" destId="{A5578703-8317-6449-8BB4-EE887627C16D}" srcOrd="0" destOrd="0" presId="urn:microsoft.com/office/officeart/2005/8/layout/list1"/>
    <dgm:cxn modelId="{8D99F70C-EB0B-4171-BD1F-853D2CA1992F}" srcId="{C0D894A3-0EB8-4166-91CD-D08D26280335}" destId="{DA7AE9FA-3192-4D81-97F2-3033D2CA3C91}" srcOrd="1" destOrd="0" parTransId="{73453BBC-BED6-4179-BE7D-2197E5F11F51}" sibTransId="{20A0D699-C7F8-48B8-BAB2-75AC4CEDB925}"/>
    <dgm:cxn modelId="{FA21D10D-BB0A-6045-8E85-3613762CF7D9}" type="presOf" srcId="{DA7AE9FA-3192-4D81-97F2-3033D2CA3C91}" destId="{9AB47BD9-5E98-E140-9986-BCAE332B6905}" srcOrd="1" destOrd="0" presId="urn:microsoft.com/office/officeart/2005/8/layout/list1"/>
    <dgm:cxn modelId="{F758F512-5464-4DB3-BB51-B5F7C9615725}" srcId="{C0D894A3-0EB8-4166-91CD-D08D26280335}" destId="{67355D43-8549-40ED-8CEC-A354C5995A3C}" srcOrd="7" destOrd="0" parTransId="{72FA485F-E4ED-4B02-8519-6D0B6CCEEA64}" sibTransId="{65D591EC-9377-4C17-A716-218B92834D7B}"/>
    <dgm:cxn modelId="{E3FEFB32-9261-7447-8AAC-78AD45292841}" type="presOf" srcId="{2045CF98-C62A-4D85-B93F-5490AE233A4F}" destId="{2FA775D5-78D9-BD41-B8A7-38FBCFA43016}" srcOrd="1" destOrd="0" presId="urn:microsoft.com/office/officeart/2005/8/layout/list1"/>
    <dgm:cxn modelId="{0B822A3C-CDDB-A042-B85D-C00809B91B20}" type="presOf" srcId="{67355D43-8549-40ED-8CEC-A354C5995A3C}" destId="{C9B0200F-04C8-264B-AE6F-F43223E99727}" srcOrd="1" destOrd="0" presId="urn:microsoft.com/office/officeart/2005/8/layout/list1"/>
    <dgm:cxn modelId="{49858042-F8EC-4F54-92E1-7FCDCC4DFE4C}" srcId="{C0D894A3-0EB8-4166-91CD-D08D26280335}" destId="{91E82435-D10F-40D5-B831-5C84E537D571}" srcOrd="3" destOrd="0" parTransId="{8E9AA12C-7FF4-4CD5-8AFD-C30D490DD1CE}" sibTransId="{FB05F4A8-3C46-4885-8306-0B4AF0157496}"/>
    <dgm:cxn modelId="{FA2D0755-80AC-CF4A-9314-43252D6996BB}" type="presOf" srcId="{1E82E43F-AFDF-4CBD-B289-D2BA17288C1E}" destId="{B4915304-A457-7B4F-A786-6D2AD59B33EE}" srcOrd="0" destOrd="0" presId="urn:microsoft.com/office/officeart/2005/8/layout/list1"/>
    <dgm:cxn modelId="{F080D962-DDBE-294E-8BB7-4F950FA5BB0C}" type="presOf" srcId="{BD6A6BD1-D062-8047-A930-299FFECB2DF6}" destId="{7BA4F0F4-11E7-AD4F-AC15-99E78A29C39A}" srcOrd="0" destOrd="0" presId="urn:microsoft.com/office/officeart/2005/8/layout/list1"/>
    <dgm:cxn modelId="{62D45166-CCD6-AE4F-B92D-7880E79B54D2}" srcId="{C0D894A3-0EB8-4166-91CD-D08D26280335}" destId="{434F3005-9B36-634B-8F77-78C57AE38C90}" srcOrd="4" destOrd="0" parTransId="{EE9D5AFD-6EAE-1C47-B171-EBB6C38E9628}" sibTransId="{785ECE11-8ECA-A247-96D5-EAFC3AEC9492}"/>
    <dgm:cxn modelId="{91E4DC6B-254D-CF49-912F-0AFB0766BCDD}" type="presOf" srcId="{1E82E43F-AFDF-4CBD-B289-D2BA17288C1E}" destId="{0DC15A9E-616C-F140-AB51-8B16AD675C9D}" srcOrd="1" destOrd="0" presId="urn:microsoft.com/office/officeart/2005/8/layout/list1"/>
    <dgm:cxn modelId="{3B1F1B82-9852-A04D-8D5C-21B07688C812}" type="presOf" srcId="{2045CF98-C62A-4D85-B93F-5490AE233A4F}" destId="{01FFA785-71E6-B841-BCEA-EEDBF4D4D7D2}" srcOrd="0" destOrd="0" presId="urn:microsoft.com/office/officeart/2005/8/layout/list1"/>
    <dgm:cxn modelId="{78DE3491-F22E-E74A-9D86-95E1A0F7C168}" type="presOf" srcId="{91E82435-D10F-40D5-B831-5C84E537D571}" destId="{883CB3C1-8A04-8C44-A822-388BE3F7285C}" srcOrd="1" destOrd="0" presId="urn:microsoft.com/office/officeart/2005/8/layout/list1"/>
    <dgm:cxn modelId="{25BFC992-4233-5846-87A3-A70BB27D50D5}" type="presOf" srcId="{67355D43-8549-40ED-8CEC-A354C5995A3C}" destId="{3BFAC4CF-75C9-CB4B-BE99-CD4F448724F6}" srcOrd="0" destOrd="0" presId="urn:microsoft.com/office/officeart/2005/8/layout/list1"/>
    <dgm:cxn modelId="{26FA4794-5544-0748-A7B7-CE61F8BB8EB9}" type="presOf" srcId="{434F3005-9B36-634B-8F77-78C57AE38C90}" destId="{FB33B332-7153-094B-975E-9B5492E27F72}" srcOrd="1" destOrd="0" presId="urn:microsoft.com/office/officeart/2005/8/layout/list1"/>
    <dgm:cxn modelId="{D3359D9E-AA69-403E-9B74-19087359B2CD}" srcId="{C0D894A3-0EB8-4166-91CD-D08D26280335}" destId="{1E82E43F-AFDF-4CBD-B289-D2BA17288C1E}" srcOrd="0" destOrd="0" parTransId="{43180D85-B45C-4A5D-9556-02BC1C141823}" sibTransId="{B7C72182-C6B8-4C52-867B-8789DFFD3002}"/>
    <dgm:cxn modelId="{1A22A49F-8B13-DC43-A4BE-F42050758AFB}" srcId="{C0D894A3-0EB8-4166-91CD-D08D26280335}" destId="{574222B0-567C-3F40-8AD4-0649D1DEA8FA}" srcOrd="6" destOrd="0" parTransId="{C99E6538-CA62-634E-A9F7-55D06381F2E3}" sibTransId="{E5731698-05A2-644C-A3D6-C6ED878D1B9E}"/>
    <dgm:cxn modelId="{2F6363A5-57F9-1C46-9DFC-C475A65DD29A}" type="presOf" srcId="{574222B0-567C-3F40-8AD4-0649D1DEA8FA}" destId="{2286A824-270D-6C42-96FB-FEC1B95093B4}" srcOrd="1" destOrd="0" presId="urn:microsoft.com/office/officeart/2005/8/layout/list1"/>
    <dgm:cxn modelId="{7935F6B3-1E4D-5648-A4CE-A903C445B4C7}" type="presOf" srcId="{BD6A6BD1-D062-8047-A930-299FFECB2DF6}" destId="{B93B1150-014B-2644-9B35-D084820B4D09}" srcOrd="1" destOrd="0" presId="urn:microsoft.com/office/officeart/2005/8/layout/list1"/>
    <dgm:cxn modelId="{CFC749B8-E92D-1848-BE3D-6321BA7F1095}" type="presOf" srcId="{91E82435-D10F-40D5-B831-5C84E537D571}" destId="{F68B562F-F376-AF49-90CC-98F27B609EE1}" srcOrd="0" destOrd="0" presId="urn:microsoft.com/office/officeart/2005/8/layout/list1"/>
    <dgm:cxn modelId="{BE6F53E1-382F-1143-ACE7-E25FDA497CA8}" type="presOf" srcId="{434F3005-9B36-634B-8F77-78C57AE38C90}" destId="{AB05E78E-A529-C54A-A961-919A78B387B3}" srcOrd="0" destOrd="0" presId="urn:microsoft.com/office/officeart/2005/8/layout/list1"/>
    <dgm:cxn modelId="{3E920FE2-B59C-B74D-BC14-CF9DAAD09920}" type="presOf" srcId="{574222B0-567C-3F40-8AD4-0649D1DEA8FA}" destId="{DF2268E0-CBAC-F946-8F49-ED90C691B15C}" srcOrd="0" destOrd="0" presId="urn:microsoft.com/office/officeart/2005/8/layout/list1"/>
    <dgm:cxn modelId="{AD6CD0E2-F62F-A040-8AF8-99B1FB0DD8E5}" type="presOf" srcId="{DA7AE9FA-3192-4D81-97F2-3033D2CA3C91}" destId="{F5616087-8E5A-C949-B057-9F98A88227B8}" srcOrd="0" destOrd="0" presId="urn:microsoft.com/office/officeart/2005/8/layout/list1"/>
    <dgm:cxn modelId="{5C8F89EC-3FEE-BD46-A0F6-A3BC50584709}" srcId="{C0D894A3-0EB8-4166-91CD-D08D26280335}" destId="{BD6A6BD1-D062-8047-A930-299FFECB2DF6}" srcOrd="5" destOrd="0" parTransId="{58A36E5A-5841-A64D-AA45-173C7B4A976F}" sibTransId="{E338B472-AD82-E24A-A07B-2ACF90BD3130}"/>
    <dgm:cxn modelId="{F9D91ADA-D8B3-FC4A-9AE8-51587BB4F21E}" type="presParOf" srcId="{A5578703-8317-6449-8BB4-EE887627C16D}" destId="{26CF68E3-8068-4745-B894-786DD4DB6E75}" srcOrd="0" destOrd="0" presId="urn:microsoft.com/office/officeart/2005/8/layout/list1"/>
    <dgm:cxn modelId="{DC754A91-AC24-B645-AB13-87D33085389A}" type="presParOf" srcId="{26CF68E3-8068-4745-B894-786DD4DB6E75}" destId="{B4915304-A457-7B4F-A786-6D2AD59B33EE}" srcOrd="0" destOrd="0" presId="urn:microsoft.com/office/officeart/2005/8/layout/list1"/>
    <dgm:cxn modelId="{BBD597DD-1E61-D447-93E8-2CB7C6A7CABF}" type="presParOf" srcId="{26CF68E3-8068-4745-B894-786DD4DB6E75}" destId="{0DC15A9E-616C-F140-AB51-8B16AD675C9D}" srcOrd="1" destOrd="0" presId="urn:microsoft.com/office/officeart/2005/8/layout/list1"/>
    <dgm:cxn modelId="{093624ED-243C-8749-BE80-9F808F9E7D8A}" type="presParOf" srcId="{A5578703-8317-6449-8BB4-EE887627C16D}" destId="{61B4EF4B-194B-8240-9F81-30FA35344259}" srcOrd="1" destOrd="0" presId="urn:microsoft.com/office/officeart/2005/8/layout/list1"/>
    <dgm:cxn modelId="{F834020A-8A74-684B-926B-F4562223EFD6}" type="presParOf" srcId="{A5578703-8317-6449-8BB4-EE887627C16D}" destId="{242CB130-4F12-DF40-AB4E-6BBB883AEF5E}" srcOrd="2" destOrd="0" presId="urn:microsoft.com/office/officeart/2005/8/layout/list1"/>
    <dgm:cxn modelId="{A4E76C20-7479-8148-B49A-7C5C706A396E}" type="presParOf" srcId="{A5578703-8317-6449-8BB4-EE887627C16D}" destId="{35F6B2C7-9B53-0546-ADE9-22A05DAFED27}" srcOrd="3" destOrd="0" presId="urn:microsoft.com/office/officeart/2005/8/layout/list1"/>
    <dgm:cxn modelId="{5988CF6A-151A-3B41-8922-3CFE04C6F55F}" type="presParOf" srcId="{A5578703-8317-6449-8BB4-EE887627C16D}" destId="{ED65A3B9-81AF-B645-A454-93DDA9336461}" srcOrd="4" destOrd="0" presId="urn:microsoft.com/office/officeart/2005/8/layout/list1"/>
    <dgm:cxn modelId="{108FFBEA-24F9-954E-B72F-B907429A7AAE}" type="presParOf" srcId="{ED65A3B9-81AF-B645-A454-93DDA9336461}" destId="{F5616087-8E5A-C949-B057-9F98A88227B8}" srcOrd="0" destOrd="0" presId="urn:microsoft.com/office/officeart/2005/8/layout/list1"/>
    <dgm:cxn modelId="{2E69E086-EEDC-3742-9333-B13413FAAFAE}" type="presParOf" srcId="{ED65A3B9-81AF-B645-A454-93DDA9336461}" destId="{9AB47BD9-5E98-E140-9986-BCAE332B6905}" srcOrd="1" destOrd="0" presId="urn:microsoft.com/office/officeart/2005/8/layout/list1"/>
    <dgm:cxn modelId="{164372AC-63F9-AF47-BE70-8AB0EF24BBB7}" type="presParOf" srcId="{A5578703-8317-6449-8BB4-EE887627C16D}" destId="{D3A33966-860C-3941-AE3D-9C5A37873242}" srcOrd="5" destOrd="0" presId="urn:microsoft.com/office/officeart/2005/8/layout/list1"/>
    <dgm:cxn modelId="{AC2F375C-A1AD-F840-B5EE-7C474CA33740}" type="presParOf" srcId="{A5578703-8317-6449-8BB4-EE887627C16D}" destId="{870451C2-7E39-C041-8C22-36032BE1346B}" srcOrd="6" destOrd="0" presId="urn:microsoft.com/office/officeart/2005/8/layout/list1"/>
    <dgm:cxn modelId="{B5CEFC5E-5F28-9C4E-82A6-4C4C4504EC1A}" type="presParOf" srcId="{A5578703-8317-6449-8BB4-EE887627C16D}" destId="{B21169AD-7C82-F14C-8DF6-1BF1F90B41B4}" srcOrd="7" destOrd="0" presId="urn:microsoft.com/office/officeart/2005/8/layout/list1"/>
    <dgm:cxn modelId="{DCE8191C-1928-694D-9ED3-15E92CE7C877}" type="presParOf" srcId="{A5578703-8317-6449-8BB4-EE887627C16D}" destId="{89F79928-F636-A144-950A-627D2315BB51}" srcOrd="8" destOrd="0" presId="urn:microsoft.com/office/officeart/2005/8/layout/list1"/>
    <dgm:cxn modelId="{26A96B85-AD5C-2A4B-8105-C49D326D1C9F}" type="presParOf" srcId="{89F79928-F636-A144-950A-627D2315BB51}" destId="{01FFA785-71E6-B841-BCEA-EEDBF4D4D7D2}" srcOrd="0" destOrd="0" presId="urn:microsoft.com/office/officeart/2005/8/layout/list1"/>
    <dgm:cxn modelId="{DE7379E0-7A88-2C47-BD03-292393FE1E43}" type="presParOf" srcId="{89F79928-F636-A144-950A-627D2315BB51}" destId="{2FA775D5-78D9-BD41-B8A7-38FBCFA43016}" srcOrd="1" destOrd="0" presId="urn:microsoft.com/office/officeart/2005/8/layout/list1"/>
    <dgm:cxn modelId="{C7FDD8C9-F3B9-9D42-9085-44D63659377E}" type="presParOf" srcId="{A5578703-8317-6449-8BB4-EE887627C16D}" destId="{FCADA00E-213D-2044-97E8-DE518258F3C7}" srcOrd="9" destOrd="0" presId="urn:microsoft.com/office/officeart/2005/8/layout/list1"/>
    <dgm:cxn modelId="{D7D4D3ED-2CA9-CD42-AE2B-0E1EB5CE1099}" type="presParOf" srcId="{A5578703-8317-6449-8BB4-EE887627C16D}" destId="{3FA6CA5B-9109-D842-85DD-AA852572A78E}" srcOrd="10" destOrd="0" presId="urn:microsoft.com/office/officeart/2005/8/layout/list1"/>
    <dgm:cxn modelId="{92D0968F-8496-FA4E-96CE-ABE3A13383B7}" type="presParOf" srcId="{A5578703-8317-6449-8BB4-EE887627C16D}" destId="{C725B5C0-380F-3A47-9215-773944617F3C}" srcOrd="11" destOrd="0" presId="urn:microsoft.com/office/officeart/2005/8/layout/list1"/>
    <dgm:cxn modelId="{E0FA30EC-C252-0349-94EB-5AE12A4FFD39}" type="presParOf" srcId="{A5578703-8317-6449-8BB4-EE887627C16D}" destId="{EFBA805B-089E-0142-8B55-F2CA3133988D}" srcOrd="12" destOrd="0" presId="urn:microsoft.com/office/officeart/2005/8/layout/list1"/>
    <dgm:cxn modelId="{91EA4C9B-A59C-6948-B4D5-A60C96420394}" type="presParOf" srcId="{EFBA805B-089E-0142-8B55-F2CA3133988D}" destId="{F68B562F-F376-AF49-90CC-98F27B609EE1}" srcOrd="0" destOrd="0" presId="urn:microsoft.com/office/officeart/2005/8/layout/list1"/>
    <dgm:cxn modelId="{D1110902-9DE0-BC47-9075-88375EC5080F}" type="presParOf" srcId="{EFBA805B-089E-0142-8B55-F2CA3133988D}" destId="{883CB3C1-8A04-8C44-A822-388BE3F7285C}" srcOrd="1" destOrd="0" presId="urn:microsoft.com/office/officeart/2005/8/layout/list1"/>
    <dgm:cxn modelId="{0823D550-6817-6E48-90ED-92158B79CD1F}" type="presParOf" srcId="{A5578703-8317-6449-8BB4-EE887627C16D}" destId="{B47F1F8A-FD92-5D4F-AF9E-3BB49993D9D0}" srcOrd="13" destOrd="0" presId="urn:microsoft.com/office/officeart/2005/8/layout/list1"/>
    <dgm:cxn modelId="{0C0A2DE9-A93A-4544-8443-BD67011593AB}" type="presParOf" srcId="{A5578703-8317-6449-8BB4-EE887627C16D}" destId="{C5E22FD6-A49D-9440-9DA0-FF276F8EBE32}" srcOrd="14" destOrd="0" presId="urn:microsoft.com/office/officeart/2005/8/layout/list1"/>
    <dgm:cxn modelId="{C46D30EC-2BEA-934F-A1E8-B343066B76B7}" type="presParOf" srcId="{A5578703-8317-6449-8BB4-EE887627C16D}" destId="{3926056F-0DBF-7B47-9DAE-5FF0EBF7584C}" srcOrd="15" destOrd="0" presId="urn:microsoft.com/office/officeart/2005/8/layout/list1"/>
    <dgm:cxn modelId="{88280DBF-5982-5C49-9CA8-31AF27D2BC97}" type="presParOf" srcId="{A5578703-8317-6449-8BB4-EE887627C16D}" destId="{42AB1333-DF87-8442-9F70-01495E67C8CA}" srcOrd="16" destOrd="0" presId="urn:microsoft.com/office/officeart/2005/8/layout/list1"/>
    <dgm:cxn modelId="{3AA1641A-1D58-BC43-9BDB-CD9AD2D09520}" type="presParOf" srcId="{42AB1333-DF87-8442-9F70-01495E67C8CA}" destId="{AB05E78E-A529-C54A-A961-919A78B387B3}" srcOrd="0" destOrd="0" presId="urn:microsoft.com/office/officeart/2005/8/layout/list1"/>
    <dgm:cxn modelId="{31EA8F7D-C243-3B4B-B4B9-DB69923BB0EF}" type="presParOf" srcId="{42AB1333-DF87-8442-9F70-01495E67C8CA}" destId="{FB33B332-7153-094B-975E-9B5492E27F72}" srcOrd="1" destOrd="0" presId="urn:microsoft.com/office/officeart/2005/8/layout/list1"/>
    <dgm:cxn modelId="{DB4C37BB-D663-B242-88ED-B35FC43FC92F}" type="presParOf" srcId="{A5578703-8317-6449-8BB4-EE887627C16D}" destId="{729006CB-C97C-8A4F-829E-DE4C27375770}" srcOrd="17" destOrd="0" presId="urn:microsoft.com/office/officeart/2005/8/layout/list1"/>
    <dgm:cxn modelId="{5922583C-4AA3-AA41-92F6-11EA0AE376E4}" type="presParOf" srcId="{A5578703-8317-6449-8BB4-EE887627C16D}" destId="{AE8E80A6-FC9B-7C45-9BEF-63771DE86FED}" srcOrd="18" destOrd="0" presId="urn:microsoft.com/office/officeart/2005/8/layout/list1"/>
    <dgm:cxn modelId="{43130597-1D6D-FC4D-B03B-CE19880ED424}" type="presParOf" srcId="{A5578703-8317-6449-8BB4-EE887627C16D}" destId="{A1C8A5D4-1E4A-4F46-99C5-A76961137E6D}" srcOrd="19" destOrd="0" presId="urn:microsoft.com/office/officeart/2005/8/layout/list1"/>
    <dgm:cxn modelId="{B5C4F890-9BF8-D94F-99BF-B3172C8B26C6}" type="presParOf" srcId="{A5578703-8317-6449-8BB4-EE887627C16D}" destId="{F76B4C25-3290-644A-826D-94FFB746C3B2}" srcOrd="20" destOrd="0" presId="urn:microsoft.com/office/officeart/2005/8/layout/list1"/>
    <dgm:cxn modelId="{1E6A462A-D6D6-BC4C-A54D-C0845158B7DA}" type="presParOf" srcId="{F76B4C25-3290-644A-826D-94FFB746C3B2}" destId="{7BA4F0F4-11E7-AD4F-AC15-99E78A29C39A}" srcOrd="0" destOrd="0" presId="urn:microsoft.com/office/officeart/2005/8/layout/list1"/>
    <dgm:cxn modelId="{992AF204-0E27-D34E-954F-33B7E6B10D27}" type="presParOf" srcId="{F76B4C25-3290-644A-826D-94FFB746C3B2}" destId="{B93B1150-014B-2644-9B35-D084820B4D09}" srcOrd="1" destOrd="0" presId="urn:microsoft.com/office/officeart/2005/8/layout/list1"/>
    <dgm:cxn modelId="{88E83694-8DCF-D446-BAFA-83EA0DB0A0E9}" type="presParOf" srcId="{A5578703-8317-6449-8BB4-EE887627C16D}" destId="{C18873C4-8C25-A344-ACD4-D4F514A044A4}" srcOrd="21" destOrd="0" presId="urn:microsoft.com/office/officeart/2005/8/layout/list1"/>
    <dgm:cxn modelId="{CEE492ED-B145-3345-9F8B-D048DF1E34DD}" type="presParOf" srcId="{A5578703-8317-6449-8BB4-EE887627C16D}" destId="{92A0D23F-52D2-6445-9576-E86E20AE3F99}" srcOrd="22" destOrd="0" presId="urn:microsoft.com/office/officeart/2005/8/layout/list1"/>
    <dgm:cxn modelId="{E1A19E18-E0D6-E545-8CF4-42A72F0F8FA9}" type="presParOf" srcId="{A5578703-8317-6449-8BB4-EE887627C16D}" destId="{7A3DA69D-894C-444E-9BF9-9464534FAA2E}" srcOrd="23" destOrd="0" presId="urn:microsoft.com/office/officeart/2005/8/layout/list1"/>
    <dgm:cxn modelId="{B0E52E99-94F2-7845-9FBC-A84455882C00}" type="presParOf" srcId="{A5578703-8317-6449-8BB4-EE887627C16D}" destId="{E58D3EA4-6A9A-0D4F-A14C-638CD023D31D}" srcOrd="24" destOrd="0" presId="urn:microsoft.com/office/officeart/2005/8/layout/list1"/>
    <dgm:cxn modelId="{E812D6BE-871F-4949-8BEC-0A8799E15C6E}" type="presParOf" srcId="{E58D3EA4-6A9A-0D4F-A14C-638CD023D31D}" destId="{DF2268E0-CBAC-F946-8F49-ED90C691B15C}" srcOrd="0" destOrd="0" presId="urn:microsoft.com/office/officeart/2005/8/layout/list1"/>
    <dgm:cxn modelId="{C368F60D-B6FA-C649-BB2D-AA7468F88C27}" type="presParOf" srcId="{E58D3EA4-6A9A-0D4F-A14C-638CD023D31D}" destId="{2286A824-270D-6C42-96FB-FEC1B95093B4}" srcOrd="1" destOrd="0" presId="urn:microsoft.com/office/officeart/2005/8/layout/list1"/>
    <dgm:cxn modelId="{C176EE44-09AA-A943-98E7-C444E1A10983}" type="presParOf" srcId="{A5578703-8317-6449-8BB4-EE887627C16D}" destId="{39B2E49D-B076-4245-BDAD-2AD897750801}" srcOrd="25" destOrd="0" presId="urn:microsoft.com/office/officeart/2005/8/layout/list1"/>
    <dgm:cxn modelId="{2A6513E4-3CDB-C943-BD0F-88D23FE973D0}" type="presParOf" srcId="{A5578703-8317-6449-8BB4-EE887627C16D}" destId="{BE5A2E84-61FA-244B-B580-9FB1C26EFDCF}" srcOrd="26" destOrd="0" presId="urn:microsoft.com/office/officeart/2005/8/layout/list1"/>
    <dgm:cxn modelId="{2B6ACFF7-1837-6446-BB24-25A4C6713993}" type="presParOf" srcId="{A5578703-8317-6449-8BB4-EE887627C16D}" destId="{01D75D61-6209-844F-9547-FA546F866132}" srcOrd="27" destOrd="0" presId="urn:microsoft.com/office/officeart/2005/8/layout/list1"/>
    <dgm:cxn modelId="{F84C916A-E33C-8C4E-A62D-47CA0118BE38}" type="presParOf" srcId="{A5578703-8317-6449-8BB4-EE887627C16D}" destId="{42DC4526-DF71-EF4C-B1F9-F47B07C40D8B}" srcOrd="28" destOrd="0" presId="urn:microsoft.com/office/officeart/2005/8/layout/list1"/>
    <dgm:cxn modelId="{039DA31E-FC7A-534E-9A51-C507AB385987}" type="presParOf" srcId="{42DC4526-DF71-EF4C-B1F9-F47B07C40D8B}" destId="{3BFAC4CF-75C9-CB4B-BE99-CD4F448724F6}" srcOrd="0" destOrd="0" presId="urn:microsoft.com/office/officeart/2005/8/layout/list1"/>
    <dgm:cxn modelId="{9B6B657B-FDC7-B640-A77B-EA4856B22470}" type="presParOf" srcId="{42DC4526-DF71-EF4C-B1F9-F47B07C40D8B}" destId="{C9B0200F-04C8-264B-AE6F-F43223E99727}" srcOrd="1" destOrd="0" presId="urn:microsoft.com/office/officeart/2005/8/layout/list1"/>
    <dgm:cxn modelId="{DAFEFF0F-08F0-A24B-B3A0-2B00A1DC000E}" type="presParOf" srcId="{A5578703-8317-6449-8BB4-EE887627C16D}" destId="{A619A883-EFF9-5C4D-9361-1CE4EE8F1B60}" srcOrd="29" destOrd="0" presId="urn:microsoft.com/office/officeart/2005/8/layout/list1"/>
    <dgm:cxn modelId="{7A73691A-AC56-7749-BB5F-B92A9CE72962}" type="presParOf" srcId="{A5578703-8317-6449-8BB4-EE887627C16D}" destId="{7D761F37-1D50-194B-B898-5D2967746D21}"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D894A3-0EB8-4166-91CD-D08D26280335}"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n-US"/>
        </a:p>
      </dgm:t>
    </dgm:pt>
    <dgm:pt modelId="{1E82E43F-AFDF-4CBD-B289-D2BA17288C1E}">
      <dgm:prSet custT="1"/>
      <dgm:spPr/>
      <dgm:t>
        <a:bodyPr/>
        <a:lstStyle/>
        <a:p>
          <a:r>
            <a:rPr lang="en-US" sz="1800" b="0" i="0" dirty="0">
              <a:latin typeface="Calibri" panose="020F0502020204030204" pitchFamily="34" charset="0"/>
            </a:rPr>
            <a:t>RICE</a:t>
          </a:r>
        </a:p>
      </dgm:t>
    </dgm:pt>
    <dgm:pt modelId="{43180D85-B45C-4A5D-9556-02BC1C141823}" type="parTrans" cxnId="{D3359D9E-AA69-403E-9B74-19087359B2CD}">
      <dgm:prSet/>
      <dgm:spPr/>
      <dgm:t>
        <a:bodyPr/>
        <a:lstStyle/>
        <a:p>
          <a:endParaRPr lang="en-US" sz="1800">
            <a:latin typeface="Avenir Next" panose="020B0503020202020204" pitchFamily="34" charset="0"/>
          </a:endParaRPr>
        </a:p>
      </dgm:t>
    </dgm:pt>
    <dgm:pt modelId="{B7C72182-C6B8-4C52-867B-8789DFFD3002}" type="sibTrans" cxnId="{D3359D9E-AA69-403E-9B74-19087359B2CD}">
      <dgm:prSet/>
      <dgm:spPr/>
      <dgm:t>
        <a:bodyPr/>
        <a:lstStyle/>
        <a:p>
          <a:endParaRPr lang="en-US" sz="1800">
            <a:latin typeface="Avenir Next" panose="020B0503020202020204" pitchFamily="34" charset="0"/>
          </a:endParaRPr>
        </a:p>
      </dgm:t>
    </dgm:pt>
    <dgm:pt modelId="{DA7AE9FA-3192-4D81-97F2-3033D2CA3C91}">
      <dgm:prSet custT="1"/>
      <dgm:spPr/>
      <dgm:t>
        <a:bodyPr/>
        <a:lstStyle/>
        <a:p>
          <a:r>
            <a:rPr lang="en-US" sz="1800" b="0" i="0" dirty="0">
              <a:latin typeface="Calibri" panose="020F0502020204030204" pitchFamily="34" charset="0"/>
            </a:rPr>
            <a:t>NSAIDS</a:t>
          </a:r>
        </a:p>
      </dgm:t>
    </dgm:pt>
    <dgm:pt modelId="{73453BBC-BED6-4179-BE7D-2197E5F11F51}" type="parTrans" cxnId="{8D99F70C-EB0B-4171-BD1F-853D2CA1992F}">
      <dgm:prSet/>
      <dgm:spPr/>
      <dgm:t>
        <a:bodyPr/>
        <a:lstStyle/>
        <a:p>
          <a:endParaRPr lang="en-US" sz="1800">
            <a:latin typeface="Avenir Next" panose="020B0503020202020204" pitchFamily="34" charset="0"/>
          </a:endParaRPr>
        </a:p>
      </dgm:t>
    </dgm:pt>
    <dgm:pt modelId="{20A0D699-C7F8-48B8-BAB2-75AC4CEDB925}" type="sibTrans" cxnId="{8D99F70C-EB0B-4171-BD1F-853D2CA1992F}">
      <dgm:prSet/>
      <dgm:spPr/>
      <dgm:t>
        <a:bodyPr/>
        <a:lstStyle/>
        <a:p>
          <a:endParaRPr lang="en-US" sz="1800">
            <a:latin typeface="Avenir Next" panose="020B0503020202020204" pitchFamily="34" charset="0"/>
          </a:endParaRPr>
        </a:p>
      </dgm:t>
    </dgm:pt>
    <dgm:pt modelId="{2045CF98-C62A-4D85-B93F-5490AE233A4F}">
      <dgm:prSet custT="1"/>
      <dgm:spPr/>
      <dgm:t>
        <a:bodyPr/>
        <a:lstStyle/>
        <a:p>
          <a:r>
            <a:rPr lang="en-US" sz="1800" b="0" i="0" dirty="0">
              <a:latin typeface="Calibri" panose="020F0502020204030204" pitchFamily="34" charset="0"/>
            </a:rPr>
            <a:t>Acetaminophen</a:t>
          </a:r>
        </a:p>
      </dgm:t>
    </dgm:pt>
    <dgm:pt modelId="{A03247B3-7397-4EA1-AA34-1A8BC2B67131}" type="parTrans" cxnId="{11601006-58F2-4D72-A0E6-32C85CF1B463}">
      <dgm:prSet/>
      <dgm:spPr/>
      <dgm:t>
        <a:bodyPr/>
        <a:lstStyle/>
        <a:p>
          <a:endParaRPr lang="en-US" sz="1800">
            <a:latin typeface="Avenir Next" panose="020B0503020202020204" pitchFamily="34" charset="0"/>
          </a:endParaRPr>
        </a:p>
      </dgm:t>
    </dgm:pt>
    <dgm:pt modelId="{D4898650-712E-48D5-A1DD-C9C61CC385D0}" type="sibTrans" cxnId="{11601006-58F2-4D72-A0E6-32C85CF1B463}">
      <dgm:prSet/>
      <dgm:spPr/>
      <dgm:t>
        <a:bodyPr/>
        <a:lstStyle/>
        <a:p>
          <a:endParaRPr lang="en-US" sz="1800">
            <a:latin typeface="Avenir Next" panose="020B0503020202020204" pitchFamily="34" charset="0"/>
          </a:endParaRPr>
        </a:p>
      </dgm:t>
    </dgm:pt>
    <dgm:pt modelId="{91E82435-D10F-40D5-B831-5C84E537D571}">
      <dgm:prSet custT="1"/>
      <dgm:spPr/>
      <dgm:t>
        <a:bodyPr/>
        <a:lstStyle/>
        <a:p>
          <a:r>
            <a:rPr lang="en-US" sz="1800" b="0" i="0" dirty="0">
              <a:latin typeface="Calibri" panose="020F0502020204030204" pitchFamily="34" charset="0"/>
            </a:rPr>
            <a:t>Muscle relaxants</a:t>
          </a:r>
        </a:p>
      </dgm:t>
    </dgm:pt>
    <dgm:pt modelId="{8E9AA12C-7FF4-4CD5-8AFD-C30D490DD1CE}" type="parTrans" cxnId="{49858042-F8EC-4F54-92E1-7FCDCC4DFE4C}">
      <dgm:prSet/>
      <dgm:spPr/>
      <dgm:t>
        <a:bodyPr/>
        <a:lstStyle/>
        <a:p>
          <a:endParaRPr lang="en-US" sz="1800">
            <a:latin typeface="Avenir Next" panose="020B0503020202020204" pitchFamily="34" charset="0"/>
          </a:endParaRPr>
        </a:p>
      </dgm:t>
    </dgm:pt>
    <dgm:pt modelId="{FB05F4A8-3C46-4885-8306-0B4AF0157496}" type="sibTrans" cxnId="{49858042-F8EC-4F54-92E1-7FCDCC4DFE4C}">
      <dgm:prSet/>
      <dgm:spPr/>
      <dgm:t>
        <a:bodyPr/>
        <a:lstStyle/>
        <a:p>
          <a:endParaRPr lang="en-US" sz="1800">
            <a:latin typeface="Avenir Next" panose="020B0503020202020204" pitchFamily="34" charset="0"/>
          </a:endParaRPr>
        </a:p>
      </dgm:t>
    </dgm:pt>
    <dgm:pt modelId="{67355D43-8549-40ED-8CEC-A354C5995A3C}">
      <dgm:prSet custT="1"/>
      <dgm:spPr/>
      <dgm:t>
        <a:bodyPr/>
        <a:lstStyle/>
        <a:p>
          <a:r>
            <a:rPr lang="en-US" sz="1800" b="0" i="0" dirty="0">
              <a:latin typeface="Calibri" panose="020F0502020204030204" pitchFamily="34" charset="0"/>
            </a:rPr>
            <a:t>Opioids</a:t>
          </a:r>
        </a:p>
      </dgm:t>
    </dgm:pt>
    <dgm:pt modelId="{72FA485F-E4ED-4B02-8519-6D0B6CCEEA64}" type="parTrans" cxnId="{F758F512-5464-4DB3-BB51-B5F7C9615725}">
      <dgm:prSet/>
      <dgm:spPr/>
      <dgm:t>
        <a:bodyPr/>
        <a:lstStyle/>
        <a:p>
          <a:endParaRPr lang="en-US" sz="1800">
            <a:latin typeface="Avenir Next" panose="020B0503020202020204" pitchFamily="34" charset="0"/>
          </a:endParaRPr>
        </a:p>
      </dgm:t>
    </dgm:pt>
    <dgm:pt modelId="{65D591EC-9377-4C17-A716-218B92834D7B}" type="sibTrans" cxnId="{F758F512-5464-4DB3-BB51-B5F7C9615725}">
      <dgm:prSet/>
      <dgm:spPr/>
      <dgm:t>
        <a:bodyPr/>
        <a:lstStyle/>
        <a:p>
          <a:endParaRPr lang="en-US" sz="1800">
            <a:latin typeface="Avenir Next" panose="020B0503020202020204" pitchFamily="34" charset="0"/>
          </a:endParaRPr>
        </a:p>
      </dgm:t>
    </dgm:pt>
    <dgm:pt modelId="{434F3005-9B36-634B-8F77-78C57AE38C90}">
      <dgm:prSet custT="1"/>
      <dgm:spPr/>
      <dgm:t>
        <a:bodyPr/>
        <a:lstStyle/>
        <a:p>
          <a:r>
            <a:rPr lang="en-US" sz="1800" b="0" i="0" dirty="0" err="1">
              <a:latin typeface="Calibri" panose="020F0502020204030204" pitchFamily="34" charset="0"/>
            </a:rPr>
            <a:t>Gabapentinoids</a:t>
          </a:r>
          <a:endParaRPr lang="en-US" sz="1800" b="0" i="0" dirty="0">
            <a:latin typeface="Calibri" panose="020F0502020204030204" pitchFamily="34" charset="0"/>
          </a:endParaRPr>
        </a:p>
      </dgm:t>
    </dgm:pt>
    <dgm:pt modelId="{EE9D5AFD-6EAE-1C47-B171-EBB6C38E9628}" type="parTrans" cxnId="{62D45166-CCD6-AE4F-B92D-7880E79B54D2}">
      <dgm:prSet/>
      <dgm:spPr/>
      <dgm:t>
        <a:bodyPr/>
        <a:lstStyle/>
        <a:p>
          <a:endParaRPr lang="en-US" sz="1800">
            <a:latin typeface="Avenir Next" panose="020B0503020202020204" pitchFamily="34" charset="0"/>
          </a:endParaRPr>
        </a:p>
      </dgm:t>
    </dgm:pt>
    <dgm:pt modelId="{785ECE11-8ECA-A247-96D5-EAFC3AEC9492}" type="sibTrans" cxnId="{62D45166-CCD6-AE4F-B92D-7880E79B54D2}">
      <dgm:prSet/>
      <dgm:spPr/>
      <dgm:t>
        <a:bodyPr/>
        <a:lstStyle/>
        <a:p>
          <a:endParaRPr lang="en-US" sz="1800">
            <a:latin typeface="Avenir Next" panose="020B0503020202020204" pitchFamily="34" charset="0"/>
          </a:endParaRPr>
        </a:p>
      </dgm:t>
    </dgm:pt>
    <dgm:pt modelId="{574222B0-567C-3F40-8AD4-0649D1DEA8FA}">
      <dgm:prSet custT="1"/>
      <dgm:spPr/>
      <dgm:t>
        <a:bodyPr/>
        <a:lstStyle/>
        <a:p>
          <a:r>
            <a:rPr lang="en-US" sz="1800" b="0" i="0" dirty="0">
              <a:latin typeface="Calibri" panose="020F0502020204030204" pitchFamily="34" charset="0"/>
            </a:rPr>
            <a:t>Interventions</a:t>
          </a:r>
        </a:p>
      </dgm:t>
    </dgm:pt>
    <dgm:pt modelId="{C99E6538-CA62-634E-A9F7-55D06381F2E3}" type="parTrans" cxnId="{1A22A49F-8B13-DC43-A4BE-F42050758AFB}">
      <dgm:prSet/>
      <dgm:spPr/>
      <dgm:t>
        <a:bodyPr/>
        <a:lstStyle/>
        <a:p>
          <a:endParaRPr lang="en-US" sz="1800">
            <a:latin typeface="Avenir Next" panose="020B0503020202020204" pitchFamily="34" charset="0"/>
          </a:endParaRPr>
        </a:p>
      </dgm:t>
    </dgm:pt>
    <dgm:pt modelId="{E5731698-05A2-644C-A3D6-C6ED878D1B9E}" type="sibTrans" cxnId="{1A22A49F-8B13-DC43-A4BE-F42050758AFB}">
      <dgm:prSet/>
      <dgm:spPr/>
      <dgm:t>
        <a:bodyPr/>
        <a:lstStyle/>
        <a:p>
          <a:endParaRPr lang="en-US" sz="1800">
            <a:latin typeface="Avenir Next" panose="020B0503020202020204" pitchFamily="34" charset="0"/>
          </a:endParaRPr>
        </a:p>
      </dgm:t>
    </dgm:pt>
    <dgm:pt modelId="{BD6A6BD1-D062-8047-A930-299FFECB2DF6}">
      <dgm:prSet custT="1"/>
      <dgm:spPr/>
      <dgm:t>
        <a:bodyPr/>
        <a:lstStyle/>
        <a:p>
          <a:r>
            <a:rPr lang="en-US" sz="1800" dirty="0"/>
            <a:t>SNRIs / TCAs</a:t>
          </a:r>
        </a:p>
      </dgm:t>
    </dgm:pt>
    <dgm:pt modelId="{58A36E5A-5841-A64D-AA45-173C7B4A976F}" type="parTrans" cxnId="{5C8F89EC-3FEE-BD46-A0F6-A3BC50584709}">
      <dgm:prSet/>
      <dgm:spPr/>
      <dgm:t>
        <a:bodyPr/>
        <a:lstStyle/>
        <a:p>
          <a:endParaRPr lang="en-US"/>
        </a:p>
      </dgm:t>
    </dgm:pt>
    <dgm:pt modelId="{E338B472-AD82-E24A-A07B-2ACF90BD3130}" type="sibTrans" cxnId="{5C8F89EC-3FEE-BD46-A0F6-A3BC50584709}">
      <dgm:prSet/>
      <dgm:spPr/>
      <dgm:t>
        <a:bodyPr/>
        <a:lstStyle/>
        <a:p>
          <a:endParaRPr lang="en-US"/>
        </a:p>
      </dgm:t>
    </dgm:pt>
    <dgm:pt modelId="{A5578703-8317-6449-8BB4-EE887627C16D}" type="pres">
      <dgm:prSet presAssocID="{C0D894A3-0EB8-4166-91CD-D08D26280335}" presName="linear" presStyleCnt="0">
        <dgm:presLayoutVars>
          <dgm:dir/>
          <dgm:animLvl val="lvl"/>
          <dgm:resizeHandles val="exact"/>
        </dgm:presLayoutVars>
      </dgm:prSet>
      <dgm:spPr/>
    </dgm:pt>
    <dgm:pt modelId="{26CF68E3-8068-4745-B894-786DD4DB6E75}" type="pres">
      <dgm:prSet presAssocID="{1E82E43F-AFDF-4CBD-B289-D2BA17288C1E}" presName="parentLin" presStyleCnt="0"/>
      <dgm:spPr/>
    </dgm:pt>
    <dgm:pt modelId="{B4915304-A457-7B4F-A786-6D2AD59B33EE}" type="pres">
      <dgm:prSet presAssocID="{1E82E43F-AFDF-4CBD-B289-D2BA17288C1E}" presName="parentLeftMargin" presStyleLbl="node1" presStyleIdx="0" presStyleCnt="8"/>
      <dgm:spPr/>
    </dgm:pt>
    <dgm:pt modelId="{0DC15A9E-616C-F140-AB51-8B16AD675C9D}" type="pres">
      <dgm:prSet presAssocID="{1E82E43F-AFDF-4CBD-B289-D2BA17288C1E}" presName="parentText" presStyleLbl="node1" presStyleIdx="0" presStyleCnt="8">
        <dgm:presLayoutVars>
          <dgm:chMax val="0"/>
          <dgm:bulletEnabled val="1"/>
        </dgm:presLayoutVars>
      </dgm:prSet>
      <dgm:spPr/>
    </dgm:pt>
    <dgm:pt modelId="{61B4EF4B-194B-8240-9F81-30FA35344259}" type="pres">
      <dgm:prSet presAssocID="{1E82E43F-AFDF-4CBD-B289-D2BA17288C1E}" presName="negativeSpace" presStyleCnt="0"/>
      <dgm:spPr/>
    </dgm:pt>
    <dgm:pt modelId="{242CB130-4F12-DF40-AB4E-6BBB883AEF5E}" type="pres">
      <dgm:prSet presAssocID="{1E82E43F-AFDF-4CBD-B289-D2BA17288C1E}" presName="childText" presStyleLbl="conFgAcc1" presStyleIdx="0" presStyleCnt="8">
        <dgm:presLayoutVars>
          <dgm:bulletEnabled val="1"/>
        </dgm:presLayoutVars>
      </dgm:prSet>
      <dgm:spPr/>
    </dgm:pt>
    <dgm:pt modelId="{35F6B2C7-9B53-0546-ADE9-22A05DAFED27}" type="pres">
      <dgm:prSet presAssocID="{B7C72182-C6B8-4C52-867B-8789DFFD3002}" presName="spaceBetweenRectangles" presStyleCnt="0"/>
      <dgm:spPr/>
    </dgm:pt>
    <dgm:pt modelId="{ED65A3B9-81AF-B645-A454-93DDA9336461}" type="pres">
      <dgm:prSet presAssocID="{DA7AE9FA-3192-4D81-97F2-3033D2CA3C91}" presName="parentLin" presStyleCnt="0"/>
      <dgm:spPr/>
    </dgm:pt>
    <dgm:pt modelId="{F5616087-8E5A-C949-B057-9F98A88227B8}" type="pres">
      <dgm:prSet presAssocID="{DA7AE9FA-3192-4D81-97F2-3033D2CA3C91}" presName="parentLeftMargin" presStyleLbl="node1" presStyleIdx="0" presStyleCnt="8"/>
      <dgm:spPr/>
    </dgm:pt>
    <dgm:pt modelId="{9AB47BD9-5E98-E140-9986-BCAE332B6905}" type="pres">
      <dgm:prSet presAssocID="{DA7AE9FA-3192-4D81-97F2-3033D2CA3C91}" presName="parentText" presStyleLbl="node1" presStyleIdx="1" presStyleCnt="8">
        <dgm:presLayoutVars>
          <dgm:chMax val="0"/>
          <dgm:bulletEnabled val="1"/>
        </dgm:presLayoutVars>
      </dgm:prSet>
      <dgm:spPr/>
    </dgm:pt>
    <dgm:pt modelId="{D3A33966-860C-3941-AE3D-9C5A37873242}" type="pres">
      <dgm:prSet presAssocID="{DA7AE9FA-3192-4D81-97F2-3033D2CA3C91}" presName="negativeSpace" presStyleCnt="0"/>
      <dgm:spPr/>
    </dgm:pt>
    <dgm:pt modelId="{870451C2-7E39-C041-8C22-36032BE1346B}" type="pres">
      <dgm:prSet presAssocID="{DA7AE9FA-3192-4D81-97F2-3033D2CA3C91}" presName="childText" presStyleLbl="conFgAcc1" presStyleIdx="1" presStyleCnt="8">
        <dgm:presLayoutVars>
          <dgm:bulletEnabled val="1"/>
        </dgm:presLayoutVars>
      </dgm:prSet>
      <dgm:spPr/>
    </dgm:pt>
    <dgm:pt modelId="{B21169AD-7C82-F14C-8DF6-1BF1F90B41B4}" type="pres">
      <dgm:prSet presAssocID="{20A0D699-C7F8-48B8-BAB2-75AC4CEDB925}" presName="spaceBetweenRectangles" presStyleCnt="0"/>
      <dgm:spPr/>
    </dgm:pt>
    <dgm:pt modelId="{89F79928-F636-A144-950A-627D2315BB51}" type="pres">
      <dgm:prSet presAssocID="{2045CF98-C62A-4D85-B93F-5490AE233A4F}" presName="parentLin" presStyleCnt="0"/>
      <dgm:spPr/>
    </dgm:pt>
    <dgm:pt modelId="{01FFA785-71E6-B841-BCEA-EEDBF4D4D7D2}" type="pres">
      <dgm:prSet presAssocID="{2045CF98-C62A-4D85-B93F-5490AE233A4F}" presName="parentLeftMargin" presStyleLbl="node1" presStyleIdx="1" presStyleCnt="8"/>
      <dgm:spPr/>
    </dgm:pt>
    <dgm:pt modelId="{2FA775D5-78D9-BD41-B8A7-38FBCFA43016}" type="pres">
      <dgm:prSet presAssocID="{2045CF98-C62A-4D85-B93F-5490AE233A4F}" presName="parentText" presStyleLbl="node1" presStyleIdx="2" presStyleCnt="8">
        <dgm:presLayoutVars>
          <dgm:chMax val="0"/>
          <dgm:bulletEnabled val="1"/>
        </dgm:presLayoutVars>
      </dgm:prSet>
      <dgm:spPr/>
    </dgm:pt>
    <dgm:pt modelId="{FCADA00E-213D-2044-97E8-DE518258F3C7}" type="pres">
      <dgm:prSet presAssocID="{2045CF98-C62A-4D85-B93F-5490AE233A4F}" presName="negativeSpace" presStyleCnt="0"/>
      <dgm:spPr/>
    </dgm:pt>
    <dgm:pt modelId="{3FA6CA5B-9109-D842-85DD-AA852572A78E}" type="pres">
      <dgm:prSet presAssocID="{2045CF98-C62A-4D85-B93F-5490AE233A4F}" presName="childText" presStyleLbl="conFgAcc1" presStyleIdx="2" presStyleCnt="8">
        <dgm:presLayoutVars>
          <dgm:bulletEnabled val="1"/>
        </dgm:presLayoutVars>
      </dgm:prSet>
      <dgm:spPr/>
    </dgm:pt>
    <dgm:pt modelId="{C725B5C0-380F-3A47-9215-773944617F3C}" type="pres">
      <dgm:prSet presAssocID="{D4898650-712E-48D5-A1DD-C9C61CC385D0}" presName="spaceBetweenRectangles" presStyleCnt="0"/>
      <dgm:spPr/>
    </dgm:pt>
    <dgm:pt modelId="{EFBA805B-089E-0142-8B55-F2CA3133988D}" type="pres">
      <dgm:prSet presAssocID="{91E82435-D10F-40D5-B831-5C84E537D571}" presName="parentLin" presStyleCnt="0"/>
      <dgm:spPr/>
    </dgm:pt>
    <dgm:pt modelId="{F68B562F-F376-AF49-90CC-98F27B609EE1}" type="pres">
      <dgm:prSet presAssocID="{91E82435-D10F-40D5-B831-5C84E537D571}" presName="parentLeftMargin" presStyleLbl="node1" presStyleIdx="2" presStyleCnt="8"/>
      <dgm:spPr/>
    </dgm:pt>
    <dgm:pt modelId="{883CB3C1-8A04-8C44-A822-388BE3F7285C}" type="pres">
      <dgm:prSet presAssocID="{91E82435-D10F-40D5-B831-5C84E537D571}" presName="parentText" presStyleLbl="node1" presStyleIdx="3" presStyleCnt="8">
        <dgm:presLayoutVars>
          <dgm:chMax val="0"/>
          <dgm:bulletEnabled val="1"/>
        </dgm:presLayoutVars>
      </dgm:prSet>
      <dgm:spPr/>
    </dgm:pt>
    <dgm:pt modelId="{B47F1F8A-FD92-5D4F-AF9E-3BB49993D9D0}" type="pres">
      <dgm:prSet presAssocID="{91E82435-D10F-40D5-B831-5C84E537D571}" presName="negativeSpace" presStyleCnt="0"/>
      <dgm:spPr/>
    </dgm:pt>
    <dgm:pt modelId="{C5E22FD6-A49D-9440-9DA0-FF276F8EBE32}" type="pres">
      <dgm:prSet presAssocID="{91E82435-D10F-40D5-B831-5C84E537D571}" presName="childText" presStyleLbl="conFgAcc1" presStyleIdx="3" presStyleCnt="8">
        <dgm:presLayoutVars>
          <dgm:bulletEnabled val="1"/>
        </dgm:presLayoutVars>
      </dgm:prSet>
      <dgm:spPr/>
    </dgm:pt>
    <dgm:pt modelId="{3926056F-0DBF-7B47-9DAE-5FF0EBF7584C}" type="pres">
      <dgm:prSet presAssocID="{FB05F4A8-3C46-4885-8306-0B4AF0157496}" presName="spaceBetweenRectangles" presStyleCnt="0"/>
      <dgm:spPr/>
    </dgm:pt>
    <dgm:pt modelId="{42AB1333-DF87-8442-9F70-01495E67C8CA}" type="pres">
      <dgm:prSet presAssocID="{434F3005-9B36-634B-8F77-78C57AE38C90}" presName="parentLin" presStyleCnt="0"/>
      <dgm:spPr/>
    </dgm:pt>
    <dgm:pt modelId="{AB05E78E-A529-C54A-A961-919A78B387B3}" type="pres">
      <dgm:prSet presAssocID="{434F3005-9B36-634B-8F77-78C57AE38C90}" presName="parentLeftMargin" presStyleLbl="node1" presStyleIdx="3" presStyleCnt="8"/>
      <dgm:spPr/>
    </dgm:pt>
    <dgm:pt modelId="{FB33B332-7153-094B-975E-9B5492E27F72}" type="pres">
      <dgm:prSet presAssocID="{434F3005-9B36-634B-8F77-78C57AE38C90}" presName="parentText" presStyleLbl="node1" presStyleIdx="4" presStyleCnt="8">
        <dgm:presLayoutVars>
          <dgm:chMax val="0"/>
          <dgm:bulletEnabled val="1"/>
        </dgm:presLayoutVars>
      </dgm:prSet>
      <dgm:spPr/>
    </dgm:pt>
    <dgm:pt modelId="{729006CB-C97C-8A4F-829E-DE4C27375770}" type="pres">
      <dgm:prSet presAssocID="{434F3005-9B36-634B-8F77-78C57AE38C90}" presName="negativeSpace" presStyleCnt="0"/>
      <dgm:spPr/>
    </dgm:pt>
    <dgm:pt modelId="{AE8E80A6-FC9B-7C45-9BEF-63771DE86FED}" type="pres">
      <dgm:prSet presAssocID="{434F3005-9B36-634B-8F77-78C57AE38C90}" presName="childText" presStyleLbl="conFgAcc1" presStyleIdx="4" presStyleCnt="8">
        <dgm:presLayoutVars>
          <dgm:bulletEnabled val="1"/>
        </dgm:presLayoutVars>
      </dgm:prSet>
      <dgm:spPr/>
    </dgm:pt>
    <dgm:pt modelId="{A1C8A5D4-1E4A-4F46-99C5-A76961137E6D}" type="pres">
      <dgm:prSet presAssocID="{785ECE11-8ECA-A247-96D5-EAFC3AEC9492}" presName="spaceBetweenRectangles" presStyleCnt="0"/>
      <dgm:spPr/>
    </dgm:pt>
    <dgm:pt modelId="{F76B4C25-3290-644A-826D-94FFB746C3B2}" type="pres">
      <dgm:prSet presAssocID="{BD6A6BD1-D062-8047-A930-299FFECB2DF6}" presName="parentLin" presStyleCnt="0"/>
      <dgm:spPr/>
    </dgm:pt>
    <dgm:pt modelId="{7BA4F0F4-11E7-AD4F-AC15-99E78A29C39A}" type="pres">
      <dgm:prSet presAssocID="{BD6A6BD1-D062-8047-A930-299FFECB2DF6}" presName="parentLeftMargin" presStyleLbl="node1" presStyleIdx="4" presStyleCnt="8"/>
      <dgm:spPr/>
    </dgm:pt>
    <dgm:pt modelId="{B93B1150-014B-2644-9B35-D084820B4D09}" type="pres">
      <dgm:prSet presAssocID="{BD6A6BD1-D062-8047-A930-299FFECB2DF6}" presName="parentText" presStyleLbl="node1" presStyleIdx="5" presStyleCnt="8">
        <dgm:presLayoutVars>
          <dgm:chMax val="0"/>
          <dgm:bulletEnabled val="1"/>
        </dgm:presLayoutVars>
      </dgm:prSet>
      <dgm:spPr/>
    </dgm:pt>
    <dgm:pt modelId="{C18873C4-8C25-A344-ACD4-D4F514A044A4}" type="pres">
      <dgm:prSet presAssocID="{BD6A6BD1-D062-8047-A930-299FFECB2DF6}" presName="negativeSpace" presStyleCnt="0"/>
      <dgm:spPr/>
    </dgm:pt>
    <dgm:pt modelId="{92A0D23F-52D2-6445-9576-E86E20AE3F99}" type="pres">
      <dgm:prSet presAssocID="{BD6A6BD1-D062-8047-A930-299FFECB2DF6}" presName="childText" presStyleLbl="conFgAcc1" presStyleIdx="5" presStyleCnt="8">
        <dgm:presLayoutVars>
          <dgm:bulletEnabled val="1"/>
        </dgm:presLayoutVars>
      </dgm:prSet>
      <dgm:spPr/>
    </dgm:pt>
    <dgm:pt modelId="{7A3DA69D-894C-444E-9BF9-9464534FAA2E}" type="pres">
      <dgm:prSet presAssocID="{E338B472-AD82-E24A-A07B-2ACF90BD3130}" presName="spaceBetweenRectangles" presStyleCnt="0"/>
      <dgm:spPr/>
    </dgm:pt>
    <dgm:pt modelId="{E58D3EA4-6A9A-0D4F-A14C-638CD023D31D}" type="pres">
      <dgm:prSet presAssocID="{574222B0-567C-3F40-8AD4-0649D1DEA8FA}" presName="parentLin" presStyleCnt="0"/>
      <dgm:spPr/>
    </dgm:pt>
    <dgm:pt modelId="{DF2268E0-CBAC-F946-8F49-ED90C691B15C}" type="pres">
      <dgm:prSet presAssocID="{574222B0-567C-3F40-8AD4-0649D1DEA8FA}" presName="parentLeftMargin" presStyleLbl="node1" presStyleIdx="5" presStyleCnt="8"/>
      <dgm:spPr/>
    </dgm:pt>
    <dgm:pt modelId="{2286A824-270D-6C42-96FB-FEC1B95093B4}" type="pres">
      <dgm:prSet presAssocID="{574222B0-567C-3F40-8AD4-0649D1DEA8FA}" presName="parentText" presStyleLbl="node1" presStyleIdx="6" presStyleCnt="8">
        <dgm:presLayoutVars>
          <dgm:chMax val="0"/>
          <dgm:bulletEnabled val="1"/>
        </dgm:presLayoutVars>
      </dgm:prSet>
      <dgm:spPr/>
    </dgm:pt>
    <dgm:pt modelId="{39B2E49D-B076-4245-BDAD-2AD897750801}" type="pres">
      <dgm:prSet presAssocID="{574222B0-567C-3F40-8AD4-0649D1DEA8FA}" presName="negativeSpace" presStyleCnt="0"/>
      <dgm:spPr/>
    </dgm:pt>
    <dgm:pt modelId="{BE5A2E84-61FA-244B-B580-9FB1C26EFDCF}" type="pres">
      <dgm:prSet presAssocID="{574222B0-567C-3F40-8AD4-0649D1DEA8FA}" presName="childText" presStyleLbl="conFgAcc1" presStyleIdx="6" presStyleCnt="8">
        <dgm:presLayoutVars>
          <dgm:bulletEnabled val="1"/>
        </dgm:presLayoutVars>
      </dgm:prSet>
      <dgm:spPr/>
    </dgm:pt>
    <dgm:pt modelId="{01D75D61-6209-844F-9547-FA546F866132}" type="pres">
      <dgm:prSet presAssocID="{E5731698-05A2-644C-A3D6-C6ED878D1B9E}" presName="spaceBetweenRectangles" presStyleCnt="0"/>
      <dgm:spPr/>
    </dgm:pt>
    <dgm:pt modelId="{42DC4526-DF71-EF4C-B1F9-F47B07C40D8B}" type="pres">
      <dgm:prSet presAssocID="{67355D43-8549-40ED-8CEC-A354C5995A3C}" presName="parentLin" presStyleCnt="0"/>
      <dgm:spPr/>
    </dgm:pt>
    <dgm:pt modelId="{3BFAC4CF-75C9-CB4B-BE99-CD4F448724F6}" type="pres">
      <dgm:prSet presAssocID="{67355D43-8549-40ED-8CEC-A354C5995A3C}" presName="parentLeftMargin" presStyleLbl="node1" presStyleIdx="6" presStyleCnt="8"/>
      <dgm:spPr/>
    </dgm:pt>
    <dgm:pt modelId="{C9B0200F-04C8-264B-AE6F-F43223E99727}" type="pres">
      <dgm:prSet presAssocID="{67355D43-8549-40ED-8CEC-A354C5995A3C}" presName="parentText" presStyleLbl="node1" presStyleIdx="7" presStyleCnt="8">
        <dgm:presLayoutVars>
          <dgm:chMax val="0"/>
          <dgm:bulletEnabled val="1"/>
        </dgm:presLayoutVars>
      </dgm:prSet>
      <dgm:spPr/>
    </dgm:pt>
    <dgm:pt modelId="{A619A883-EFF9-5C4D-9361-1CE4EE8F1B60}" type="pres">
      <dgm:prSet presAssocID="{67355D43-8549-40ED-8CEC-A354C5995A3C}" presName="negativeSpace" presStyleCnt="0"/>
      <dgm:spPr/>
    </dgm:pt>
    <dgm:pt modelId="{7D761F37-1D50-194B-B898-5D2967746D21}" type="pres">
      <dgm:prSet presAssocID="{67355D43-8549-40ED-8CEC-A354C5995A3C}" presName="childText" presStyleLbl="conFgAcc1" presStyleIdx="7" presStyleCnt="8">
        <dgm:presLayoutVars>
          <dgm:bulletEnabled val="1"/>
        </dgm:presLayoutVars>
      </dgm:prSet>
      <dgm:spPr/>
    </dgm:pt>
  </dgm:ptLst>
  <dgm:cxnLst>
    <dgm:cxn modelId="{11601006-58F2-4D72-A0E6-32C85CF1B463}" srcId="{C0D894A3-0EB8-4166-91CD-D08D26280335}" destId="{2045CF98-C62A-4D85-B93F-5490AE233A4F}" srcOrd="2" destOrd="0" parTransId="{A03247B3-7397-4EA1-AA34-1A8BC2B67131}" sibTransId="{D4898650-712E-48D5-A1DD-C9C61CC385D0}"/>
    <dgm:cxn modelId="{FCBFC80C-6603-DC4A-9C43-F688794D15D1}" type="presOf" srcId="{C0D894A3-0EB8-4166-91CD-D08D26280335}" destId="{A5578703-8317-6449-8BB4-EE887627C16D}" srcOrd="0" destOrd="0" presId="urn:microsoft.com/office/officeart/2005/8/layout/list1"/>
    <dgm:cxn modelId="{8D99F70C-EB0B-4171-BD1F-853D2CA1992F}" srcId="{C0D894A3-0EB8-4166-91CD-D08D26280335}" destId="{DA7AE9FA-3192-4D81-97F2-3033D2CA3C91}" srcOrd="1" destOrd="0" parTransId="{73453BBC-BED6-4179-BE7D-2197E5F11F51}" sibTransId="{20A0D699-C7F8-48B8-BAB2-75AC4CEDB925}"/>
    <dgm:cxn modelId="{FA21D10D-BB0A-6045-8E85-3613762CF7D9}" type="presOf" srcId="{DA7AE9FA-3192-4D81-97F2-3033D2CA3C91}" destId="{9AB47BD9-5E98-E140-9986-BCAE332B6905}" srcOrd="1" destOrd="0" presId="urn:microsoft.com/office/officeart/2005/8/layout/list1"/>
    <dgm:cxn modelId="{F758F512-5464-4DB3-BB51-B5F7C9615725}" srcId="{C0D894A3-0EB8-4166-91CD-D08D26280335}" destId="{67355D43-8549-40ED-8CEC-A354C5995A3C}" srcOrd="7" destOrd="0" parTransId="{72FA485F-E4ED-4B02-8519-6D0B6CCEEA64}" sibTransId="{65D591EC-9377-4C17-A716-218B92834D7B}"/>
    <dgm:cxn modelId="{E3FEFB32-9261-7447-8AAC-78AD45292841}" type="presOf" srcId="{2045CF98-C62A-4D85-B93F-5490AE233A4F}" destId="{2FA775D5-78D9-BD41-B8A7-38FBCFA43016}" srcOrd="1" destOrd="0" presId="urn:microsoft.com/office/officeart/2005/8/layout/list1"/>
    <dgm:cxn modelId="{0B822A3C-CDDB-A042-B85D-C00809B91B20}" type="presOf" srcId="{67355D43-8549-40ED-8CEC-A354C5995A3C}" destId="{C9B0200F-04C8-264B-AE6F-F43223E99727}" srcOrd="1" destOrd="0" presId="urn:microsoft.com/office/officeart/2005/8/layout/list1"/>
    <dgm:cxn modelId="{49858042-F8EC-4F54-92E1-7FCDCC4DFE4C}" srcId="{C0D894A3-0EB8-4166-91CD-D08D26280335}" destId="{91E82435-D10F-40D5-B831-5C84E537D571}" srcOrd="3" destOrd="0" parTransId="{8E9AA12C-7FF4-4CD5-8AFD-C30D490DD1CE}" sibTransId="{FB05F4A8-3C46-4885-8306-0B4AF0157496}"/>
    <dgm:cxn modelId="{FA2D0755-80AC-CF4A-9314-43252D6996BB}" type="presOf" srcId="{1E82E43F-AFDF-4CBD-B289-D2BA17288C1E}" destId="{B4915304-A457-7B4F-A786-6D2AD59B33EE}" srcOrd="0" destOrd="0" presId="urn:microsoft.com/office/officeart/2005/8/layout/list1"/>
    <dgm:cxn modelId="{F080D962-DDBE-294E-8BB7-4F950FA5BB0C}" type="presOf" srcId="{BD6A6BD1-D062-8047-A930-299FFECB2DF6}" destId="{7BA4F0F4-11E7-AD4F-AC15-99E78A29C39A}" srcOrd="0" destOrd="0" presId="urn:microsoft.com/office/officeart/2005/8/layout/list1"/>
    <dgm:cxn modelId="{62D45166-CCD6-AE4F-B92D-7880E79B54D2}" srcId="{C0D894A3-0EB8-4166-91CD-D08D26280335}" destId="{434F3005-9B36-634B-8F77-78C57AE38C90}" srcOrd="4" destOrd="0" parTransId="{EE9D5AFD-6EAE-1C47-B171-EBB6C38E9628}" sibTransId="{785ECE11-8ECA-A247-96D5-EAFC3AEC9492}"/>
    <dgm:cxn modelId="{91E4DC6B-254D-CF49-912F-0AFB0766BCDD}" type="presOf" srcId="{1E82E43F-AFDF-4CBD-B289-D2BA17288C1E}" destId="{0DC15A9E-616C-F140-AB51-8B16AD675C9D}" srcOrd="1" destOrd="0" presId="urn:microsoft.com/office/officeart/2005/8/layout/list1"/>
    <dgm:cxn modelId="{3B1F1B82-9852-A04D-8D5C-21B07688C812}" type="presOf" srcId="{2045CF98-C62A-4D85-B93F-5490AE233A4F}" destId="{01FFA785-71E6-B841-BCEA-EEDBF4D4D7D2}" srcOrd="0" destOrd="0" presId="urn:microsoft.com/office/officeart/2005/8/layout/list1"/>
    <dgm:cxn modelId="{78DE3491-F22E-E74A-9D86-95E1A0F7C168}" type="presOf" srcId="{91E82435-D10F-40D5-B831-5C84E537D571}" destId="{883CB3C1-8A04-8C44-A822-388BE3F7285C}" srcOrd="1" destOrd="0" presId="urn:microsoft.com/office/officeart/2005/8/layout/list1"/>
    <dgm:cxn modelId="{25BFC992-4233-5846-87A3-A70BB27D50D5}" type="presOf" srcId="{67355D43-8549-40ED-8CEC-A354C5995A3C}" destId="{3BFAC4CF-75C9-CB4B-BE99-CD4F448724F6}" srcOrd="0" destOrd="0" presId="urn:microsoft.com/office/officeart/2005/8/layout/list1"/>
    <dgm:cxn modelId="{26FA4794-5544-0748-A7B7-CE61F8BB8EB9}" type="presOf" srcId="{434F3005-9B36-634B-8F77-78C57AE38C90}" destId="{FB33B332-7153-094B-975E-9B5492E27F72}" srcOrd="1" destOrd="0" presId="urn:microsoft.com/office/officeart/2005/8/layout/list1"/>
    <dgm:cxn modelId="{D3359D9E-AA69-403E-9B74-19087359B2CD}" srcId="{C0D894A3-0EB8-4166-91CD-D08D26280335}" destId="{1E82E43F-AFDF-4CBD-B289-D2BA17288C1E}" srcOrd="0" destOrd="0" parTransId="{43180D85-B45C-4A5D-9556-02BC1C141823}" sibTransId="{B7C72182-C6B8-4C52-867B-8789DFFD3002}"/>
    <dgm:cxn modelId="{1A22A49F-8B13-DC43-A4BE-F42050758AFB}" srcId="{C0D894A3-0EB8-4166-91CD-D08D26280335}" destId="{574222B0-567C-3F40-8AD4-0649D1DEA8FA}" srcOrd="6" destOrd="0" parTransId="{C99E6538-CA62-634E-A9F7-55D06381F2E3}" sibTransId="{E5731698-05A2-644C-A3D6-C6ED878D1B9E}"/>
    <dgm:cxn modelId="{2F6363A5-57F9-1C46-9DFC-C475A65DD29A}" type="presOf" srcId="{574222B0-567C-3F40-8AD4-0649D1DEA8FA}" destId="{2286A824-270D-6C42-96FB-FEC1B95093B4}" srcOrd="1" destOrd="0" presId="urn:microsoft.com/office/officeart/2005/8/layout/list1"/>
    <dgm:cxn modelId="{7935F6B3-1E4D-5648-A4CE-A903C445B4C7}" type="presOf" srcId="{BD6A6BD1-D062-8047-A930-299FFECB2DF6}" destId="{B93B1150-014B-2644-9B35-D084820B4D09}" srcOrd="1" destOrd="0" presId="urn:microsoft.com/office/officeart/2005/8/layout/list1"/>
    <dgm:cxn modelId="{CFC749B8-E92D-1848-BE3D-6321BA7F1095}" type="presOf" srcId="{91E82435-D10F-40D5-B831-5C84E537D571}" destId="{F68B562F-F376-AF49-90CC-98F27B609EE1}" srcOrd="0" destOrd="0" presId="urn:microsoft.com/office/officeart/2005/8/layout/list1"/>
    <dgm:cxn modelId="{BE6F53E1-382F-1143-ACE7-E25FDA497CA8}" type="presOf" srcId="{434F3005-9B36-634B-8F77-78C57AE38C90}" destId="{AB05E78E-A529-C54A-A961-919A78B387B3}" srcOrd="0" destOrd="0" presId="urn:microsoft.com/office/officeart/2005/8/layout/list1"/>
    <dgm:cxn modelId="{3E920FE2-B59C-B74D-BC14-CF9DAAD09920}" type="presOf" srcId="{574222B0-567C-3F40-8AD4-0649D1DEA8FA}" destId="{DF2268E0-CBAC-F946-8F49-ED90C691B15C}" srcOrd="0" destOrd="0" presId="urn:microsoft.com/office/officeart/2005/8/layout/list1"/>
    <dgm:cxn modelId="{AD6CD0E2-F62F-A040-8AF8-99B1FB0DD8E5}" type="presOf" srcId="{DA7AE9FA-3192-4D81-97F2-3033D2CA3C91}" destId="{F5616087-8E5A-C949-B057-9F98A88227B8}" srcOrd="0" destOrd="0" presId="urn:microsoft.com/office/officeart/2005/8/layout/list1"/>
    <dgm:cxn modelId="{5C8F89EC-3FEE-BD46-A0F6-A3BC50584709}" srcId="{C0D894A3-0EB8-4166-91CD-D08D26280335}" destId="{BD6A6BD1-D062-8047-A930-299FFECB2DF6}" srcOrd="5" destOrd="0" parTransId="{58A36E5A-5841-A64D-AA45-173C7B4A976F}" sibTransId="{E338B472-AD82-E24A-A07B-2ACF90BD3130}"/>
    <dgm:cxn modelId="{F9D91ADA-D8B3-FC4A-9AE8-51587BB4F21E}" type="presParOf" srcId="{A5578703-8317-6449-8BB4-EE887627C16D}" destId="{26CF68E3-8068-4745-B894-786DD4DB6E75}" srcOrd="0" destOrd="0" presId="urn:microsoft.com/office/officeart/2005/8/layout/list1"/>
    <dgm:cxn modelId="{DC754A91-AC24-B645-AB13-87D33085389A}" type="presParOf" srcId="{26CF68E3-8068-4745-B894-786DD4DB6E75}" destId="{B4915304-A457-7B4F-A786-6D2AD59B33EE}" srcOrd="0" destOrd="0" presId="urn:microsoft.com/office/officeart/2005/8/layout/list1"/>
    <dgm:cxn modelId="{BBD597DD-1E61-D447-93E8-2CB7C6A7CABF}" type="presParOf" srcId="{26CF68E3-8068-4745-B894-786DD4DB6E75}" destId="{0DC15A9E-616C-F140-AB51-8B16AD675C9D}" srcOrd="1" destOrd="0" presId="urn:microsoft.com/office/officeart/2005/8/layout/list1"/>
    <dgm:cxn modelId="{093624ED-243C-8749-BE80-9F808F9E7D8A}" type="presParOf" srcId="{A5578703-8317-6449-8BB4-EE887627C16D}" destId="{61B4EF4B-194B-8240-9F81-30FA35344259}" srcOrd="1" destOrd="0" presId="urn:microsoft.com/office/officeart/2005/8/layout/list1"/>
    <dgm:cxn modelId="{F834020A-8A74-684B-926B-F4562223EFD6}" type="presParOf" srcId="{A5578703-8317-6449-8BB4-EE887627C16D}" destId="{242CB130-4F12-DF40-AB4E-6BBB883AEF5E}" srcOrd="2" destOrd="0" presId="urn:microsoft.com/office/officeart/2005/8/layout/list1"/>
    <dgm:cxn modelId="{A4E76C20-7479-8148-B49A-7C5C706A396E}" type="presParOf" srcId="{A5578703-8317-6449-8BB4-EE887627C16D}" destId="{35F6B2C7-9B53-0546-ADE9-22A05DAFED27}" srcOrd="3" destOrd="0" presId="urn:microsoft.com/office/officeart/2005/8/layout/list1"/>
    <dgm:cxn modelId="{5988CF6A-151A-3B41-8922-3CFE04C6F55F}" type="presParOf" srcId="{A5578703-8317-6449-8BB4-EE887627C16D}" destId="{ED65A3B9-81AF-B645-A454-93DDA9336461}" srcOrd="4" destOrd="0" presId="urn:microsoft.com/office/officeart/2005/8/layout/list1"/>
    <dgm:cxn modelId="{108FFBEA-24F9-954E-B72F-B907429A7AAE}" type="presParOf" srcId="{ED65A3B9-81AF-B645-A454-93DDA9336461}" destId="{F5616087-8E5A-C949-B057-9F98A88227B8}" srcOrd="0" destOrd="0" presId="urn:microsoft.com/office/officeart/2005/8/layout/list1"/>
    <dgm:cxn modelId="{2E69E086-EEDC-3742-9333-B13413FAAFAE}" type="presParOf" srcId="{ED65A3B9-81AF-B645-A454-93DDA9336461}" destId="{9AB47BD9-5E98-E140-9986-BCAE332B6905}" srcOrd="1" destOrd="0" presId="urn:microsoft.com/office/officeart/2005/8/layout/list1"/>
    <dgm:cxn modelId="{164372AC-63F9-AF47-BE70-8AB0EF24BBB7}" type="presParOf" srcId="{A5578703-8317-6449-8BB4-EE887627C16D}" destId="{D3A33966-860C-3941-AE3D-9C5A37873242}" srcOrd="5" destOrd="0" presId="urn:microsoft.com/office/officeart/2005/8/layout/list1"/>
    <dgm:cxn modelId="{AC2F375C-A1AD-F840-B5EE-7C474CA33740}" type="presParOf" srcId="{A5578703-8317-6449-8BB4-EE887627C16D}" destId="{870451C2-7E39-C041-8C22-36032BE1346B}" srcOrd="6" destOrd="0" presId="urn:microsoft.com/office/officeart/2005/8/layout/list1"/>
    <dgm:cxn modelId="{B5CEFC5E-5F28-9C4E-82A6-4C4C4504EC1A}" type="presParOf" srcId="{A5578703-8317-6449-8BB4-EE887627C16D}" destId="{B21169AD-7C82-F14C-8DF6-1BF1F90B41B4}" srcOrd="7" destOrd="0" presId="urn:microsoft.com/office/officeart/2005/8/layout/list1"/>
    <dgm:cxn modelId="{DCE8191C-1928-694D-9ED3-15E92CE7C877}" type="presParOf" srcId="{A5578703-8317-6449-8BB4-EE887627C16D}" destId="{89F79928-F636-A144-950A-627D2315BB51}" srcOrd="8" destOrd="0" presId="urn:microsoft.com/office/officeart/2005/8/layout/list1"/>
    <dgm:cxn modelId="{26A96B85-AD5C-2A4B-8105-C49D326D1C9F}" type="presParOf" srcId="{89F79928-F636-A144-950A-627D2315BB51}" destId="{01FFA785-71E6-B841-BCEA-EEDBF4D4D7D2}" srcOrd="0" destOrd="0" presId="urn:microsoft.com/office/officeart/2005/8/layout/list1"/>
    <dgm:cxn modelId="{DE7379E0-7A88-2C47-BD03-292393FE1E43}" type="presParOf" srcId="{89F79928-F636-A144-950A-627D2315BB51}" destId="{2FA775D5-78D9-BD41-B8A7-38FBCFA43016}" srcOrd="1" destOrd="0" presId="urn:microsoft.com/office/officeart/2005/8/layout/list1"/>
    <dgm:cxn modelId="{C7FDD8C9-F3B9-9D42-9085-44D63659377E}" type="presParOf" srcId="{A5578703-8317-6449-8BB4-EE887627C16D}" destId="{FCADA00E-213D-2044-97E8-DE518258F3C7}" srcOrd="9" destOrd="0" presId="urn:microsoft.com/office/officeart/2005/8/layout/list1"/>
    <dgm:cxn modelId="{D7D4D3ED-2CA9-CD42-AE2B-0E1EB5CE1099}" type="presParOf" srcId="{A5578703-8317-6449-8BB4-EE887627C16D}" destId="{3FA6CA5B-9109-D842-85DD-AA852572A78E}" srcOrd="10" destOrd="0" presId="urn:microsoft.com/office/officeart/2005/8/layout/list1"/>
    <dgm:cxn modelId="{92D0968F-8496-FA4E-96CE-ABE3A13383B7}" type="presParOf" srcId="{A5578703-8317-6449-8BB4-EE887627C16D}" destId="{C725B5C0-380F-3A47-9215-773944617F3C}" srcOrd="11" destOrd="0" presId="urn:microsoft.com/office/officeart/2005/8/layout/list1"/>
    <dgm:cxn modelId="{E0FA30EC-C252-0349-94EB-5AE12A4FFD39}" type="presParOf" srcId="{A5578703-8317-6449-8BB4-EE887627C16D}" destId="{EFBA805B-089E-0142-8B55-F2CA3133988D}" srcOrd="12" destOrd="0" presId="urn:microsoft.com/office/officeart/2005/8/layout/list1"/>
    <dgm:cxn modelId="{91EA4C9B-A59C-6948-B4D5-A60C96420394}" type="presParOf" srcId="{EFBA805B-089E-0142-8B55-F2CA3133988D}" destId="{F68B562F-F376-AF49-90CC-98F27B609EE1}" srcOrd="0" destOrd="0" presId="urn:microsoft.com/office/officeart/2005/8/layout/list1"/>
    <dgm:cxn modelId="{D1110902-9DE0-BC47-9075-88375EC5080F}" type="presParOf" srcId="{EFBA805B-089E-0142-8B55-F2CA3133988D}" destId="{883CB3C1-8A04-8C44-A822-388BE3F7285C}" srcOrd="1" destOrd="0" presId="urn:microsoft.com/office/officeart/2005/8/layout/list1"/>
    <dgm:cxn modelId="{0823D550-6817-6E48-90ED-92158B79CD1F}" type="presParOf" srcId="{A5578703-8317-6449-8BB4-EE887627C16D}" destId="{B47F1F8A-FD92-5D4F-AF9E-3BB49993D9D0}" srcOrd="13" destOrd="0" presId="urn:microsoft.com/office/officeart/2005/8/layout/list1"/>
    <dgm:cxn modelId="{0C0A2DE9-A93A-4544-8443-BD67011593AB}" type="presParOf" srcId="{A5578703-8317-6449-8BB4-EE887627C16D}" destId="{C5E22FD6-A49D-9440-9DA0-FF276F8EBE32}" srcOrd="14" destOrd="0" presId="urn:microsoft.com/office/officeart/2005/8/layout/list1"/>
    <dgm:cxn modelId="{C46D30EC-2BEA-934F-A1E8-B343066B76B7}" type="presParOf" srcId="{A5578703-8317-6449-8BB4-EE887627C16D}" destId="{3926056F-0DBF-7B47-9DAE-5FF0EBF7584C}" srcOrd="15" destOrd="0" presId="urn:microsoft.com/office/officeart/2005/8/layout/list1"/>
    <dgm:cxn modelId="{88280DBF-5982-5C49-9CA8-31AF27D2BC97}" type="presParOf" srcId="{A5578703-8317-6449-8BB4-EE887627C16D}" destId="{42AB1333-DF87-8442-9F70-01495E67C8CA}" srcOrd="16" destOrd="0" presId="urn:microsoft.com/office/officeart/2005/8/layout/list1"/>
    <dgm:cxn modelId="{3AA1641A-1D58-BC43-9BDB-CD9AD2D09520}" type="presParOf" srcId="{42AB1333-DF87-8442-9F70-01495E67C8CA}" destId="{AB05E78E-A529-C54A-A961-919A78B387B3}" srcOrd="0" destOrd="0" presId="urn:microsoft.com/office/officeart/2005/8/layout/list1"/>
    <dgm:cxn modelId="{31EA8F7D-C243-3B4B-B4B9-DB69923BB0EF}" type="presParOf" srcId="{42AB1333-DF87-8442-9F70-01495E67C8CA}" destId="{FB33B332-7153-094B-975E-9B5492E27F72}" srcOrd="1" destOrd="0" presId="urn:microsoft.com/office/officeart/2005/8/layout/list1"/>
    <dgm:cxn modelId="{DB4C37BB-D663-B242-88ED-B35FC43FC92F}" type="presParOf" srcId="{A5578703-8317-6449-8BB4-EE887627C16D}" destId="{729006CB-C97C-8A4F-829E-DE4C27375770}" srcOrd="17" destOrd="0" presId="urn:microsoft.com/office/officeart/2005/8/layout/list1"/>
    <dgm:cxn modelId="{5922583C-4AA3-AA41-92F6-11EA0AE376E4}" type="presParOf" srcId="{A5578703-8317-6449-8BB4-EE887627C16D}" destId="{AE8E80A6-FC9B-7C45-9BEF-63771DE86FED}" srcOrd="18" destOrd="0" presId="urn:microsoft.com/office/officeart/2005/8/layout/list1"/>
    <dgm:cxn modelId="{43130597-1D6D-FC4D-B03B-CE19880ED424}" type="presParOf" srcId="{A5578703-8317-6449-8BB4-EE887627C16D}" destId="{A1C8A5D4-1E4A-4F46-99C5-A76961137E6D}" srcOrd="19" destOrd="0" presId="urn:microsoft.com/office/officeart/2005/8/layout/list1"/>
    <dgm:cxn modelId="{B5C4F890-9BF8-D94F-99BF-B3172C8B26C6}" type="presParOf" srcId="{A5578703-8317-6449-8BB4-EE887627C16D}" destId="{F76B4C25-3290-644A-826D-94FFB746C3B2}" srcOrd="20" destOrd="0" presId="urn:microsoft.com/office/officeart/2005/8/layout/list1"/>
    <dgm:cxn modelId="{1E6A462A-D6D6-BC4C-A54D-C0845158B7DA}" type="presParOf" srcId="{F76B4C25-3290-644A-826D-94FFB746C3B2}" destId="{7BA4F0F4-11E7-AD4F-AC15-99E78A29C39A}" srcOrd="0" destOrd="0" presId="urn:microsoft.com/office/officeart/2005/8/layout/list1"/>
    <dgm:cxn modelId="{992AF204-0E27-D34E-954F-33B7E6B10D27}" type="presParOf" srcId="{F76B4C25-3290-644A-826D-94FFB746C3B2}" destId="{B93B1150-014B-2644-9B35-D084820B4D09}" srcOrd="1" destOrd="0" presId="urn:microsoft.com/office/officeart/2005/8/layout/list1"/>
    <dgm:cxn modelId="{88E83694-8DCF-D446-BAFA-83EA0DB0A0E9}" type="presParOf" srcId="{A5578703-8317-6449-8BB4-EE887627C16D}" destId="{C18873C4-8C25-A344-ACD4-D4F514A044A4}" srcOrd="21" destOrd="0" presId="urn:microsoft.com/office/officeart/2005/8/layout/list1"/>
    <dgm:cxn modelId="{CEE492ED-B145-3345-9F8B-D048DF1E34DD}" type="presParOf" srcId="{A5578703-8317-6449-8BB4-EE887627C16D}" destId="{92A0D23F-52D2-6445-9576-E86E20AE3F99}" srcOrd="22" destOrd="0" presId="urn:microsoft.com/office/officeart/2005/8/layout/list1"/>
    <dgm:cxn modelId="{E1A19E18-E0D6-E545-8CF4-42A72F0F8FA9}" type="presParOf" srcId="{A5578703-8317-6449-8BB4-EE887627C16D}" destId="{7A3DA69D-894C-444E-9BF9-9464534FAA2E}" srcOrd="23" destOrd="0" presId="urn:microsoft.com/office/officeart/2005/8/layout/list1"/>
    <dgm:cxn modelId="{B0E52E99-94F2-7845-9FBC-A84455882C00}" type="presParOf" srcId="{A5578703-8317-6449-8BB4-EE887627C16D}" destId="{E58D3EA4-6A9A-0D4F-A14C-638CD023D31D}" srcOrd="24" destOrd="0" presId="urn:microsoft.com/office/officeart/2005/8/layout/list1"/>
    <dgm:cxn modelId="{E812D6BE-871F-4949-8BEC-0A8799E15C6E}" type="presParOf" srcId="{E58D3EA4-6A9A-0D4F-A14C-638CD023D31D}" destId="{DF2268E0-CBAC-F946-8F49-ED90C691B15C}" srcOrd="0" destOrd="0" presId="urn:microsoft.com/office/officeart/2005/8/layout/list1"/>
    <dgm:cxn modelId="{C368F60D-B6FA-C649-BB2D-AA7468F88C27}" type="presParOf" srcId="{E58D3EA4-6A9A-0D4F-A14C-638CD023D31D}" destId="{2286A824-270D-6C42-96FB-FEC1B95093B4}" srcOrd="1" destOrd="0" presId="urn:microsoft.com/office/officeart/2005/8/layout/list1"/>
    <dgm:cxn modelId="{C176EE44-09AA-A943-98E7-C444E1A10983}" type="presParOf" srcId="{A5578703-8317-6449-8BB4-EE887627C16D}" destId="{39B2E49D-B076-4245-BDAD-2AD897750801}" srcOrd="25" destOrd="0" presId="urn:microsoft.com/office/officeart/2005/8/layout/list1"/>
    <dgm:cxn modelId="{2A6513E4-3CDB-C943-BD0F-88D23FE973D0}" type="presParOf" srcId="{A5578703-8317-6449-8BB4-EE887627C16D}" destId="{BE5A2E84-61FA-244B-B580-9FB1C26EFDCF}" srcOrd="26" destOrd="0" presId="urn:microsoft.com/office/officeart/2005/8/layout/list1"/>
    <dgm:cxn modelId="{2B6ACFF7-1837-6446-BB24-25A4C6713993}" type="presParOf" srcId="{A5578703-8317-6449-8BB4-EE887627C16D}" destId="{01D75D61-6209-844F-9547-FA546F866132}" srcOrd="27" destOrd="0" presId="urn:microsoft.com/office/officeart/2005/8/layout/list1"/>
    <dgm:cxn modelId="{F84C916A-E33C-8C4E-A62D-47CA0118BE38}" type="presParOf" srcId="{A5578703-8317-6449-8BB4-EE887627C16D}" destId="{42DC4526-DF71-EF4C-B1F9-F47B07C40D8B}" srcOrd="28" destOrd="0" presId="urn:microsoft.com/office/officeart/2005/8/layout/list1"/>
    <dgm:cxn modelId="{039DA31E-FC7A-534E-9A51-C507AB385987}" type="presParOf" srcId="{42DC4526-DF71-EF4C-B1F9-F47B07C40D8B}" destId="{3BFAC4CF-75C9-CB4B-BE99-CD4F448724F6}" srcOrd="0" destOrd="0" presId="urn:microsoft.com/office/officeart/2005/8/layout/list1"/>
    <dgm:cxn modelId="{9B6B657B-FDC7-B640-A77B-EA4856B22470}" type="presParOf" srcId="{42DC4526-DF71-EF4C-B1F9-F47B07C40D8B}" destId="{C9B0200F-04C8-264B-AE6F-F43223E99727}" srcOrd="1" destOrd="0" presId="urn:microsoft.com/office/officeart/2005/8/layout/list1"/>
    <dgm:cxn modelId="{DAFEFF0F-08F0-A24B-B3A0-2B00A1DC000E}" type="presParOf" srcId="{A5578703-8317-6449-8BB4-EE887627C16D}" destId="{A619A883-EFF9-5C4D-9361-1CE4EE8F1B60}" srcOrd="29" destOrd="0" presId="urn:microsoft.com/office/officeart/2005/8/layout/list1"/>
    <dgm:cxn modelId="{7A73691A-AC56-7749-BB5F-B92A9CE72962}" type="presParOf" srcId="{A5578703-8317-6449-8BB4-EE887627C16D}" destId="{7D761F37-1D50-194B-B898-5D2967746D21}"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D894A3-0EB8-4166-91CD-D08D26280335}"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n-US"/>
        </a:p>
      </dgm:t>
    </dgm:pt>
    <dgm:pt modelId="{1E82E43F-AFDF-4CBD-B289-D2BA17288C1E}">
      <dgm:prSet custT="1"/>
      <dgm:spPr/>
      <dgm:t>
        <a:bodyPr/>
        <a:lstStyle/>
        <a:p>
          <a:r>
            <a:rPr lang="en-US" sz="1800" b="0" i="0" dirty="0">
              <a:latin typeface="Calibri" panose="020F0502020204030204" pitchFamily="34" charset="0"/>
            </a:rPr>
            <a:t>RICE</a:t>
          </a:r>
        </a:p>
      </dgm:t>
    </dgm:pt>
    <dgm:pt modelId="{43180D85-B45C-4A5D-9556-02BC1C141823}" type="parTrans" cxnId="{D3359D9E-AA69-403E-9B74-19087359B2CD}">
      <dgm:prSet/>
      <dgm:spPr/>
      <dgm:t>
        <a:bodyPr/>
        <a:lstStyle/>
        <a:p>
          <a:endParaRPr lang="en-US" sz="1800">
            <a:latin typeface="Avenir Next" panose="020B0503020202020204" pitchFamily="34" charset="0"/>
          </a:endParaRPr>
        </a:p>
      </dgm:t>
    </dgm:pt>
    <dgm:pt modelId="{B7C72182-C6B8-4C52-867B-8789DFFD3002}" type="sibTrans" cxnId="{D3359D9E-AA69-403E-9B74-19087359B2CD}">
      <dgm:prSet/>
      <dgm:spPr/>
      <dgm:t>
        <a:bodyPr/>
        <a:lstStyle/>
        <a:p>
          <a:endParaRPr lang="en-US" sz="1800">
            <a:latin typeface="Avenir Next" panose="020B0503020202020204" pitchFamily="34" charset="0"/>
          </a:endParaRPr>
        </a:p>
      </dgm:t>
    </dgm:pt>
    <dgm:pt modelId="{DA7AE9FA-3192-4D81-97F2-3033D2CA3C91}">
      <dgm:prSet custT="1"/>
      <dgm:spPr/>
      <dgm:t>
        <a:bodyPr/>
        <a:lstStyle/>
        <a:p>
          <a:r>
            <a:rPr lang="en-US" sz="1800" b="0" i="0" dirty="0">
              <a:latin typeface="Calibri" panose="020F0502020204030204" pitchFamily="34" charset="0"/>
            </a:rPr>
            <a:t>NSAIDS</a:t>
          </a:r>
        </a:p>
      </dgm:t>
    </dgm:pt>
    <dgm:pt modelId="{73453BBC-BED6-4179-BE7D-2197E5F11F51}" type="parTrans" cxnId="{8D99F70C-EB0B-4171-BD1F-853D2CA1992F}">
      <dgm:prSet/>
      <dgm:spPr/>
      <dgm:t>
        <a:bodyPr/>
        <a:lstStyle/>
        <a:p>
          <a:endParaRPr lang="en-US" sz="1800">
            <a:latin typeface="Avenir Next" panose="020B0503020202020204" pitchFamily="34" charset="0"/>
          </a:endParaRPr>
        </a:p>
      </dgm:t>
    </dgm:pt>
    <dgm:pt modelId="{20A0D699-C7F8-48B8-BAB2-75AC4CEDB925}" type="sibTrans" cxnId="{8D99F70C-EB0B-4171-BD1F-853D2CA1992F}">
      <dgm:prSet/>
      <dgm:spPr/>
      <dgm:t>
        <a:bodyPr/>
        <a:lstStyle/>
        <a:p>
          <a:endParaRPr lang="en-US" sz="1800">
            <a:latin typeface="Avenir Next" panose="020B0503020202020204" pitchFamily="34" charset="0"/>
          </a:endParaRPr>
        </a:p>
      </dgm:t>
    </dgm:pt>
    <dgm:pt modelId="{2045CF98-C62A-4D85-B93F-5490AE233A4F}">
      <dgm:prSet custT="1"/>
      <dgm:spPr/>
      <dgm:t>
        <a:bodyPr/>
        <a:lstStyle/>
        <a:p>
          <a:r>
            <a:rPr lang="en-US" sz="1800" b="0" i="0" dirty="0">
              <a:latin typeface="Calibri" panose="020F0502020204030204" pitchFamily="34" charset="0"/>
            </a:rPr>
            <a:t>Acetaminophen</a:t>
          </a:r>
        </a:p>
      </dgm:t>
    </dgm:pt>
    <dgm:pt modelId="{A03247B3-7397-4EA1-AA34-1A8BC2B67131}" type="parTrans" cxnId="{11601006-58F2-4D72-A0E6-32C85CF1B463}">
      <dgm:prSet/>
      <dgm:spPr/>
      <dgm:t>
        <a:bodyPr/>
        <a:lstStyle/>
        <a:p>
          <a:endParaRPr lang="en-US" sz="1800">
            <a:latin typeface="Avenir Next" panose="020B0503020202020204" pitchFamily="34" charset="0"/>
          </a:endParaRPr>
        </a:p>
      </dgm:t>
    </dgm:pt>
    <dgm:pt modelId="{D4898650-712E-48D5-A1DD-C9C61CC385D0}" type="sibTrans" cxnId="{11601006-58F2-4D72-A0E6-32C85CF1B463}">
      <dgm:prSet/>
      <dgm:spPr/>
      <dgm:t>
        <a:bodyPr/>
        <a:lstStyle/>
        <a:p>
          <a:endParaRPr lang="en-US" sz="1800">
            <a:latin typeface="Avenir Next" panose="020B0503020202020204" pitchFamily="34" charset="0"/>
          </a:endParaRPr>
        </a:p>
      </dgm:t>
    </dgm:pt>
    <dgm:pt modelId="{91E82435-D10F-40D5-B831-5C84E537D571}">
      <dgm:prSet custT="1"/>
      <dgm:spPr/>
      <dgm:t>
        <a:bodyPr/>
        <a:lstStyle/>
        <a:p>
          <a:r>
            <a:rPr lang="en-US" sz="1800" b="0" i="0" dirty="0">
              <a:latin typeface="Calibri" panose="020F0502020204030204" pitchFamily="34" charset="0"/>
            </a:rPr>
            <a:t>Muscle relaxants</a:t>
          </a:r>
        </a:p>
      </dgm:t>
    </dgm:pt>
    <dgm:pt modelId="{8E9AA12C-7FF4-4CD5-8AFD-C30D490DD1CE}" type="parTrans" cxnId="{49858042-F8EC-4F54-92E1-7FCDCC4DFE4C}">
      <dgm:prSet/>
      <dgm:spPr/>
      <dgm:t>
        <a:bodyPr/>
        <a:lstStyle/>
        <a:p>
          <a:endParaRPr lang="en-US" sz="1800">
            <a:latin typeface="Avenir Next" panose="020B0503020202020204" pitchFamily="34" charset="0"/>
          </a:endParaRPr>
        </a:p>
      </dgm:t>
    </dgm:pt>
    <dgm:pt modelId="{FB05F4A8-3C46-4885-8306-0B4AF0157496}" type="sibTrans" cxnId="{49858042-F8EC-4F54-92E1-7FCDCC4DFE4C}">
      <dgm:prSet/>
      <dgm:spPr/>
      <dgm:t>
        <a:bodyPr/>
        <a:lstStyle/>
        <a:p>
          <a:endParaRPr lang="en-US" sz="1800">
            <a:latin typeface="Avenir Next" panose="020B0503020202020204" pitchFamily="34" charset="0"/>
          </a:endParaRPr>
        </a:p>
      </dgm:t>
    </dgm:pt>
    <dgm:pt modelId="{67355D43-8549-40ED-8CEC-A354C5995A3C}">
      <dgm:prSet custT="1"/>
      <dgm:spPr/>
      <dgm:t>
        <a:bodyPr/>
        <a:lstStyle/>
        <a:p>
          <a:r>
            <a:rPr lang="en-US" sz="1800" b="0" i="0" dirty="0">
              <a:latin typeface="Calibri" panose="020F0502020204030204" pitchFamily="34" charset="0"/>
            </a:rPr>
            <a:t>Opioids</a:t>
          </a:r>
        </a:p>
      </dgm:t>
    </dgm:pt>
    <dgm:pt modelId="{72FA485F-E4ED-4B02-8519-6D0B6CCEEA64}" type="parTrans" cxnId="{F758F512-5464-4DB3-BB51-B5F7C9615725}">
      <dgm:prSet/>
      <dgm:spPr/>
      <dgm:t>
        <a:bodyPr/>
        <a:lstStyle/>
        <a:p>
          <a:endParaRPr lang="en-US" sz="1800">
            <a:latin typeface="Avenir Next" panose="020B0503020202020204" pitchFamily="34" charset="0"/>
          </a:endParaRPr>
        </a:p>
      </dgm:t>
    </dgm:pt>
    <dgm:pt modelId="{65D591EC-9377-4C17-A716-218B92834D7B}" type="sibTrans" cxnId="{F758F512-5464-4DB3-BB51-B5F7C9615725}">
      <dgm:prSet/>
      <dgm:spPr/>
      <dgm:t>
        <a:bodyPr/>
        <a:lstStyle/>
        <a:p>
          <a:endParaRPr lang="en-US" sz="1800">
            <a:latin typeface="Avenir Next" panose="020B0503020202020204" pitchFamily="34" charset="0"/>
          </a:endParaRPr>
        </a:p>
      </dgm:t>
    </dgm:pt>
    <dgm:pt modelId="{434F3005-9B36-634B-8F77-78C57AE38C90}">
      <dgm:prSet custT="1"/>
      <dgm:spPr/>
      <dgm:t>
        <a:bodyPr/>
        <a:lstStyle/>
        <a:p>
          <a:r>
            <a:rPr lang="en-US" sz="1800" b="0" i="0" dirty="0" err="1">
              <a:latin typeface="Calibri" panose="020F0502020204030204" pitchFamily="34" charset="0"/>
            </a:rPr>
            <a:t>Gabapentinoids</a:t>
          </a:r>
          <a:endParaRPr lang="en-US" sz="1800" b="0" i="0" dirty="0">
            <a:latin typeface="Calibri" panose="020F0502020204030204" pitchFamily="34" charset="0"/>
          </a:endParaRPr>
        </a:p>
      </dgm:t>
    </dgm:pt>
    <dgm:pt modelId="{EE9D5AFD-6EAE-1C47-B171-EBB6C38E9628}" type="parTrans" cxnId="{62D45166-CCD6-AE4F-B92D-7880E79B54D2}">
      <dgm:prSet/>
      <dgm:spPr/>
      <dgm:t>
        <a:bodyPr/>
        <a:lstStyle/>
        <a:p>
          <a:endParaRPr lang="en-US" sz="1800">
            <a:latin typeface="Avenir Next" panose="020B0503020202020204" pitchFamily="34" charset="0"/>
          </a:endParaRPr>
        </a:p>
      </dgm:t>
    </dgm:pt>
    <dgm:pt modelId="{785ECE11-8ECA-A247-96D5-EAFC3AEC9492}" type="sibTrans" cxnId="{62D45166-CCD6-AE4F-B92D-7880E79B54D2}">
      <dgm:prSet/>
      <dgm:spPr/>
      <dgm:t>
        <a:bodyPr/>
        <a:lstStyle/>
        <a:p>
          <a:endParaRPr lang="en-US" sz="1800">
            <a:latin typeface="Avenir Next" panose="020B0503020202020204" pitchFamily="34" charset="0"/>
          </a:endParaRPr>
        </a:p>
      </dgm:t>
    </dgm:pt>
    <dgm:pt modelId="{574222B0-567C-3F40-8AD4-0649D1DEA8FA}">
      <dgm:prSet custT="1"/>
      <dgm:spPr/>
      <dgm:t>
        <a:bodyPr/>
        <a:lstStyle/>
        <a:p>
          <a:r>
            <a:rPr lang="en-US" sz="1800" b="0" i="0" dirty="0">
              <a:latin typeface="Calibri" panose="020F0502020204030204" pitchFamily="34" charset="0"/>
            </a:rPr>
            <a:t>Interventions</a:t>
          </a:r>
        </a:p>
      </dgm:t>
    </dgm:pt>
    <dgm:pt modelId="{C99E6538-CA62-634E-A9F7-55D06381F2E3}" type="parTrans" cxnId="{1A22A49F-8B13-DC43-A4BE-F42050758AFB}">
      <dgm:prSet/>
      <dgm:spPr/>
      <dgm:t>
        <a:bodyPr/>
        <a:lstStyle/>
        <a:p>
          <a:endParaRPr lang="en-US" sz="1800">
            <a:latin typeface="Avenir Next" panose="020B0503020202020204" pitchFamily="34" charset="0"/>
          </a:endParaRPr>
        </a:p>
      </dgm:t>
    </dgm:pt>
    <dgm:pt modelId="{E5731698-05A2-644C-A3D6-C6ED878D1B9E}" type="sibTrans" cxnId="{1A22A49F-8B13-DC43-A4BE-F42050758AFB}">
      <dgm:prSet/>
      <dgm:spPr/>
      <dgm:t>
        <a:bodyPr/>
        <a:lstStyle/>
        <a:p>
          <a:endParaRPr lang="en-US" sz="1800">
            <a:latin typeface="Avenir Next" panose="020B0503020202020204" pitchFamily="34" charset="0"/>
          </a:endParaRPr>
        </a:p>
      </dgm:t>
    </dgm:pt>
    <dgm:pt modelId="{BD6A6BD1-D062-8047-A930-299FFECB2DF6}">
      <dgm:prSet custT="1"/>
      <dgm:spPr/>
      <dgm:t>
        <a:bodyPr/>
        <a:lstStyle/>
        <a:p>
          <a:r>
            <a:rPr lang="en-US" sz="1800" dirty="0"/>
            <a:t>SNRIs / TCAs</a:t>
          </a:r>
        </a:p>
      </dgm:t>
    </dgm:pt>
    <dgm:pt modelId="{58A36E5A-5841-A64D-AA45-173C7B4A976F}" type="parTrans" cxnId="{5C8F89EC-3FEE-BD46-A0F6-A3BC50584709}">
      <dgm:prSet/>
      <dgm:spPr/>
      <dgm:t>
        <a:bodyPr/>
        <a:lstStyle/>
        <a:p>
          <a:endParaRPr lang="en-US"/>
        </a:p>
      </dgm:t>
    </dgm:pt>
    <dgm:pt modelId="{E338B472-AD82-E24A-A07B-2ACF90BD3130}" type="sibTrans" cxnId="{5C8F89EC-3FEE-BD46-A0F6-A3BC50584709}">
      <dgm:prSet/>
      <dgm:spPr/>
      <dgm:t>
        <a:bodyPr/>
        <a:lstStyle/>
        <a:p>
          <a:endParaRPr lang="en-US"/>
        </a:p>
      </dgm:t>
    </dgm:pt>
    <dgm:pt modelId="{A5578703-8317-6449-8BB4-EE887627C16D}" type="pres">
      <dgm:prSet presAssocID="{C0D894A3-0EB8-4166-91CD-D08D26280335}" presName="linear" presStyleCnt="0">
        <dgm:presLayoutVars>
          <dgm:dir/>
          <dgm:animLvl val="lvl"/>
          <dgm:resizeHandles val="exact"/>
        </dgm:presLayoutVars>
      </dgm:prSet>
      <dgm:spPr/>
    </dgm:pt>
    <dgm:pt modelId="{26CF68E3-8068-4745-B894-786DD4DB6E75}" type="pres">
      <dgm:prSet presAssocID="{1E82E43F-AFDF-4CBD-B289-D2BA17288C1E}" presName="parentLin" presStyleCnt="0"/>
      <dgm:spPr/>
    </dgm:pt>
    <dgm:pt modelId="{B4915304-A457-7B4F-A786-6D2AD59B33EE}" type="pres">
      <dgm:prSet presAssocID="{1E82E43F-AFDF-4CBD-B289-D2BA17288C1E}" presName="parentLeftMargin" presStyleLbl="node1" presStyleIdx="0" presStyleCnt="8"/>
      <dgm:spPr/>
    </dgm:pt>
    <dgm:pt modelId="{0DC15A9E-616C-F140-AB51-8B16AD675C9D}" type="pres">
      <dgm:prSet presAssocID="{1E82E43F-AFDF-4CBD-B289-D2BA17288C1E}" presName="parentText" presStyleLbl="node1" presStyleIdx="0" presStyleCnt="8">
        <dgm:presLayoutVars>
          <dgm:chMax val="0"/>
          <dgm:bulletEnabled val="1"/>
        </dgm:presLayoutVars>
      </dgm:prSet>
      <dgm:spPr/>
    </dgm:pt>
    <dgm:pt modelId="{61B4EF4B-194B-8240-9F81-30FA35344259}" type="pres">
      <dgm:prSet presAssocID="{1E82E43F-AFDF-4CBD-B289-D2BA17288C1E}" presName="negativeSpace" presStyleCnt="0"/>
      <dgm:spPr/>
    </dgm:pt>
    <dgm:pt modelId="{242CB130-4F12-DF40-AB4E-6BBB883AEF5E}" type="pres">
      <dgm:prSet presAssocID="{1E82E43F-AFDF-4CBD-B289-D2BA17288C1E}" presName="childText" presStyleLbl="conFgAcc1" presStyleIdx="0" presStyleCnt="8">
        <dgm:presLayoutVars>
          <dgm:bulletEnabled val="1"/>
        </dgm:presLayoutVars>
      </dgm:prSet>
      <dgm:spPr/>
    </dgm:pt>
    <dgm:pt modelId="{35F6B2C7-9B53-0546-ADE9-22A05DAFED27}" type="pres">
      <dgm:prSet presAssocID="{B7C72182-C6B8-4C52-867B-8789DFFD3002}" presName="spaceBetweenRectangles" presStyleCnt="0"/>
      <dgm:spPr/>
    </dgm:pt>
    <dgm:pt modelId="{ED65A3B9-81AF-B645-A454-93DDA9336461}" type="pres">
      <dgm:prSet presAssocID="{DA7AE9FA-3192-4D81-97F2-3033D2CA3C91}" presName="parentLin" presStyleCnt="0"/>
      <dgm:spPr/>
    </dgm:pt>
    <dgm:pt modelId="{F5616087-8E5A-C949-B057-9F98A88227B8}" type="pres">
      <dgm:prSet presAssocID="{DA7AE9FA-3192-4D81-97F2-3033D2CA3C91}" presName="parentLeftMargin" presStyleLbl="node1" presStyleIdx="0" presStyleCnt="8"/>
      <dgm:spPr/>
    </dgm:pt>
    <dgm:pt modelId="{9AB47BD9-5E98-E140-9986-BCAE332B6905}" type="pres">
      <dgm:prSet presAssocID="{DA7AE9FA-3192-4D81-97F2-3033D2CA3C91}" presName="parentText" presStyleLbl="node1" presStyleIdx="1" presStyleCnt="8">
        <dgm:presLayoutVars>
          <dgm:chMax val="0"/>
          <dgm:bulletEnabled val="1"/>
        </dgm:presLayoutVars>
      </dgm:prSet>
      <dgm:spPr/>
    </dgm:pt>
    <dgm:pt modelId="{D3A33966-860C-3941-AE3D-9C5A37873242}" type="pres">
      <dgm:prSet presAssocID="{DA7AE9FA-3192-4D81-97F2-3033D2CA3C91}" presName="negativeSpace" presStyleCnt="0"/>
      <dgm:spPr/>
    </dgm:pt>
    <dgm:pt modelId="{870451C2-7E39-C041-8C22-36032BE1346B}" type="pres">
      <dgm:prSet presAssocID="{DA7AE9FA-3192-4D81-97F2-3033D2CA3C91}" presName="childText" presStyleLbl="conFgAcc1" presStyleIdx="1" presStyleCnt="8">
        <dgm:presLayoutVars>
          <dgm:bulletEnabled val="1"/>
        </dgm:presLayoutVars>
      </dgm:prSet>
      <dgm:spPr/>
    </dgm:pt>
    <dgm:pt modelId="{B21169AD-7C82-F14C-8DF6-1BF1F90B41B4}" type="pres">
      <dgm:prSet presAssocID="{20A0D699-C7F8-48B8-BAB2-75AC4CEDB925}" presName="spaceBetweenRectangles" presStyleCnt="0"/>
      <dgm:spPr/>
    </dgm:pt>
    <dgm:pt modelId="{89F79928-F636-A144-950A-627D2315BB51}" type="pres">
      <dgm:prSet presAssocID="{2045CF98-C62A-4D85-B93F-5490AE233A4F}" presName="parentLin" presStyleCnt="0"/>
      <dgm:spPr/>
    </dgm:pt>
    <dgm:pt modelId="{01FFA785-71E6-B841-BCEA-EEDBF4D4D7D2}" type="pres">
      <dgm:prSet presAssocID="{2045CF98-C62A-4D85-B93F-5490AE233A4F}" presName="parentLeftMargin" presStyleLbl="node1" presStyleIdx="1" presStyleCnt="8"/>
      <dgm:spPr/>
    </dgm:pt>
    <dgm:pt modelId="{2FA775D5-78D9-BD41-B8A7-38FBCFA43016}" type="pres">
      <dgm:prSet presAssocID="{2045CF98-C62A-4D85-B93F-5490AE233A4F}" presName="parentText" presStyleLbl="node1" presStyleIdx="2" presStyleCnt="8">
        <dgm:presLayoutVars>
          <dgm:chMax val="0"/>
          <dgm:bulletEnabled val="1"/>
        </dgm:presLayoutVars>
      </dgm:prSet>
      <dgm:spPr/>
    </dgm:pt>
    <dgm:pt modelId="{FCADA00E-213D-2044-97E8-DE518258F3C7}" type="pres">
      <dgm:prSet presAssocID="{2045CF98-C62A-4D85-B93F-5490AE233A4F}" presName="negativeSpace" presStyleCnt="0"/>
      <dgm:spPr/>
    </dgm:pt>
    <dgm:pt modelId="{3FA6CA5B-9109-D842-85DD-AA852572A78E}" type="pres">
      <dgm:prSet presAssocID="{2045CF98-C62A-4D85-B93F-5490AE233A4F}" presName="childText" presStyleLbl="conFgAcc1" presStyleIdx="2" presStyleCnt="8">
        <dgm:presLayoutVars>
          <dgm:bulletEnabled val="1"/>
        </dgm:presLayoutVars>
      </dgm:prSet>
      <dgm:spPr/>
    </dgm:pt>
    <dgm:pt modelId="{C725B5C0-380F-3A47-9215-773944617F3C}" type="pres">
      <dgm:prSet presAssocID="{D4898650-712E-48D5-A1DD-C9C61CC385D0}" presName="spaceBetweenRectangles" presStyleCnt="0"/>
      <dgm:spPr/>
    </dgm:pt>
    <dgm:pt modelId="{EFBA805B-089E-0142-8B55-F2CA3133988D}" type="pres">
      <dgm:prSet presAssocID="{91E82435-D10F-40D5-B831-5C84E537D571}" presName="parentLin" presStyleCnt="0"/>
      <dgm:spPr/>
    </dgm:pt>
    <dgm:pt modelId="{F68B562F-F376-AF49-90CC-98F27B609EE1}" type="pres">
      <dgm:prSet presAssocID="{91E82435-D10F-40D5-B831-5C84E537D571}" presName="parentLeftMargin" presStyleLbl="node1" presStyleIdx="2" presStyleCnt="8"/>
      <dgm:spPr/>
    </dgm:pt>
    <dgm:pt modelId="{883CB3C1-8A04-8C44-A822-388BE3F7285C}" type="pres">
      <dgm:prSet presAssocID="{91E82435-D10F-40D5-B831-5C84E537D571}" presName="parentText" presStyleLbl="node1" presStyleIdx="3" presStyleCnt="8">
        <dgm:presLayoutVars>
          <dgm:chMax val="0"/>
          <dgm:bulletEnabled val="1"/>
        </dgm:presLayoutVars>
      </dgm:prSet>
      <dgm:spPr/>
    </dgm:pt>
    <dgm:pt modelId="{B47F1F8A-FD92-5D4F-AF9E-3BB49993D9D0}" type="pres">
      <dgm:prSet presAssocID="{91E82435-D10F-40D5-B831-5C84E537D571}" presName="negativeSpace" presStyleCnt="0"/>
      <dgm:spPr/>
    </dgm:pt>
    <dgm:pt modelId="{C5E22FD6-A49D-9440-9DA0-FF276F8EBE32}" type="pres">
      <dgm:prSet presAssocID="{91E82435-D10F-40D5-B831-5C84E537D571}" presName="childText" presStyleLbl="conFgAcc1" presStyleIdx="3" presStyleCnt="8">
        <dgm:presLayoutVars>
          <dgm:bulletEnabled val="1"/>
        </dgm:presLayoutVars>
      </dgm:prSet>
      <dgm:spPr/>
    </dgm:pt>
    <dgm:pt modelId="{3926056F-0DBF-7B47-9DAE-5FF0EBF7584C}" type="pres">
      <dgm:prSet presAssocID="{FB05F4A8-3C46-4885-8306-0B4AF0157496}" presName="spaceBetweenRectangles" presStyleCnt="0"/>
      <dgm:spPr/>
    </dgm:pt>
    <dgm:pt modelId="{42AB1333-DF87-8442-9F70-01495E67C8CA}" type="pres">
      <dgm:prSet presAssocID="{434F3005-9B36-634B-8F77-78C57AE38C90}" presName="parentLin" presStyleCnt="0"/>
      <dgm:spPr/>
    </dgm:pt>
    <dgm:pt modelId="{AB05E78E-A529-C54A-A961-919A78B387B3}" type="pres">
      <dgm:prSet presAssocID="{434F3005-9B36-634B-8F77-78C57AE38C90}" presName="parentLeftMargin" presStyleLbl="node1" presStyleIdx="3" presStyleCnt="8"/>
      <dgm:spPr/>
    </dgm:pt>
    <dgm:pt modelId="{FB33B332-7153-094B-975E-9B5492E27F72}" type="pres">
      <dgm:prSet presAssocID="{434F3005-9B36-634B-8F77-78C57AE38C90}" presName="parentText" presStyleLbl="node1" presStyleIdx="4" presStyleCnt="8">
        <dgm:presLayoutVars>
          <dgm:chMax val="0"/>
          <dgm:bulletEnabled val="1"/>
        </dgm:presLayoutVars>
      </dgm:prSet>
      <dgm:spPr/>
    </dgm:pt>
    <dgm:pt modelId="{729006CB-C97C-8A4F-829E-DE4C27375770}" type="pres">
      <dgm:prSet presAssocID="{434F3005-9B36-634B-8F77-78C57AE38C90}" presName="negativeSpace" presStyleCnt="0"/>
      <dgm:spPr/>
    </dgm:pt>
    <dgm:pt modelId="{AE8E80A6-FC9B-7C45-9BEF-63771DE86FED}" type="pres">
      <dgm:prSet presAssocID="{434F3005-9B36-634B-8F77-78C57AE38C90}" presName="childText" presStyleLbl="conFgAcc1" presStyleIdx="4" presStyleCnt="8">
        <dgm:presLayoutVars>
          <dgm:bulletEnabled val="1"/>
        </dgm:presLayoutVars>
      </dgm:prSet>
      <dgm:spPr/>
    </dgm:pt>
    <dgm:pt modelId="{A1C8A5D4-1E4A-4F46-99C5-A76961137E6D}" type="pres">
      <dgm:prSet presAssocID="{785ECE11-8ECA-A247-96D5-EAFC3AEC9492}" presName="spaceBetweenRectangles" presStyleCnt="0"/>
      <dgm:spPr/>
    </dgm:pt>
    <dgm:pt modelId="{F76B4C25-3290-644A-826D-94FFB746C3B2}" type="pres">
      <dgm:prSet presAssocID="{BD6A6BD1-D062-8047-A930-299FFECB2DF6}" presName="parentLin" presStyleCnt="0"/>
      <dgm:spPr/>
    </dgm:pt>
    <dgm:pt modelId="{7BA4F0F4-11E7-AD4F-AC15-99E78A29C39A}" type="pres">
      <dgm:prSet presAssocID="{BD6A6BD1-D062-8047-A930-299FFECB2DF6}" presName="parentLeftMargin" presStyleLbl="node1" presStyleIdx="4" presStyleCnt="8"/>
      <dgm:spPr/>
    </dgm:pt>
    <dgm:pt modelId="{B93B1150-014B-2644-9B35-D084820B4D09}" type="pres">
      <dgm:prSet presAssocID="{BD6A6BD1-D062-8047-A930-299FFECB2DF6}" presName="parentText" presStyleLbl="node1" presStyleIdx="5" presStyleCnt="8">
        <dgm:presLayoutVars>
          <dgm:chMax val="0"/>
          <dgm:bulletEnabled val="1"/>
        </dgm:presLayoutVars>
      </dgm:prSet>
      <dgm:spPr/>
    </dgm:pt>
    <dgm:pt modelId="{C18873C4-8C25-A344-ACD4-D4F514A044A4}" type="pres">
      <dgm:prSet presAssocID="{BD6A6BD1-D062-8047-A930-299FFECB2DF6}" presName="negativeSpace" presStyleCnt="0"/>
      <dgm:spPr/>
    </dgm:pt>
    <dgm:pt modelId="{92A0D23F-52D2-6445-9576-E86E20AE3F99}" type="pres">
      <dgm:prSet presAssocID="{BD6A6BD1-D062-8047-A930-299FFECB2DF6}" presName="childText" presStyleLbl="conFgAcc1" presStyleIdx="5" presStyleCnt="8">
        <dgm:presLayoutVars>
          <dgm:bulletEnabled val="1"/>
        </dgm:presLayoutVars>
      </dgm:prSet>
      <dgm:spPr/>
    </dgm:pt>
    <dgm:pt modelId="{7A3DA69D-894C-444E-9BF9-9464534FAA2E}" type="pres">
      <dgm:prSet presAssocID="{E338B472-AD82-E24A-A07B-2ACF90BD3130}" presName="spaceBetweenRectangles" presStyleCnt="0"/>
      <dgm:spPr/>
    </dgm:pt>
    <dgm:pt modelId="{E58D3EA4-6A9A-0D4F-A14C-638CD023D31D}" type="pres">
      <dgm:prSet presAssocID="{574222B0-567C-3F40-8AD4-0649D1DEA8FA}" presName="parentLin" presStyleCnt="0"/>
      <dgm:spPr/>
    </dgm:pt>
    <dgm:pt modelId="{DF2268E0-CBAC-F946-8F49-ED90C691B15C}" type="pres">
      <dgm:prSet presAssocID="{574222B0-567C-3F40-8AD4-0649D1DEA8FA}" presName="parentLeftMargin" presStyleLbl="node1" presStyleIdx="5" presStyleCnt="8"/>
      <dgm:spPr/>
    </dgm:pt>
    <dgm:pt modelId="{2286A824-270D-6C42-96FB-FEC1B95093B4}" type="pres">
      <dgm:prSet presAssocID="{574222B0-567C-3F40-8AD4-0649D1DEA8FA}" presName="parentText" presStyleLbl="node1" presStyleIdx="6" presStyleCnt="8">
        <dgm:presLayoutVars>
          <dgm:chMax val="0"/>
          <dgm:bulletEnabled val="1"/>
        </dgm:presLayoutVars>
      </dgm:prSet>
      <dgm:spPr/>
    </dgm:pt>
    <dgm:pt modelId="{39B2E49D-B076-4245-BDAD-2AD897750801}" type="pres">
      <dgm:prSet presAssocID="{574222B0-567C-3F40-8AD4-0649D1DEA8FA}" presName="negativeSpace" presStyleCnt="0"/>
      <dgm:spPr/>
    </dgm:pt>
    <dgm:pt modelId="{BE5A2E84-61FA-244B-B580-9FB1C26EFDCF}" type="pres">
      <dgm:prSet presAssocID="{574222B0-567C-3F40-8AD4-0649D1DEA8FA}" presName="childText" presStyleLbl="conFgAcc1" presStyleIdx="6" presStyleCnt="8">
        <dgm:presLayoutVars>
          <dgm:bulletEnabled val="1"/>
        </dgm:presLayoutVars>
      </dgm:prSet>
      <dgm:spPr/>
    </dgm:pt>
    <dgm:pt modelId="{01D75D61-6209-844F-9547-FA546F866132}" type="pres">
      <dgm:prSet presAssocID="{E5731698-05A2-644C-A3D6-C6ED878D1B9E}" presName="spaceBetweenRectangles" presStyleCnt="0"/>
      <dgm:spPr/>
    </dgm:pt>
    <dgm:pt modelId="{42DC4526-DF71-EF4C-B1F9-F47B07C40D8B}" type="pres">
      <dgm:prSet presAssocID="{67355D43-8549-40ED-8CEC-A354C5995A3C}" presName="parentLin" presStyleCnt="0"/>
      <dgm:spPr/>
    </dgm:pt>
    <dgm:pt modelId="{3BFAC4CF-75C9-CB4B-BE99-CD4F448724F6}" type="pres">
      <dgm:prSet presAssocID="{67355D43-8549-40ED-8CEC-A354C5995A3C}" presName="parentLeftMargin" presStyleLbl="node1" presStyleIdx="6" presStyleCnt="8"/>
      <dgm:spPr/>
    </dgm:pt>
    <dgm:pt modelId="{C9B0200F-04C8-264B-AE6F-F43223E99727}" type="pres">
      <dgm:prSet presAssocID="{67355D43-8549-40ED-8CEC-A354C5995A3C}" presName="parentText" presStyleLbl="node1" presStyleIdx="7" presStyleCnt="8">
        <dgm:presLayoutVars>
          <dgm:chMax val="0"/>
          <dgm:bulletEnabled val="1"/>
        </dgm:presLayoutVars>
      </dgm:prSet>
      <dgm:spPr/>
    </dgm:pt>
    <dgm:pt modelId="{A619A883-EFF9-5C4D-9361-1CE4EE8F1B60}" type="pres">
      <dgm:prSet presAssocID="{67355D43-8549-40ED-8CEC-A354C5995A3C}" presName="negativeSpace" presStyleCnt="0"/>
      <dgm:spPr/>
    </dgm:pt>
    <dgm:pt modelId="{7D761F37-1D50-194B-B898-5D2967746D21}" type="pres">
      <dgm:prSet presAssocID="{67355D43-8549-40ED-8CEC-A354C5995A3C}" presName="childText" presStyleLbl="conFgAcc1" presStyleIdx="7" presStyleCnt="8">
        <dgm:presLayoutVars>
          <dgm:bulletEnabled val="1"/>
        </dgm:presLayoutVars>
      </dgm:prSet>
      <dgm:spPr/>
    </dgm:pt>
  </dgm:ptLst>
  <dgm:cxnLst>
    <dgm:cxn modelId="{11601006-58F2-4D72-A0E6-32C85CF1B463}" srcId="{C0D894A3-0EB8-4166-91CD-D08D26280335}" destId="{2045CF98-C62A-4D85-B93F-5490AE233A4F}" srcOrd="2" destOrd="0" parTransId="{A03247B3-7397-4EA1-AA34-1A8BC2B67131}" sibTransId="{D4898650-712E-48D5-A1DD-C9C61CC385D0}"/>
    <dgm:cxn modelId="{FCBFC80C-6603-DC4A-9C43-F688794D15D1}" type="presOf" srcId="{C0D894A3-0EB8-4166-91CD-D08D26280335}" destId="{A5578703-8317-6449-8BB4-EE887627C16D}" srcOrd="0" destOrd="0" presId="urn:microsoft.com/office/officeart/2005/8/layout/list1"/>
    <dgm:cxn modelId="{8D99F70C-EB0B-4171-BD1F-853D2CA1992F}" srcId="{C0D894A3-0EB8-4166-91CD-D08D26280335}" destId="{DA7AE9FA-3192-4D81-97F2-3033D2CA3C91}" srcOrd="1" destOrd="0" parTransId="{73453BBC-BED6-4179-BE7D-2197E5F11F51}" sibTransId="{20A0D699-C7F8-48B8-BAB2-75AC4CEDB925}"/>
    <dgm:cxn modelId="{FA21D10D-BB0A-6045-8E85-3613762CF7D9}" type="presOf" srcId="{DA7AE9FA-3192-4D81-97F2-3033D2CA3C91}" destId="{9AB47BD9-5E98-E140-9986-BCAE332B6905}" srcOrd="1" destOrd="0" presId="urn:microsoft.com/office/officeart/2005/8/layout/list1"/>
    <dgm:cxn modelId="{F758F512-5464-4DB3-BB51-B5F7C9615725}" srcId="{C0D894A3-0EB8-4166-91CD-D08D26280335}" destId="{67355D43-8549-40ED-8CEC-A354C5995A3C}" srcOrd="7" destOrd="0" parTransId="{72FA485F-E4ED-4B02-8519-6D0B6CCEEA64}" sibTransId="{65D591EC-9377-4C17-A716-218B92834D7B}"/>
    <dgm:cxn modelId="{E3FEFB32-9261-7447-8AAC-78AD45292841}" type="presOf" srcId="{2045CF98-C62A-4D85-B93F-5490AE233A4F}" destId="{2FA775D5-78D9-BD41-B8A7-38FBCFA43016}" srcOrd="1" destOrd="0" presId="urn:microsoft.com/office/officeart/2005/8/layout/list1"/>
    <dgm:cxn modelId="{0B822A3C-CDDB-A042-B85D-C00809B91B20}" type="presOf" srcId="{67355D43-8549-40ED-8CEC-A354C5995A3C}" destId="{C9B0200F-04C8-264B-AE6F-F43223E99727}" srcOrd="1" destOrd="0" presId="urn:microsoft.com/office/officeart/2005/8/layout/list1"/>
    <dgm:cxn modelId="{49858042-F8EC-4F54-92E1-7FCDCC4DFE4C}" srcId="{C0D894A3-0EB8-4166-91CD-D08D26280335}" destId="{91E82435-D10F-40D5-B831-5C84E537D571}" srcOrd="3" destOrd="0" parTransId="{8E9AA12C-7FF4-4CD5-8AFD-C30D490DD1CE}" sibTransId="{FB05F4A8-3C46-4885-8306-0B4AF0157496}"/>
    <dgm:cxn modelId="{FA2D0755-80AC-CF4A-9314-43252D6996BB}" type="presOf" srcId="{1E82E43F-AFDF-4CBD-B289-D2BA17288C1E}" destId="{B4915304-A457-7B4F-A786-6D2AD59B33EE}" srcOrd="0" destOrd="0" presId="urn:microsoft.com/office/officeart/2005/8/layout/list1"/>
    <dgm:cxn modelId="{F080D962-DDBE-294E-8BB7-4F950FA5BB0C}" type="presOf" srcId="{BD6A6BD1-D062-8047-A930-299FFECB2DF6}" destId="{7BA4F0F4-11E7-AD4F-AC15-99E78A29C39A}" srcOrd="0" destOrd="0" presId="urn:microsoft.com/office/officeart/2005/8/layout/list1"/>
    <dgm:cxn modelId="{62D45166-CCD6-AE4F-B92D-7880E79B54D2}" srcId="{C0D894A3-0EB8-4166-91CD-D08D26280335}" destId="{434F3005-9B36-634B-8F77-78C57AE38C90}" srcOrd="4" destOrd="0" parTransId="{EE9D5AFD-6EAE-1C47-B171-EBB6C38E9628}" sibTransId="{785ECE11-8ECA-A247-96D5-EAFC3AEC9492}"/>
    <dgm:cxn modelId="{91E4DC6B-254D-CF49-912F-0AFB0766BCDD}" type="presOf" srcId="{1E82E43F-AFDF-4CBD-B289-D2BA17288C1E}" destId="{0DC15A9E-616C-F140-AB51-8B16AD675C9D}" srcOrd="1" destOrd="0" presId="urn:microsoft.com/office/officeart/2005/8/layout/list1"/>
    <dgm:cxn modelId="{3B1F1B82-9852-A04D-8D5C-21B07688C812}" type="presOf" srcId="{2045CF98-C62A-4D85-B93F-5490AE233A4F}" destId="{01FFA785-71E6-B841-BCEA-EEDBF4D4D7D2}" srcOrd="0" destOrd="0" presId="urn:microsoft.com/office/officeart/2005/8/layout/list1"/>
    <dgm:cxn modelId="{78DE3491-F22E-E74A-9D86-95E1A0F7C168}" type="presOf" srcId="{91E82435-D10F-40D5-B831-5C84E537D571}" destId="{883CB3C1-8A04-8C44-A822-388BE3F7285C}" srcOrd="1" destOrd="0" presId="urn:microsoft.com/office/officeart/2005/8/layout/list1"/>
    <dgm:cxn modelId="{25BFC992-4233-5846-87A3-A70BB27D50D5}" type="presOf" srcId="{67355D43-8549-40ED-8CEC-A354C5995A3C}" destId="{3BFAC4CF-75C9-CB4B-BE99-CD4F448724F6}" srcOrd="0" destOrd="0" presId="urn:microsoft.com/office/officeart/2005/8/layout/list1"/>
    <dgm:cxn modelId="{26FA4794-5544-0748-A7B7-CE61F8BB8EB9}" type="presOf" srcId="{434F3005-9B36-634B-8F77-78C57AE38C90}" destId="{FB33B332-7153-094B-975E-9B5492E27F72}" srcOrd="1" destOrd="0" presId="urn:microsoft.com/office/officeart/2005/8/layout/list1"/>
    <dgm:cxn modelId="{D3359D9E-AA69-403E-9B74-19087359B2CD}" srcId="{C0D894A3-0EB8-4166-91CD-D08D26280335}" destId="{1E82E43F-AFDF-4CBD-B289-D2BA17288C1E}" srcOrd="0" destOrd="0" parTransId="{43180D85-B45C-4A5D-9556-02BC1C141823}" sibTransId="{B7C72182-C6B8-4C52-867B-8789DFFD3002}"/>
    <dgm:cxn modelId="{1A22A49F-8B13-DC43-A4BE-F42050758AFB}" srcId="{C0D894A3-0EB8-4166-91CD-D08D26280335}" destId="{574222B0-567C-3F40-8AD4-0649D1DEA8FA}" srcOrd="6" destOrd="0" parTransId="{C99E6538-CA62-634E-A9F7-55D06381F2E3}" sibTransId="{E5731698-05A2-644C-A3D6-C6ED878D1B9E}"/>
    <dgm:cxn modelId="{2F6363A5-57F9-1C46-9DFC-C475A65DD29A}" type="presOf" srcId="{574222B0-567C-3F40-8AD4-0649D1DEA8FA}" destId="{2286A824-270D-6C42-96FB-FEC1B95093B4}" srcOrd="1" destOrd="0" presId="urn:microsoft.com/office/officeart/2005/8/layout/list1"/>
    <dgm:cxn modelId="{7935F6B3-1E4D-5648-A4CE-A903C445B4C7}" type="presOf" srcId="{BD6A6BD1-D062-8047-A930-299FFECB2DF6}" destId="{B93B1150-014B-2644-9B35-D084820B4D09}" srcOrd="1" destOrd="0" presId="urn:microsoft.com/office/officeart/2005/8/layout/list1"/>
    <dgm:cxn modelId="{CFC749B8-E92D-1848-BE3D-6321BA7F1095}" type="presOf" srcId="{91E82435-D10F-40D5-B831-5C84E537D571}" destId="{F68B562F-F376-AF49-90CC-98F27B609EE1}" srcOrd="0" destOrd="0" presId="urn:microsoft.com/office/officeart/2005/8/layout/list1"/>
    <dgm:cxn modelId="{BE6F53E1-382F-1143-ACE7-E25FDA497CA8}" type="presOf" srcId="{434F3005-9B36-634B-8F77-78C57AE38C90}" destId="{AB05E78E-A529-C54A-A961-919A78B387B3}" srcOrd="0" destOrd="0" presId="urn:microsoft.com/office/officeart/2005/8/layout/list1"/>
    <dgm:cxn modelId="{3E920FE2-B59C-B74D-BC14-CF9DAAD09920}" type="presOf" srcId="{574222B0-567C-3F40-8AD4-0649D1DEA8FA}" destId="{DF2268E0-CBAC-F946-8F49-ED90C691B15C}" srcOrd="0" destOrd="0" presId="urn:microsoft.com/office/officeart/2005/8/layout/list1"/>
    <dgm:cxn modelId="{AD6CD0E2-F62F-A040-8AF8-99B1FB0DD8E5}" type="presOf" srcId="{DA7AE9FA-3192-4D81-97F2-3033D2CA3C91}" destId="{F5616087-8E5A-C949-B057-9F98A88227B8}" srcOrd="0" destOrd="0" presId="urn:microsoft.com/office/officeart/2005/8/layout/list1"/>
    <dgm:cxn modelId="{5C8F89EC-3FEE-BD46-A0F6-A3BC50584709}" srcId="{C0D894A3-0EB8-4166-91CD-D08D26280335}" destId="{BD6A6BD1-D062-8047-A930-299FFECB2DF6}" srcOrd="5" destOrd="0" parTransId="{58A36E5A-5841-A64D-AA45-173C7B4A976F}" sibTransId="{E338B472-AD82-E24A-A07B-2ACF90BD3130}"/>
    <dgm:cxn modelId="{F9D91ADA-D8B3-FC4A-9AE8-51587BB4F21E}" type="presParOf" srcId="{A5578703-8317-6449-8BB4-EE887627C16D}" destId="{26CF68E3-8068-4745-B894-786DD4DB6E75}" srcOrd="0" destOrd="0" presId="urn:microsoft.com/office/officeart/2005/8/layout/list1"/>
    <dgm:cxn modelId="{DC754A91-AC24-B645-AB13-87D33085389A}" type="presParOf" srcId="{26CF68E3-8068-4745-B894-786DD4DB6E75}" destId="{B4915304-A457-7B4F-A786-6D2AD59B33EE}" srcOrd="0" destOrd="0" presId="urn:microsoft.com/office/officeart/2005/8/layout/list1"/>
    <dgm:cxn modelId="{BBD597DD-1E61-D447-93E8-2CB7C6A7CABF}" type="presParOf" srcId="{26CF68E3-8068-4745-B894-786DD4DB6E75}" destId="{0DC15A9E-616C-F140-AB51-8B16AD675C9D}" srcOrd="1" destOrd="0" presId="urn:microsoft.com/office/officeart/2005/8/layout/list1"/>
    <dgm:cxn modelId="{093624ED-243C-8749-BE80-9F808F9E7D8A}" type="presParOf" srcId="{A5578703-8317-6449-8BB4-EE887627C16D}" destId="{61B4EF4B-194B-8240-9F81-30FA35344259}" srcOrd="1" destOrd="0" presId="urn:microsoft.com/office/officeart/2005/8/layout/list1"/>
    <dgm:cxn modelId="{F834020A-8A74-684B-926B-F4562223EFD6}" type="presParOf" srcId="{A5578703-8317-6449-8BB4-EE887627C16D}" destId="{242CB130-4F12-DF40-AB4E-6BBB883AEF5E}" srcOrd="2" destOrd="0" presId="urn:microsoft.com/office/officeart/2005/8/layout/list1"/>
    <dgm:cxn modelId="{A4E76C20-7479-8148-B49A-7C5C706A396E}" type="presParOf" srcId="{A5578703-8317-6449-8BB4-EE887627C16D}" destId="{35F6B2C7-9B53-0546-ADE9-22A05DAFED27}" srcOrd="3" destOrd="0" presId="urn:microsoft.com/office/officeart/2005/8/layout/list1"/>
    <dgm:cxn modelId="{5988CF6A-151A-3B41-8922-3CFE04C6F55F}" type="presParOf" srcId="{A5578703-8317-6449-8BB4-EE887627C16D}" destId="{ED65A3B9-81AF-B645-A454-93DDA9336461}" srcOrd="4" destOrd="0" presId="urn:microsoft.com/office/officeart/2005/8/layout/list1"/>
    <dgm:cxn modelId="{108FFBEA-24F9-954E-B72F-B907429A7AAE}" type="presParOf" srcId="{ED65A3B9-81AF-B645-A454-93DDA9336461}" destId="{F5616087-8E5A-C949-B057-9F98A88227B8}" srcOrd="0" destOrd="0" presId="urn:microsoft.com/office/officeart/2005/8/layout/list1"/>
    <dgm:cxn modelId="{2E69E086-EEDC-3742-9333-B13413FAAFAE}" type="presParOf" srcId="{ED65A3B9-81AF-B645-A454-93DDA9336461}" destId="{9AB47BD9-5E98-E140-9986-BCAE332B6905}" srcOrd="1" destOrd="0" presId="urn:microsoft.com/office/officeart/2005/8/layout/list1"/>
    <dgm:cxn modelId="{164372AC-63F9-AF47-BE70-8AB0EF24BBB7}" type="presParOf" srcId="{A5578703-8317-6449-8BB4-EE887627C16D}" destId="{D3A33966-860C-3941-AE3D-9C5A37873242}" srcOrd="5" destOrd="0" presId="urn:microsoft.com/office/officeart/2005/8/layout/list1"/>
    <dgm:cxn modelId="{AC2F375C-A1AD-F840-B5EE-7C474CA33740}" type="presParOf" srcId="{A5578703-8317-6449-8BB4-EE887627C16D}" destId="{870451C2-7E39-C041-8C22-36032BE1346B}" srcOrd="6" destOrd="0" presId="urn:microsoft.com/office/officeart/2005/8/layout/list1"/>
    <dgm:cxn modelId="{B5CEFC5E-5F28-9C4E-82A6-4C4C4504EC1A}" type="presParOf" srcId="{A5578703-8317-6449-8BB4-EE887627C16D}" destId="{B21169AD-7C82-F14C-8DF6-1BF1F90B41B4}" srcOrd="7" destOrd="0" presId="urn:microsoft.com/office/officeart/2005/8/layout/list1"/>
    <dgm:cxn modelId="{DCE8191C-1928-694D-9ED3-15E92CE7C877}" type="presParOf" srcId="{A5578703-8317-6449-8BB4-EE887627C16D}" destId="{89F79928-F636-A144-950A-627D2315BB51}" srcOrd="8" destOrd="0" presId="urn:microsoft.com/office/officeart/2005/8/layout/list1"/>
    <dgm:cxn modelId="{26A96B85-AD5C-2A4B-8105-C49D326D1C9F}" type="presParOf" srcId="{89F79928-F636-A144-950A-627D2315BB51}" destId="{01FFA785-71E6-B841-BCEA-EEDBF4D4D7D2}" srcOrd="0" destOrd="0" presId="urn:microsoft.com/office/officeart/2005/8/layout/list1"/>
    <dgm:cxn modelId="{DE7379E0-7A88-2C47-BD03-292393FE1E43}" type="presParOf" srcId="{89F79928-F636-A144-950A-627D2315BB51}" destId="{2FA775D5-78D9-BD41-B8A7-38FBCFA43016}" srcOrd="1" destOrd="0" presId="urn:microsoft.com/office/officeart/2005/8/layout/list1"/>
    <dgm:cxn modelId="{C7FDD8C9-F3B9-9D42-9085-44D63659377E}" type="presParOf" srcId="{A5578703-8317-6449-8BB4-EE887627C16D}" destId="{FCADA00E-213D-2044-97E8-DE518258F3C7}" srcOrd="9" destOrd="0" presId="urn:microsoft.com/office/officeart/2005/8/layout/list1"/>
    <dgm:cxn modelId="{D7D4D3ED-2CA9-CD42-AE2B-0E1EB5CE1099}" type="presParOf" srcId="{A5578703-8317-6449-8BB4-EE887627C16D}" destId="{3FA6CA5B-9109-D842-85DD-AA852572A78E}" srcOrd="10" destOrd="0" presId="urn:microsoft.com/office/officeart/2005/8/layout/list1"/>
    <dgm:cxn modelId="{92D0968F-8496-FA4E-96CE-ABE3A13383B7}" type="presParOf" srcId="{A5578703-8317-6449-8BB4-EE887627C16D}" destId="{C725B5C0-380F-3A47-9215-773944617F3C}" srcOrd="11" destOrd="0" presId="urn:microsoft.com/office/officeart/2005/8/layout/list1"/>
    <dgm:cxn modelId="{E0FA30EC-C252-0349-94EB-5AE12A4FFD39}" type="presParOf" srcId="{A5578703-8317-6449-8BB4-EE887627C16D}" destId="{EFBA805B-089E-0142-8B55-F2CA3133988D}" srcOrd="12" destOrd="0" presId="urn:microsoft.com/office/officeart/2005/8/layout/list1"/>
    <dgm:cxn modelId="{91EA4C9B-A59C-6948-B4D5-A60C96420394}" type="presParOf" srcId="{EFBA805B-089E-0142-8B55-F2CA3133988D}" destId="{F68B562F-F376-AF49-90CC-98F27B609EE1}" srcOrd="0" destOrd="0" presId="urn:microsoft.com/office/officeart/2005/8/layout/list1"/>
    <dgm:cxn modelId="{D1110902-9DE0-BC47-9075-88375EC5080F}" type="presParOf" srcId="{EFBA805B-089E-0142-8B55-F2CA3133988D}" destId="{883CB3C1-8A04-8C44-A822-388BE3F7285C}" srcOrd="1" destOrd="0" presId="urn:microsoft.com/office/officeart/2005/8/layout/list1"/>
    <dgm:cxn modelId="{0823D550-6817-6E48-90ED-92158B79CD1F}" type="presParOf" srcId="{A5578703-8317-6449-8BB4-EE887627C16D}" destId="{B47F1F8A-FD92-5D4F-AF9E-3BB49993D9D0}" srcOrd="13" destOrd="0" presId="urn:microsoft.com/office/officeart/2005/8/layout/list1"/>
    <dgm:cxn modelId="{0C0A2DE9-A93A-4544-8443-BD67011593AB}" type="presParOf" srcId="{A5578703-8317-6449-8BB4-EE887627C16D}" destId="{C5E22FD6-A49D-9440-9DA0-FF276F8EBE32}" srcOrd="14" destOrd="0" presId="urn:microsoft.com/office/officeart/2005/8/layout/list1"/>
    <dgm:cxn modelId="{C46D30EC-2BEA-934F-A1E8-B343066B76B7}" type="presParOf" srcId="{A5578703-8317-6449-8BB4-EE887627C16D}" destId="{3926056F-0DBF-7B47-9DAE-5FF0EBF7584C}" srcOrd="15" destOrd="0" presId="urn:microsoft.com/office/officeart/2005/8/layout/list1"/>
    <dgm:cxn modelId="{88280DBF-5982-5C49-9CA8-31AF27D2BC97}" type="presParOf" srcId="{A5578703-8317-6449-8BB4-EE887627C16D}" destId="{42AB1333-DF87-8442-9F70-01495E67C8CA}" srcOrd="16" destOrd="0" presId="urn:microsoft.com/office/officeart/2005/8/layout/list1"/>
    <dgm:cxn modelId="{3AA1641A-1D58-BC43-9BDB-CD9AD2D09520}" type="presParOf" srcId="{42AB1333-DF87-8442-9F70-01495E67C8CA}" destId="{AB05E78E-A529-C54A-A961-919A78B387B3}" srcOrd="0" destOrd="0" presId="urn:microsoft.com/office/officeart/2005/8/layout/list1"/>
    <dgm:cxn modelId="{31EA8F7D-C243-3B4B-B4B9-DB69923BB0EF}" type="presParOf" srcId="{42AB1333-DF87-8442-9F70-01495E67C8CA}" destId="{FB33B332-7153-094B-975E-9B5492E27F72}" srcOrd="1" destOrd="0" presId="urn:microsoft.com/office/officeart/2005/8/layout/list1"/>
    <dgm:cxn modelId="{DB4C37BB-D663-B242-88ED-B35FC43FC92F}" type="presParOf" srcId="{A5578703-8317-6449-8BB4-EE887627C16D}" destId="{729006CB-C97C-8A4F-829E-DE4C27375770}" srcOrd="17" destOrd="0" presId="urn:microsoft.com/office/officeart/2005/8/layout/list1"/>
    <dgm:cxn modelId="{5922583C-4AA3-AA41-92F6-11EA0AE376E4}" type="presParOf" srcId="{A5578703-8317-6449-8BB4-EE887627C16D}" destId="{AE8E80A6-FC9B-7C45-9BEF-63771DE86FED}" srcOrd="18" destOrd="0" presId="urn:microsoft.com/office/officeart/2005/8/layout/list1"/>
    <dgm:cxn modelId="{43130597-1D6D-FC4D-B03B-CE19880ED424}" type="presParOf" srcId="{A5578703-8317-6449-8BB4-EE887627C16D}" destId="{A1C8A5D4-1E4A-4F46-99C5-A76961137E6D}" srcOrd="19" destOrd="0" presId="urn:microsoft.com/office/officeart/2005/8/layout/list1"/>
    <dgm:cxn modelId="{B5C4F890-9BF8-D94F-99BF-B3172C8B26C6}" type="presParOf" srcId="{A5578703-8317-6449-8BB4-EE887627C16D}" destId="{F76B4C25-3290-644A-826D-94FFB746C3B2}" srcOrd="20" destOrd="0" presId="urn:microsoft.com/office/officeart/2005/8/layout/list1"/>
    <dgm:cxn modelId="{1E6A462A-D6D6-BC4C-A54D-C0845158B7DA}" type="presParOf" srcId="{F76B4C25-3290-644A-826D-94FFB746C3B2}" destId="{7BA4F0F4-11E7-AD4F-AC15-99E78A29C39A}" srcOrd="0" destOrd="0" presId="urn:microsoft.com/office/officeart/2005/8/layout/list1"/>
    <dgm:cxn modelId="{992AF204-0E27-D34E-954F-33B7E6B10D27}" type="presParOf" srcId="{F76B4C25-3290-644A-826D-94FFB746C3B2}" destId="{B93B1150-014B-2644-9B35-D084820B4D09}" srcOrd="1" destOrd="0" presId="urn:microsoft.com/office/officeart/2005/8/layout/list1"/>
    <dgm:cxn modelId="{88E83694-8DCF-D446-BAFA-83EA0DB0A0E9}" type="presParOf" srcId="{A5578703-8317-6449-8BB4-EE887627C16D}" destId="{C18873C4-8C25-A344-ACD4-D4F514A044A4}" srcOrd="21" destOrd="0" presId="urn:microsoft.com/office/officeart/2005/8/layout/list1"/>
    <dgm:cxn modelId="{CEE492ED-B145-3345-9F8B-D048DF1E34DD}" type="presParOf" srcId="{A5578703-8317-6449-8BB4-EE887627C16D}" destId="{92A0D23F-52D2-6445-9576-E86E20AE3F99}" srcOrd="22" destOrd="0" presId="urn:microsoft.com/office/officeart/2005/8/layout/list1"/>
    <dgm:cxn modelId="{E1A19E18-E0D6-E545-8CF4-42A72F0F8FA9}" type="presParOf" srcId="{A5578703-8317-6449-8BB4-EE887627C16D}" destId="{7A3DA69D-894C-444E-9BF9-9464534FAA2E}" srcOrd="23" destOrd="0" presId="urn:microsoft.com/office/officeart/2005/8/layout/list1"/>
    <dgm:cxn modelId="{B0E52E99-94F2-7845-9FBC-A84455882C00}" type="presParOf" srcId="{A5578703-8317-6449-8BB4-EE887627C16D}" destId="{E58D3EA4-6A9A-0D4F-A14C-638CD023D31D}" srcOrd="24" destOrd="0" presId="urn:microsoft.com/office/officeart/2005/8/layout/list1"/>
    <dgm:cxn modelId="{E812D6BE-871F-4949-8BEC-0A8799E15C6E}" type="presParOf" srcId="{E58D3EA4-6A9A-0D4F-A14C-638CD023D31D}" destId="{DF2268E0-CBAC-F946-8F49-ED90C691B15C}" srcOrd="0" destOrd="0" presId="urn:microsoft.com/office/officeart/2005/8/layout/list1"/>
    <dgm:cxn modelId="{C368F60D-B6FA-C649-BB2D-AA7468F88C27}" type="presParOf" srcId="{E58D3EA4-6A9A-0D4F-A14C-638CD023D31D}" destId="{2286A824-270D-6C42-96FB-FEC1B95093B4}" srcOrd="1" destOrd="0" presId="urn:microsoft.com/office/officeart/2005/8/layout/list1"/>
    <dgm:cxn modelId="{C176EE44-09AA-A943-98E7-C444E1A10983}" type="presParOf" srcId="{A5578703-8317-6449-8BB4-EE887627C16D}" destId="{39B2E49D-B076-4245-BDAD-2AD897750801}" srcOrd="25" destOrd="0" presId="urn:microsoft.com/office/officeart/2005/8/layout/list1"/>
    <dgm:cxn modelId="{2A6513E4-3CDB-C943-BD0F-88D23FE973D0}" type="presParOf" srcId="{A5578703-8317-6449-8BB4-EE887627C16D}" destId="{BE5A2E84-61FA-244B-B580-9FB1C26EFDCF}" srcOrd="26" destOrd="0" presId="urn:microsoft.com/office/officeart/2005/8/layout/list1"/>
    <dgm:cxn modelId="{2B6ACFF7-1837-6446-BB24-25A4C6713993}" type="presParOf" srcId="{A5578703-8317-6449-8BB4-EE887627C16D}" destId="{01D75D61-6209-844F-9547-FA546F866132}" srcOrd="27" destOrd="0" presId="urn:microsoft.com/office/officeart/2005/8/layout/list1"/>
    <dgm:cxn modelId="{F84C916A-E33C-8C4E-A62D-47CA0118BE38}" type="presParOf" srcId="{A5578703-8317-6449-8BB4-EE887627C16D}" destId="{42DC4526-DF71-EF4C-B1F9-F47B07C40D8B}" srcOrd="28" destOrd="0" presId="urn:microsoft.com/office/officeart/2005/8/layout/list1"/>
    <dgm:cxn modelId="{039DA31E-FC7A-534E-9A51-C507AB385987}" type="presParOf" srcId="{42DC4526-DF71-EF4C-B1F9-F47B07C40D8B}" destId="{3BFAC4CF-75C9-CB4B-BE99-CD4F448724F6}" srcOrd="0" destOrd="0" presId="urn:microsoft.com/office/officeart/2005/8/layout/list1"/>
    <dgm:cxn modelId="{9B6B657B-FDC7-B640-A77B-EA4856B22470}" type="presParOf" srcId="{42DC4526-DF71-EF4C-B1F9-F47B07C40D8B}" destId="{C9B0200F-04C8-264B-AE6F-F43223E99727}" srcOrd="1" destOrd="0" presId="urn:microsoft.com/office/officeart/2005/8/layout/list1"/>
    <dgm:cxn modelId="{DAFEFF0F-08F0-A24B-B3A0-2B00A1DC000E}" type="presParOf" srcId="{A5578703-8317-6449-8BB4-EE887627C16D}" destId="{A619A883-EFF9-5C4D-9361-1CE4EE8F1B60}" srcOrd="29" destOrd="0" presId="urn:microsoft.com/office/officeart/2005/8/layout/list1"/>
    <dgm:cxn modelId="{7A73691A-AC56-7749-BB5F-B92A9CE72962}" type="presParOf" srcId="{A5578703-8317-6449-8BB4-EE887627C16D}" destId="{7D761F37-1D50-194B-B898-5D2967746D21}"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D894A3-0EB8-4166-91CD-D08D26280335}"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n-US"/>
        </a:p>
      </dgm:t>
    </dgm:pt>
    <dgm:pt modelId="{1E82E43F-AFDF-4CBD-B289-D2BA17288C1E}">
      <dgm:prSet custT="1"/>
      <dgm:spPr/>
      <dgm:t>
        <a:bodyPr/>
        <a:lstStyle/>
        <a:p>
          <a:r>
            <a:rPr lang="en-US" sz="1800" b="0" i="0" dirty="0">
              <a:latin typeface="Calibri" panose="020F0502020204030204" pitchFamily="34" charset="0"/>
            </a:rPr>
            <a:t>RICE</a:t>
          </a:r>
        </a:p>
      </dgm:t>
    </dgm:pt>
    <dgm:pt modelId="{43180D85-B45C-4A5D-9556-02BC1C141823}" type="parTrans" cxnId="{D3359D9E-AA69-403E-9B74-19087359B2CD}">
      <dgm:prSet/>
      <dgm:spPr/>
      <dgm:t>
        <a:bodyPr/>
        <a:lstStyle/>
        <a:p>
          <a:endParaRPr lang="en-US" sz="1800">
            <a:latin typeface="Avenir Next" panose="020B0503020202020204" pitchFamily="34" charset="0"/>
          </a:endParaRPr>
        </a:p>
      </dgm:t>
    </dgm:pt>
    <dgm:pt modelId="{B7C72182-C6B8-4C52-867B-8789DFFD3002}" type="sibTrans" cxnId="{D3359D9E-AA69-403E-9B74-19087359B2CD}">
      <dgm:prSet/>
      <dgm:spPr/>
      <dgm:t>
        <a:bodyPr/>
        <a:lstStyle/>
        <a:p>
          <a:endParaRPr lang="en-US" sz="1800">
            <a:latin typeface="Avenir Next" panose="020B0503020202020204" pitchFamily="34" charset="0"/>
          </a:endParaRPr>
        </a:p>
      </dgm:t>
    </dgm:pt>
    <dgm:pt modelId="{DA7AE9FA-3192-4D81-97F2-3033D2CA3C91}">
      <dgm:prSet custT="1"/>
      <dgm:spPr/>
      <dgm:t>
        <a:bodyPr/>
        <a:lstStyle/>
        <a:p>
          <a:r>
            <a:rPr lang="en-US" sz="1800" b="0" i="0" dirty="0">
              <a:latin typeface="Calibri" panose="020F0502020204030204" pitchFamily="34" charset="0"/>
            </a:rPr>
            <a:t>NSAIDS</a:t>
          </a:r>
        </a:p>
      </dgm:t>
    </dgm:pt>
    <dgm:pt modelId="{73453BBC-BED6-4179-BE7D-2197E5F11F51}" type="parTrans" cxnId="{8D99F70C-EB0B-4171-BD1F-853D2CA1992F}">
      <dgm:prSet/>
      <dgm:spPr/>
      <dgm:t>
        <a:bodyPr/>
        <a:lstStyle/>
        <a:p>
          <a:endParaRPr lang="en-US" sz="1800">
            <a:latin typeface="Avenir Next" panose="020B0503020202020204" pitchFamily="34" charset="0"/>
          </a:endParaRPr>
        </a:p>
      </dgm:t>
    </dgm:pt>
    <dgm:pt modelId="{20A0D699-C7F8-48B8-BAB2-75AC4CEDB925}" type="sibTrans" cxnId="{8D99F70C-EB0B-4171-BD1F-853D2CA1992F}">
      <dgm:prSet/>
      <dgm:spPr/>
      <dgm:t>
        <a:bodyPr/>
        <a:lstStyle/>
        <a:p>
          <a:endParaRPr lang="en-US" sz="1800">
            <a:latin typeface="Avenir Next" panose="020B0503020202020204" pitchFamily="34" charset="0"/>
          </a:endParaRPr>
        </a:p>
      </dgm:t>
    </dgm:pt>
    <dgm:pt modelId="{2045CF98-C62A-4D85-B93F-5490AE233A4F}">
      <dgm:prSet custT="1"/>
      <dgm:spPr/>
      <dgm:t>
        <a:bodyPr/>
        <a:lstStyle/>
        <a:p>
          <a:r>
            <a:rPr lang="en-US" sz="1800" b="0" i="0" dirty="0">
              <a:latin typeface="Calibri" panose="020F0502020204030204" pitchFamily="34" charset="0"/>
            </a:rPr>
            <a:t>Acetaminophen</a:t>
          </a:r>
        </a:p>
      </dgm:t>
    </dgm:pt>
    <dgm:pt modelId="{A03247B3-7397-4EA1-AA34-1A8BC2B67131}" type="parTrans" cxnId="{11601006-58F2-4D72-A0E6-32C85CF1B463}">
      <dgm:prSet/>
      <dgm:spPr/>
      <dgm:t>
        <a:bodyPr/>
        <a:lstStyle/>
        <a:p>
          <a:endParaRPr lang="en-US" sz="1800">
            <a:latin typeface="Avenir Next" panose="020B0503020202020204" pitchFamily="34" charset="0"/>
          </a:endParaRPr>
        </a:p>
      </dgm:t>
    </dgm:pt>
    <dgm:pt modelId="{D4898650-712E-48D5-A1DD-C9C61CC385D0}" type="sibTrans" cxnId="{11601006-58F2-4D72-A0E6-32C85CF1B463}">
      <dgm:prSet/>
      <dgm:spPr/>
      <dgm:t>
        <a:bodyPr/>
        <a:lstStyle/>
        <a:p>
          <a:endParaRPr lang="en-US" sz="1800">
            <a:latin typeface="Avenir Next" panose="020B0503020202020204" pitchFamily="34" charset="0"/>
          </a:endParaRPr>
        </a:p>
      </dgm:t>
    </dgm:pt>
    <dgm:pt modelId="{91E82435-D10F-40D5-B831-5C84E537D571}">
      <dgm:prSet custT="1"/>
      <dgm:spPr/>
      <dgm:t>
        <a:bodyPr/>
        <a:lstStyle/>
        <a:p>
          <a:r>
            <a:rPr lang="en-US" sz="1800" b="0" i="0" dirty="0">
              <a:latin typeface="Calibri" panose="020F0502020204030204" pitchFamily="34" charset="0"/>
            </a:rPr>
            <a:t>Muscle relaxants</a:t>
          </a:r>
        </a:p>
      </dgm:t>
    </dgm:pt>
    <dgm:pt modelId="{8E9AA12C-7FF4-4CD5-8AFD-C30D490DD1CE}" type="parTrans" cxnId="{49858042-F8EC-4F54-92E1-7FCDCC4DFE4C}">
      <dgm:prSet/>
      <dgm:spPr/>
      <dgm:t>
        <a:bodyPr/>
        <a:lstStyle/>
        <a:p>
          <a:endParaRPr lang="en-US" sz="1800">
            <a:latin typeface="Avenir Next" panose="020B0503020202020204" pitchFamily="34" charset="0"/>
          </a:endParaRPr>
        </a:p>
      </dgm:t>
    </dgm:pt>
    <dgm:pt modelId="{FB05F4A8-3C46-4885-8306-0B4AF0157496}" type="sibTrans" cxnId="{49858042-F8EC-4F54-92E1-7FCDCC4DFE4C}">
      <dgm:prSet/>
      <dgm:spPr/>
      <dgm:t>
        <a:bodyPr/>
        <a:lstStyle/>
        <a:p>
          <a:endParaRPr lang="en-US" sz="1800">
            <a:latin typeface="Avenir Next" panose="020B0503020202020204" pitchFamily="34" charset="0"/>
          </a:endParaRPr>
        </a:p>
      </dgm:t>
    </dgm:pt>
    <dgm:pt modelId="{67355D43-8549-40ED-8CEC-A354C5995A3C}">
      <dgm:prSet custT="1"/>
      <dgm:spPr/>
      <dgm:t>
        <a:bodyPr/>
        <a:lstStyle/>
        <a:p>
          <a:r>
            <a:rPr lang="en-US" sz="1800" b="0" i="0" dirty="0">
              <a:latin typeface="Calibri" panose="020F0502020204030204" pitchFamily="34" charset="0"/>
            </a:rPr>
            <a:t>Opioids</a:t>
          </a:r>
        </a:p>
      </dgm:t>
    </dgm:pt>
    <dgm:pt modelId="{72FA485F-E4ED-4B02-8519-6D0B6CCEEA64}" type="parTrans" cxnId="{F758F512-5464-4DB3-BB51-B5F7C9615725}">
      <dgm:prSet/>
      <dgm:spPr/>
      <dgm:t>
        <a:bodyPr/>
        <a:lstStyle/>
        <a:p>
          <a:endParaRPr lang="en-US" sz="1800">
            <a:latin typeface="Avenir Next" panose="020B0503020202020204" pitchFamily="34" charset="0"/>
          </a:endParaRPr>
        </a:p>
      </dgm:t>
    </dgm:pt>
    <dgm:pt modelId="{65D591EC-9377-4C17-A716-218B92834D7B}" type="sibTrans" cxnId="{F758F512-5464-4DB3-BB51-B5F7C9615725}">
      <dgm:prSet/>
      <dgm:spPr/>
      <dgm:t>
        <a:bodyPr/>
        <a:lstStyle/>
        <a:p>
          <a:endParaRPr lang="en-US" sz="1800">
            <a:latin typeface="Avenir Next" panose="020B0503020202020204" pitchFamily="34" charset="0"/>
          </a:endParaRPr>
        </a:p>
      </dgm:t>
    </dgm:pt>
    <dgm:pt modelId="{434F3005-9B36-634B-8F77-78C57AE38C90}">
      <dgm:prSet custT="1"/>
      <dgm:spPr/>
      <dgm:t>
        <a:bodyPr/>
        <a:lstStyle/>
        <a:p>
          <a:r>
            <a:rPr lang="en-US" sz="1800" b="0" i="0" dirty="0" err="1">
              <a:latin typeface="Calibri" panose="020F0502020204030204" pitchFamily="34" charset="0"/>
            </a:rPr>
            <a:t>Gabapentinoids</a:t>
          </a:r>
          <a:endParaRPr lang="en-US" sz="1800" b="0" i="0" dirty="0">
            <a:latin typeface="Calibri" panose="020F0502020204030204" pitchFamily="34" charset="0"/>
          </a:endParaRPr>
        </a:p>
      </dgm:t>
    </dgm:pt>
    <dgm:pt modelId="{EE9D5AFD-6EAE-1C47-B171-EBB6C38E9628}" type="parTrans" cxnId="{62D45166-CCD6-AE4F-B92D-7880E79B54D2}">
      <dgm:prSet/>
      <dgm:spPr/>
      <dgm:t>
        <a:bodyPr/>
        <a:lstStyle/>
        <a:p>
          <a:endParaRPr lang="en-US" sz="1800">
            <a:latin typeface="Avenir Next" panose="020B0503020202020204" pitchFamily="34" charset="0"/>
          </a:endParaRPr>
        </a:p>
      </dgm:t>
    </dgm:pt>
    <dgm:pt modelId="{785ECE11-8ECA-A247-96D5-EAFC3AEC9492}" type="sibTrans" cxnId="{62D45166-CCD6-AE4F-B92D-7880E79B54D2}">
      <dgm:prSet/>
      <dgm:spPr/>
      <dgm:t>
        <a:bodyPr/>
        <a:lstStyle/>
        <a:p>
          <a:endParaRPr lang="en-US" sz="1800">
            <a:latin typeface="Avenir Next" panose="020B0503020202020204" pitchFamily="34" charset="0"/>
          </a:endParaRPr>
        </a:p>
      </dgm:t>
    </dgm:pt>
    <dgm:pt modelId="{574222B0-567C-3F40-8AD4-0649D1DEA8FA}">
      <dgm:prSet custT="1"/>
      <dgm:spPr/>
      <dgm:t>
        <a:bodyPr/>
        <a:lstStyle/>
        <a:p>
          <a:r>
            <a:rPr lang="en-US" sz="1800" b="0" i="0" dirty="0">
              <a:latin typeface="Calibri" panose="020F0502020204030204" pitchFamily="34" charset="0"/>
            </a:rPr>
            <a:t>Interventions</a:t>
          </a:r>
        </a:p>
      </dgm:t>
    </dgm:pt>
    <dgm:pt modelId="{C99E6538-CA62-634E-A9F7-55D06381F2E3}" type="parTrans" cxnId="{1A22A49F-8B13-DC43-A4BE-F42050758AFB}">
      <dgm:prSet/>
      <dgm:spPr/>
      <dgm:t>
        <a:bodyPr/>
        <a:lstStyle/>
        <a:p>
          <a:endParaRPr lang="en-US" sz="1800">
            <a:latin typeface="Avenir Next" panose="020B0503020202020204" pitchFamily="34" charset="0"/>
          </a:endParaRPr>
        </a:p>
      </dgm:t>
    </dgm:pt>
    <dgm:pt modelId="{E5731698-05A2-644C-A3D6-C6ED878D1B9E}" type="sibTrans" cxnId="{1A22A49F-8B13-DC43-A4BE-F42050758AFB}">
      <dgm:prSet/>
      <dgm:spPr/>
      <dgm:t>
        <a:bodyPr/>
        <a:lstStyle/>
        <a:p>
          <a:endParaRPr lang="en-US" sz="1800">
            <a:latin typeface="Avenir Next" panose="020B0503020202020204" pitchFamily="34" charset="0"/>
          </a:endParaRPr>
        </a:p>
      </dgm:t>
    </dgm:pt>
    <dgm:pt modelId="{BD6A6BD1-D062-8047-A930-299FFECB2DF6}">
      <dgm:prSet custT="1"/>
      <dgm:spPr/>
      <dgm:t>
        <a:bodyPr/>
        <a:lstStyle/>
        <a:p>
          <a:r>
            <a:rPr lang="en-US" sz="1800" dirty="0"/>
            <a:t>SNRIs / TCAs</a:t>
          </a:r>
        </a:p>
      </dgm:t>
    </dgm:pt>
    <dgm:pt modelId="{58A36E5A-5841-A64D-AA45-173C7B4A976F}" type="parTrans" cxnId="{5C8F89EC-3FEE-BD46-A0F6-A3BC50584709}">
      <dgm:prSet/>
      <dgm:spPr/>
      <dgm:t>
        <a:bodyPr/>
        <a:lstStyle/>
        <a:p>
          <a:endParaRPr lang="en-US"/>
        </a:p>
      </dgm:t>
    </dgm:pt>
    <dgm:pt modelId="{E338B472-AD82-E24A-A07B-2ACF90BD3130}" type="sibTrans" cxnId="{5C8F89EC-3FEE-BD46-A0F6-A3BC50584709}">
      <dgm:prSet/>
      <dgm:spPr/>
      <dgm:t>
        <a:bodyPr/>
        <a:lstStyle/>
        <a:p>
          <a:endParaRPr lang="en-US"/>
        </a:p>
      </dgm:t>
    </dgm:pt>
    <dgm:pt modelId="{A5578703-8317-6449-8BB4-EE887627C16D}" type="pres">
      <dgm:prSet presAssocID="{C0D894A3-0EB8-4166-91CD-D08D26280335}" presName="linear" presStyleCnt="0">
        <dgm:presLayoutVars>
          <dgm:dir/>
          <dgm:animLvl val="lvl"/>
          <dgm:resizeHandles val="exact"/>
        </dgm:presLayoutVars>
      </dgm:prSet>
      <dgm:spPr/>
    </dgm:pt>
    <dgm:pt modelId="{26CF68E3-8068-4745-B894-786DD4DB6E75}" type="pres">
      <dgm:prSet presAssocID="{1E82E43F-AFDF-4CBD-B289-D2BA17288C1E}" presName="parentLin" presStyleCnt="0"/>
      <dgm:spPr/>
    </dgm:pt>
    <dgm:pt modelId="{B4915304-A457-7B4F-A786-6D2AD59B33EE}" type="pres">
      <dgm:prSet presAssocID="{1E82E43F-AFDF-4CBD-B289-D2BA17288C1E}" presName="parentLeftMargin" presStyleLbl="node1" presStyleIdx="0" presStyleCnt="8"/>
      <dgm:spPr/>
    </dgm:pt>
    <dgm:pt modelId="{0DC15A9E-616C-F140-AB51-8B16AD675C9D}" type="pres">
      <dgm:prSet presAssocID="{1E82E43F-AFDF-4CBD-B289-D2BA17288C1E}" presName="parentText" presStyleLbl="node1" presStyleIdx="0" presStyleCnt="8">
        <dgm:presLayoutVars>
          <dgm:chMax val="0"/>
          <dgm:bulletEnabled val="1"/>
        </dgm:presLayoutVars>
      </dgm:prSet>
      <dgm:spPr/>
    </dgm:pt>
    <dgm:pt modelId="{61B4EF4B-194B-8240-9F81-30FA35344259}" type="pres">
      <dgm:prSet presAssocID="{1E82E43F-AFDF-4CBD-B289-D2BA17288C1E}" presName="negativeSpace" presStyleCnt="0"/>
      <dgm:spPr/>
    </dgm:pt>
    <dgm:pt modelId="{242CB130-4F12-DF40-AB4E-6BBB883AEF5E}" type="pres">
      <dgm:prSet presAssocID="{1E82E43F-AFDF-4CBD-B289-D2BA17288C1E}" presName="childText" presStyleLbl="conFgAcc1" presStyleIdx="0" presStyleCnt="8">
        <dgm:presLayoutVars>
          <dgm:bulletEnabled val="1"/>
        </dgm:presLayoutVars>
      </dgm:prSet>
      <dgm:spPr/>
    </dgm:pt>
    <dgm:pt modelId="{35F6B2C7-9B53-0546-ADE9-22A05DAFED27}" type="pres">
      <dgm:prSet presAssocID="{B7C72182-C6B8-4C52-867B-8789DFFD3002}" presName="spaceBetweenRectangles" presStyleCnt="0"/>
      <dgm:spPr/>
    </dgm:pt>
    <dgm:pt modelId="{ED65A3B9-81AF-B645-A454-93DDA9336461}" type="pres">
      <dgm:prSet presAssocID="{DA7AE9FA-3192-4D81-97F2-3033D2CA3C91}" presName="parentLin" presStyleCnt="0"/>
      <dgm:spPr/>
    </dgm:pt>
    <dgm:pt modelId="{F5616087-8E5A-C949-B057-9F98A88227B8}" type="pres">
      <dgm:prSet presAssocID="{DA7AE9FA-3192-4D81-97F2-3033D2CA3C91}" presName="parentLeftMargin" presStyleLbl="node1" presStyleIdx="0" presStyleCnt="8"/>
      <dgm:spPr/>
    </dgm:pt>
    <dgm:pt modelId="{9AB47BD9-5E98-E140-9986-BCAE332B6905}" type="pres">
      <dgm:prSet presAssocID="{DA7AE9FA-3192-4D81-97F2-3033D2CA3C91}" presName="parentText" presStyleLbl="node1" presStyleIdx="1" presStyleCnt="8">
        <dgm:presLayoutVars>
          <dgm:chMax val="0"/>
          <dgm:bulletEnabled val="1"/>
        </dgm:presLayoutVars>
      </dgm:prSet>
      <dgm:spPr/>
    </dgm:pt>
    <dgm:pt modelId="{D3A33966-860C-3941-AE3D-9C5A37873242}" type="pres">
      <dgm:prSet presAssocID="{DA7AE9FA-3192-4D81-97F2-3033D2CA3C91}" presName="negativeSpace" presStyleCnt="0"/>
      <dgm:spPr/>
    </dgm:pt>
    <dgm:pt modelId="{870451C2-7E39-C041-8C22-36032BE1346B}" type="pres">
      <dgm:prSet presAssocID="{DA7AE9FA-3192-4D81-97F2-3033D2CA3C91}" presName="childText" presStyleLbl="conFgAcc1" presStyleIdx="1" presStyleCnt="8">
        <dgm:presLayoutVars>
          <dgm:bulletEnabled val="1"/>
        </dgm:presLayoutVars>
      </dgm:prSet>
      <dgm:spPr/>
    </dgm:pt>
    <dgm:pt modelId="{B21169AD-7C82-F14C-8DF6-1BF1F90B41B4}" type="pres">
      <dgm:prSet presAssocID="{20A0D699-C7F8-48B8-BAB2-75AC4CEDB925}" presName="spaceBetweenRectangles" presStyleCnt="0"/>
      <dgm:spPr/>
    </dgm:pt>
    <dgm:pt modelId="{89F79928-F636-A144-950A-627D2315BB51}" type="pres">
      <dgm:prSet presAssocID="{2045CF98-C62A-4D85-B93F-5490AE233A4F}" presName="parentLin" presStyleCnt="0"/>
      <dgm:spPr/>
    </dgm:pt>
    <dgm:pt modelId="{01FFA785-71E6-B841-BCEA-EEDBF4D4D7D2}" type="pres">
      <dgm:prSet presAssocID="{2045CF98-C62A-4D85-B93F-5490AE233A4F}" presName="parentLeftMargin" presStyleLbl="node1" presStyleIdx="1" presStyleCnt="8"/>
      <dgm:spPr/>
    </dgm:pt>
    <dgm:pt modelId="{2FA775D5-78D9-BD41-B8A7-38FBCFA43016}" type="pres">
      <dgm:prSet presAssocID="{2045CF98-C62A-4D85-B93F-5490AE233A4F}" presName="parentText" presStyleLbl="node1" presStyleIdx="2" presStyleCnt="8">
        <dgm:presLayoutVars>
          <dgm:chMax val="0"/>
          <dgm:bulletEnabled val="1"/>
        </dgm:presLayoutVars>
      </dgm:prSet>
      <dgm:spPr/>
    </dgm:pt>
    <dgm:pt modelId="{FCADA00E-213D-2044-97E8-DE518258F3C7}" type="pres">
      <dgm:prSet presAssocID="{2045CF98-C62A-4D85-B93F-5490AE233A4F}" presName="negativeSpace" presStyleCnt="0"/>
      <dgm:spPr/>
    </dgm:pt>
    <dgm:pt modelId="{3FA6CA5B-9109-D842-85DD-AA852572A78E}" type="pres">
      <dgm:prSet presAssocID="{2045CF98-C62A-4D85-B93F-5490AE233A4F}" presName="childText" presStyleLbl="conFgAcc1" presStyleIdx="2" presStyleCnt="8">
        <dgm:presLayoutVars>
          <dgm:bulletEnabled val="1"/>
        </dgm:presLayoutVars>
      </dgm:prSet>
      <dgm:spPr/>
    </dgm:pt>
    <dgm:pt modelId="{C725B5C0-380F-3A47-9215-773944617F3C}" type="pres">
      <dgm:prSet presAssocID="{D4898650-712E-48D5-A1DD-C9C61CC385D0}" presName="spaceBetweenRectangles" presStyleCnt="0"/>
      <dgm:spPr/>
    </dgm:pt>
    <dgm:pt modelId="{EFBA805B-089E-0142-8B55-F2CA3133988D}" type="pres">
      <dgm:prSet presAssocID="{91E82435-D10F-40D5-B831-5C84E537D571}" presName="parentLin" presStyleCnt="0"/>
      <dgm:spPr/>
    </dgm:pt>
    <dgm:pt modelId="{F68B562F-F376-AF49-90CC-98F27B609EE1}" type="pres">
      <dgm:prSet presAssocID="{91E82435-D10F-40D5-B831-5C84E537D571}" presName="parentLeftMargin" presStyleLbl="node1" presStyleIdx="2" presStyleCnt="8"/>
      <dgm:spPr/>
    </dgm:pt>
    <dgm:pt modelId="{883CB3C1-8A04-8C44-A822-388BE3F7285C}" type="pres">
      <dgm:prSet presAssocID="{91E82435-D10F-40D5-B831-5C84E537D571}" presName="parentText" presStyleLbl="node1" presStyleIdx="3" presStyleCnt="8">
        <dgm:presLayoutVars>
          <dgm:chMax val="0"/>
          <dgm:bulletEnabled val="1"/>
        </dgm:presLayoutVars>
      </dgm:prSet>
      <dgm:spPr/>
    </dgm:pt>
    <dgm:pt modelId="{B47F1F8A-FD92-5D4F-AF9E-3BB49993D9D0}" type="pres">
      <dgm:prSet presAssocID="{91E82435-D10F-40D5-B831-5C84E537D571}" presName="negativeSpace" presStyleCnt="0"/>
      <dgm:spPr/>
    </dgm:pt>
    <dgm:pt modelId="{C5E22FD6-A49D-9440-9DA0-FF276F8EBE32}" type="pres">
      <dgm:prSet presAssocID="{91E82435-D10F-40D5-B831-5C84E537D571}" presName="childText" presStyleLbl="conFgAcc1" presStyleIdx="3" presStyleCnt="8">
        <dgm:presLayoutVars>
          <dgm:bulletEnabled val="1"/>
        </dgm:presLayoutVars>
      </dgm:prSet>
      <dgm:spPr/>
    </dgm:pt>
    <dgm:pt modelId="{3926056F-0DBF-7B47-9DAE-5FF0EBF7584C}" type="pres">
      <dgm:prSet presAssocID="{FB05F4A8-3C46-4885-8306-0B4AF0157496}" presName="spaceBetweenRectangles" presStyleCnt="0"/>
      <dgm:spPr/>
    </dgm:pt>
    <dgm:pt modelId="{42AB1333-DF87-8442-9F70-01495E67C8CA}" type="pres">
      <dgm:prSet presAssocID="{434F3005-9B36-634B-8F77-78C57AE38C90}" presName="parentLin" presStyleCnt="0"/>
      <dgm:spPr/>
    </dgm:pt>
    <dgm:pt modelId="{AB05E78E-A529-C54A-A961-919A78B387B3}" type="pres">
      <dgm:prSet presAssocID="{434F3005-9B36-634B-8F77-78C57AE38C90}" presName="parentLeftMargin" presStyleLbl="node1" presStyleIdx="3" presStyleCnt="8"/>
      <dgm:spPr/>
    </dgm:pt>
    <dgm:pt modelId="{FB33B332-7153-094B-975E-9B5492E27F72}" type="pres">
      <dgm:prSet presAssocID="{434F3005-9B36-634B-8F77-78C57AE38C90}" presName="parentText" presStyleLbl="node1" presStyleIdx="4" presStyleCnt="8">
        <dgm:presLayoutVars>
          <dgm:chMax val="0"/>
          <dgm:bulletEnabled val="1"/>
        </dgm:presLayoutVars>
      </dgm:prSet>
      <dgm:spPr/>
    </dgm:pt>
    <dgm:pt modelId="{729006CB-C97C-8A4F-829E-DE4C27375770}" type="pres">
      <dgm:prSet presAssocID="{434F3005-9B36-634B-8F77-78C57AE38C90}" presName="negativeSpace" presStyleCnt="0"/>
      <dgm:spPr/>
    </dgm:pt>
    <dgm:pt modelId="{AE8E80A6-FC9B-7C45-9BEF-63771DE86FED}" type="pres">
      <dgm:prSet presAssocID="{434F3005-9B36-634B-8F77-78C57AE38C90}" presName="childText" presStyleLbl="conFgAcc1" presStyleIdx="4" presStyleCnt="8">
        <dgm:presLayoutVars>
          <dgm:bulletEnabled val="1"/>
        </dgm:presLayoutVars>
      </dgm:prSet>
      <dgm:spPr/>
    </dgm:pt>
    <dgm:pt modelId="{A1C8A5D4-1E4A-4F46-99C5-A76961137E6D}" type="pres">
      <dgm:prSet presAssocID="{785ECE11-8ECA-A247-96D5-EAFC3AEC9492}" presName="spaceBetweenRectangles" presStyleCnt="0"/>
      <dgm:spPr/>
    </dgm:pt>
    <dgm:pt modelId="{F76B4C25-3290-644A-826D-94FFB746C3B2}" type="pres">
      <dgm:prSet presAssocID="{BD6A6BD1-D062-8047-A930-299FFECB2DF6}" presName="parentLin" presStyleCnt="0"/>
      <dgm:spPr/>
    </dgm:pt>
    <dgm:pt modelId="{7BA4F0F4-11E7-AD4F-AC15-99E78A29C39A}" type="pres">
      <dgm:prSet presAssocID="{BD6A6BD1-D062-8047-A930-299FFECB2DF6}" presName="parentLeftMargin" presStyleLbl="node1" presStyleIdx="4" presStyleCnt="8"/>
      <dgm:spPr/>
    </dgm:pt>
    <dgm:pt modelId="{B93B1150-014B-2644-9B35-D084820B4D09}" type="pres">
      <dgm:prSet presAssocID="{BD6A6BD1-D062-8047-A930-299FFECB2DF6}" presName="parentText" presStyleLbl="node1" presStyleIdx="5" presStyleCnt="8">
        <dgm:presLayoutVars>
          <dgm:chMax val="0"/>
          <dgm:bulletEnabled val="1"/>
        </dgm:presLayoutVars>
      </dgm:prSet>
      <dgm:spPr/>
    </dgm:pt>
    <dgm:pt modelId="{C18873C4-8C25-A344-ACD4-D4F514A044A4}" type="pres">
      <dgm:prSet presAssocID="{BD6A6BD1-D062-8047-A930-299FFECB2DF6}" presName="negativeSpace" presStyleCnt="0"/>
      <dgm:spPr/>
    </dgm:pt>
    <dgm:pt modelId="{92A0D23F-52D2-6445-9576-E86E20AE3F99}" type="pres">
      <dgm:prSet presAssocID="{BD6A6BD1-D062-8047-A930-299FFECB2DF6}" presName="childText" presStyleLbl="conFgAcc1" presStyleIdx="5" presStyleCnt="8">
        <dgm:presLayoutVars>
          <dgm:bulletEnabled val="1"/>
        </dgm:presLayoutVars>
      </dgm:prSet>
      <dgm:spPr/>
    </dgm:pt>
    <dgm:pt modelId="{7A3DA69D-894C-444E-9BF9-9464534FAA2E}" type="pres">
      <dgm:prSet presAssocID="{E338B472-AD82-E24A-A07B-2ACF90BD3130}" presName="spaceBetweenRectangles" presStyleCnt="0"/>
      <dgm:spPr/>
    </dgm:pt>
    <dgm:pt modelId="{E58D3EA4-6A9A-0D4F-A14C-638CD023D31D}" type="pres">
      <dgm:prSet presAssocID="{574222B0-567C-3F40-8AD4-0649D1DEA8FA}" presName="parentLin" presStyleCnt="0"/>
      <dgm:spPr/>
    </dgm:pt>
    <dgm:pt modelId="{DF2268E0-CBAC-F946-8F49-ED90C691B15C}" type="pres">
      <dgm:prSet presAssocID="{574222B0-567C-3F40-8AD4-0649D1DEA8FA}" presName="parentLeftMargin" presStyleLbl="node1" presStyleIdx="5" presStyleCnt="8"/>
      <dgm:spPr/>
    </dgm:pt>
    <dgm:pt modelId="{2286A824-270D-6C42-96FB-FEC1B95093B4}" type="pres">
      <dgm:prSet presAssocID="{574222B0-567C-3F40-8AD4-0649D1DEA8FA}" presName="parentText" presStyleLbl="node1" presStyleIdx="6" presStyleCnt="8">
        <dgm:presLayoutVars>
          <dgm:chMax val="0"/>
          <dgm:bulletEnabled val="1"/>
        </dgm:presLayoutVars>
      </dgm:prSet>
      <dgm:spPr/>
    </dgm:pt>
    <dgm:pt modelId="{39B2E49D-B076-4245-BDAD-2AD897750801}" type="pres">
      <dgm:prSet presAssocID="{574222B0-567C-3F40-8AD4-0649D1DEA8FA}" presName="negativeSpace" presStyleCnt="0"/>
      <dgm:spPr/>
    </dgm:pt>
    <dgm:pt modelId="{BE5A2E84-61FA-244B-B580-9FB1C26EFDCF}" type="pres">
      <dgm:prSet presAssocID="{574222B0-567C-3F40-8AD4-0649D1DEA8FA}" presName="childText" presStyleLbl="conFgAcc1" presStyleIdx="6" presStyleCnt="8">
        <dgm:presLayoutVars>
          <dgm:bulletEnabled val="1"/>
        </dgm:presLayoutVars>
      </dgm:prSet>
      <dgm:spPr/>
    </dgm:pt>
    <dgm:pt modelId="{01D75D61-6209-844F-9547-FA546F866132}" type="pres">
      <dgm:prSet presAssocID="{E5731698-05A2-644C-A3D6-C6ED878D1B9E}" presName="spaceBetweenRectangles" presStyleCnt="0"/>
      <dgm:spPr/>
    </dgm:pt>
    <dgm:pt modelId="{42DC4526-DF71-EF4C-B1F9-F47B07C40D8B}" type="pres">
      <dgm:prSet presAssocID="{67355D43-8549-40ED-8CEC-A354C5995A3C}" presName="parentLin" presStyleCnt="0"/>
      <dgm:spPr/>
    </dgm:pt>
    <dgm:pt modelId="{3BFAC4CF-75C9-CB4B-BE99-CD4F448724F6}" type="pres">
      <dgm:prSet presAssocID="{67355D43-8549-40ED-8CEC-A354C5995A3C}" presName="parentLeftMargin" presStyleLbl="node1" presStyleIdx="6" presStyleCnt="8"/>
      <dgm:spPr/>
    </dgm:pt>
    <dgm:pt modelId="{C9B0200F-04C8-264B-AE6F-F43223E99727}" type="pres">
      <dgm:prSet presAssocID="{67355D43-8549-40ED-8CEC-A354C5995A3C}" presName="parentText" presStyleLbl="node1" presStyleIdx="7" presStyleCnt="8">
        <dgm:presLayoutVars>
          <dgm:chMax val="0"/>
          <dgm:bulletEnabled val="1"/>
        </dgm:presLayoutVars>
      </dgm:prSet>
      <dgm:spPr/>
    </dgm:pt>
    <dgm:pt modelId="{A619A883-EFF9-5C4D-9361-1CE4EE8F1B60}" type="pres">
      <dgm:prSet presAssocID="{67355D43-8549-40ED-8CEC-A354C5995A3C}" presName="negativeSpace" presStyleCnt="0"/>
      <dgm:spPr/>
    </dgm:pt>
    <dgm:pt modelId="{7D761F37-1D50-194B-B898-5D2967746D21}" type="pres">
      <dgm:prSet presAssocID="{67355D43-8549-40ED-8CEC-A354C5995A3C}" presName="childText" presStyleLbl="conFgAcc1" presStyleIdx="7" presStyleCnt="8">
        <dgm:presLayoutVars>
          <dgm:bulletEnabled val="1"/>
        </dgm:presLayoutVars>
      </dgm:prSet>
      <dgm:spPr/>
    </dgm:pt>
  </dgm:ptLst>
  <dgm:cxnLst>
    <dgm:cxn modelId="{11601006-58F2-4D72-A0E6-32C85CF1B463}" srcId="{C0D894A3-0EB8-4166-91CD-D08D26280335}" destId="{2045CF98-C62A-4D85-B93F-5490AE233A4F}" srcOrd="2" destOrd="0" parTransId="{A03247B3-7397-4EA1-AA34-1A8BC2B67131}" sibTransId="{D4898650-712E-48D5-A1DD-C9C61CC385D0}"/>
    <dgm:cxn modelId="{FCBFC80C-6603-DC4A-9C43-F688794D15D1}" type="presOf" srcId="{C0D894A3-0EB8-4166-91CD-D08D26280335}" destId="{A5578703-8317-6449-8BB4-EE887627C16D}" srcOrd="0" destOrd="0" presId="urn:microsoft.com/office/officeart/2005/8/layout/list1"/>
    <dgm:cxn modelId="{8D99F70C-EB0B-4171-BD1F-853D2CA1992F}" srcId="{C0D894A3-0EB8-4166-91CD-D08D26280335}" destId="{DA7AE9FA-3192-4D81-97F2-3033D2CA3C91}" srcOrd="1" destOrd="0" parTransId="{73453BBC-BED6-4179-BE7D-2197E5F11F51}" sibTransId="{20A0D699-C7F8-48B8-BAB2-75AC4CEDB925}"/>
    <dgm:cxn modelId="{FA21D10D-BB0A-6045-8E85-3613762CF7D9}" type="presOf" srcId="{DA7AE9FA-3192-4D81-97F2-3033D2CA3C91}" destId="{9AB47BD9-5E98-E140-9986-BCAE332B6905}" srcOrd="1" destOrd="0" presId="urn:microsoft.com/office/officeart/2005/8/layout/list1"/>
    <dgm:cxn modelId="{F758F512-5464-4DB3-BB51-B5F7C9615725}" srcId="{C0D894A3-0EB8-4166-91CD-D08D26280335}" destId="{67355D43-8549-40ED-8CEC-A354C5995A3C}" srcOrd="7" destOrd="0" parTransId="{72FA485F-E4ED-4B02-8519-6D0B6CCEEA64}" sibTransId="{65D591EC-9377-4C17-A716-218B92834D7B}"/>
    <dgm:cxn modelId="{E3FEFB32-9261-7447-8AAC-78AD45292841}" type="presOf" srcId="{2045CF98-C62A-4D85-B93F-5490AE233A4F}" destId="{2FA775D5-78D9-BD41-B8A7-38FBCFA43016}" srcOrd="1" destOrd="0" presId="urn:microsoft.com/office/officeart/2005/8/layout/list1"/>
    <dgm:cxn modelId="{0B822A3C-CDDB-A042-B85D-C00809B91B20}" type="presOf" srcId="{67355D43-8549-40ED-8CEC-A354C5995A3C}" destId="{C9B0200F-04C8-264B-AE6F-F43223E99727}" srcOrd="1" destOrd="0" presId="urn:microsoft.com/office/officeart/2005/8/layout/list1"/>
    <dgm:cxn modelId="{49858042-F8EC-4F54-92E1-7FCDCC4DFE4C}" srcId="{C0D894A3-0EB8-4166-91CD-D08D26280335}" destId="{91E82435-D10F-40D5-B831-5C84E537D571}" srcOrd="3" destOrd="0" parTransId="{8E9AA12C-7FF4-4CD5-8AFD-C30D490DD1CE}" sibTransId="{FB05F4A8-3C46-4885-8306-0B4AF0157496}"/>
    <dgm:cxn modelId="{FA2D0755-80AC-CF4A-9314-43252D6996BB}" type="presOf" srcId="{1E82E43F-AFDF-4CBD-B289-D2BA17288C1E}" destId="{B4915304-A457-7B4F-A786-6D2AD59B33EE}" srcOrd="0" destOrd="0" presId="urn:microsoft.com/office/officeart/2005/8/layout/list1"/>
    <dgm:cxn modelId="{F080D962-DDBE-294E-8BB7-4F950FA5BB0C}" type="presOf" srcId="{BD6A6BD1-D062-8047-A930-299FFECB2DF6}" destId="{7BA4F0F4-11E7-AD4F-AC15-99E78A29C39A}" srcOrd="0" destOrd="0" presId="urn:microsoft.com/office/officeart/2005/8/layout/list1"/>
    <dgm:cxn modelId="{62D45166-CCD6-AE4F-B92D-7880E79B54D2}" srcId="{C0D894A3-0EB8-4166-91CD-D08D26280335}" destId="{434F3005-9B36-634B-8F77-78C57AE38C90}" srcOrd="4" destOrd="0" parTransId="{EE9D5AFD-6EAE-1C47-B171-EBB6C38E9628}" sibTransId="{785ECE11-8ECA-A247-96D5-EAFC3AEC9492}"/>
    <dgm:cxn modelId="{91E4DC6B-254D-CF49-912F-0AFB0766BCDD}" type="presOf" srcId="{1E82E43F-AFDF-4CBD-B289-D2BA17288C1E}" destId="{0DC15A9E-616C-F140-AB51-8B16AD675C9D}" srcOrd="1" destOrd="0" presId="urn:microsoft.com/office/officeart/2005/8/layout/list1"/>
    <dgm:cxn modelId="{3B1F1B82-9852-A04D-8D5C-21B07688C812}" type="presOf" srcId="{2045CF98-C62A-4D85-B93F-5490AE233A4F}" destId="{01FFA785-71E6-B841-BCEA-EEDBF4D4D7D2}" srcOrd="0" destOrd="0" presId="urn:microsoft.com/office/officeart/2005/8/layout/list1"/>
    <dgm:cxn modelId="{78DE3491-F22E-E74A-9D86-95E1A0F7C168}" type="presOf" srcId="{91E82435-D10F-40D5-B831-5C84E537D571}" destId="{883CB3C1-8A04-8C44-A822-388BE3F7285C}" srcOrd="1" destOrd="0" presId="urn:microsoft.com/office/officeart/2005/8/layout/list1"/>
    <dgm:cxn modelId="{25BFC992-4233-5846-87A3-A70BB27D50D5}" type="presOf" srcId="{67355D43-8549-40ED-8CEC-A354C5995A3C}" destId="{3BFAC4CF-75C9-CB4B-BE99-CD4F448724F6}" srcOrd="0" destOrd="0" presId="urn:microsoft.com/office/officeart/2005/8/layout/list1"/>
    <dgm:cxn modelId="{26FA4794-5544-0748-A7B7-CE61F8BB8EB9}" type="presOf" srcId="{434F3005-9B36-634B-8F77-78C57AE38C90}" destId="{FB33B332-7153-094B-975E-9B5492E27F72}" srcOrd="1" destOrd="0" presId="urn:microsoft.com/office/officeart/2005/8/layout/list1"/>
    <dgm:cxn modelId="{D3359D9E-AA69-403E-9B74-19087359B2CD}" srcId="{C0D894A3-0EB8-4166-91CD-D08D26280335}" destId="{1E82E43F-AFDF-4CBD-B289-D2BA17288C1E}" srcOrd="0" destOrd="0" parTransId="{43180D85-B45C-4A5D-9556-02BC1C141823}" sibTransId="{B7C72182-C6B8-4C52-867B-8789DFFD3002}"/>
    <dgm:cxn modelId="{1A22A49F-8B13-DC43-A4BE-F42050758AFB}" srcId="{C0D894A3-0EB8-4166-91CD-D08D26280335}" destId="{574222B0-567C-3F40-8AD4-0649D1DEA8FA}" srcOrd="6" destOrd="0" parTransId="{C99E6538-CA62-634E-A9F7-55D06381F2E3}" sibTransId="{E5731698-05A2-644C-A3D6-C6ED878D1B9E}"/>
    <dgm:cxn modelId="{2F6363A5-57F9-1C46-9DFC-C475A65DD29A}" type="presOf" srcId="{574222B0-567C-3F40-8AD4-0649D1DEA8FA}" destId="{2286A824-270D-6C42-96FB-FEC1B95093B4}" srcOrd="1" destOrd="0" presId="urn:microsoft.com/office/officeart/2005/8/layout/list1"/>
    <dgm:cxn modelId="{7935F6B3-1E4D-5648-A4CE-A903C445B4C7}" type="presOf" srcId="{BD6A6BD1-D062-8047-A930-299FFECB2DF6}" destId="{B93B1150-014B-2644-9B35-D084820B4D09}" srcOrd="1" destOrd="0" presId="urn:microsoft.com/office/officeart/2005/8/layout/list1"/>
    <dgm:cxn modelId="{CFC749B8-E92D-1848-BE3D-6321BA7F1095}" type="presOf" srcId="{91E82435-D10F-40D5-B831-5C84E537D571}" destId="{F68B562F-F376-AF49-90CC-98F27B609EE1}" srcOrd="0" destOrd="0" presId="urn:microsoft.com/office/officeart/2005/8/layout/list1"/>
    <dgm:cxn modelId="{BE6F53E1-382F-1143-ACE7-E25FDA497CA8}" type="presOf" srcId="{434F3005-9B36-634B-8F77-78C57AE38C90}" destId="{AB05E78E-A529-C54A-A961-919A78B387B3}" srcOrd="0" destOrd="0" presId="urn:microsoft.com/office/officeart/2005/8/layout/list1"/>
    <dgm:cxn modelId="{3E920FE2-B59C-B74D-BC14-CF9DAAD09920}" type="presOf" srcId="{574222B0-567C-3F40-8AD4-0649D1DEA8FA}" destId="{DF2268E0-CBAC-F946-8F49-ED90C691B15C}" srcOrd="0" destOrd="0" presId="urn:microsoft.com/office/officeart/2005/8/layout/list1"/>
    <dgm:cxn modelId="{AD6CD0E2-F62F-A040-8AF8-99B1FB0DD8E5}" type="presOf" srcId="{DA7AE9FA-3192-4D81-97F2-3033D2CA3C91}" destId="{F5616087-8E5A-C949-B057-9F98A88227B8}" srcOrd="0" destOrd="0" presId="urn:microsoft.com/office/officeart/2005/8/layout/list1"/>
    <dgm:cxn modelId="{5C8F89EC-3FEE-BD46-A0F6-A3BC50584709}" srcId="{C0D894A3-0EB8-4166-91CD-D08D26280335}" destId="{BD6A6BD1-D062-8047-A930-299FFECB2DF6}" srcOrd="5" destOrd="0" parTransId="{58A36E5A-5841-A64D-AA45-173C7B4A976F}" sibTransId="{E338B472-AD82-E24A-A07B-2ACF90BD3130}"/>
    <dgm:cxn modelId="{F9D91ADA-D8B3-FC4A-9AE8-51587BB4F21E}" type="presParOf" srcId="{A5578703-8317-6449-8BB4-EE887627C16D}" destId="{26CF68E3-8068-4745-B894-786DD4DB6E75}" srcOrd="0" destOrd="0" presId="urn:microsoft.com/office/officeart/2005/8/layout/list1"/>
    <dgm:cxn modelId="{DC754A91-AC24-B645-AB13-87D33085389A}" type="presParOf" srcId="{26CF68E3-8068-4745-B894-786DD4DB6E75}" destId="{B4915304-A457-7B4F-A786-6D2AD59B33EE}" srcOrd="0" destOrd="0" presId="urn:microsoft.com/office/officeart/2005/8/layout/list1"/>
    <dgm:cxn modelId="{BBD597DD-1E61-D447-93E8-2CB7C6A7CABF}" type="presParOf" srcId="{26CF68E3-8068-4745-B894-786DD4DB6E75}" destId="{0DC15A9E-616C-F140-AB51-8B16AD675C9D}" srcOrd="1" destOrd="0" presId="urn:microsoft.com/office/officeart/2005/8/layout/list1"/>
    <dgm:cxn modelId="{093624ED-243C-8749-BE80-9F808F9E7D8A}" type="presParOf" srcId="{A5578703-8317-6449-8BB4-EE887627C16D}" destId="{61B4EF4B-194B-8240-9F81-30FA35344259}" srcOrd="1" destOrd="0" presId="urn:microsoft.com/office/officeart/2005/8/layout/list1"/>
    <dgm:cxn modelId="{F834020A-8A74-684B-926B-F4562223EFD6}" type="presParOf" srcId="{A5578703-8317-6449-8BB4-EE887627C16D}" destId="{242CB130-4F12-DF40-AB4E-6BBB883AEF5E}" srcOrd="2" destOrd="0" presId="urn:microsoft.com/office/officeart/2005/8/layout/list1"/>
    <dgm:cxn modelId="{A4E76C20-7479-8148-B49A-7C5C706A396E}" type="presParOf" srcId="{A5578703-8317-6449-8BB4-EE887627C16D}" destId="{35F6B2C7-9B53-0546-ADE9-22A05DAFED27}" srcOrd="3" destOrd="0" presId="urn:microsoft.com/office/officeart/2005/8/layout/list1"/>
    <dgm:cxn modelId="{5988CF6A-151A-3B41-8922-3CFE04C6F55F}" type="presParOf" srcId="{A5578703-8317-6449-8BB4-EE887627C16D}" destId="{ED65A3B9-81AF-B645-A454-93DDA9336461}" srcOrd="4" destOrd="0" presId="urn:microsoft.com/office/officeart/2005/8/layout/list1"/>
    <dgm:cxn modelId="{108FFBEA-24F9-954E-B72F-B907429A7AAE}" type="presParOf" srcId="{ED65A3B9-81AF-B645-A454-93DDA9336461}" destId="{F5616087-8E5A-C949-B057-9F98A88227B8}" srcOrd="0" destOrd="0" presId="urn:microsoft.com/office/officeart/2005/8/layout/list1"/>
    <dgm:cxn modelId="{2E69E086-EEDC-3742-9333-B13413FAAFAE}" type="presParOf" srcId="{ED65A3B9-81AF-B645-A454-93DDA9336461}" destId="{9AB47BD9-5E98-E140-9986-BCAE332B6905}" srcOrd="1" destOrd="0" presId="urn:microsoft.com/office/officeart/2005/8/layout/list1"/>
    <dgm:cxn modelId="{164372AC-63F9-AF47-BE70-8AB0EF24BBB7}" type="presParOf" srcId="{A5578703-8317-6449-8BB4-EE887627C16D}" destId="{D3A33966-860C-3941-AE3D-9C5A37873242}" srcOrd="5" destOrd="0" presId="urn:microsoft.com/office/officeart/2005/8/layout/list1"/>
    <dgm:cxn modelId="{AC2F375C-A1AD-F840-B5EE-7C474CA33740}" type="presParOf" srcId="{A5578703-8317-6449-8BB4-EE887627C16D}" destId="{870451C2-7E39-C041-8C22-36032BE1346B}" srcOrd="6" destOrd="0" presId="urn:microsoft.com/office/officeart/2005/8/layout/list1"/>
    <dgm:cxn modelId="{B5CEFC5E-5F28-9C4E-82A6-4C4C4504EC1A}" type="presParOf" srcId="{A5578703-8317-6449-8BB4-EE887627C16D}" destId="{B21169AD-7C82-F14C-8DF6-1BF1F90B41B4}" srcOrd="7" destOrd="0" presId="urn:microsoft.com/office/officeart/2005/8/layout/list1"/>
    <dgm:cxn modelId="{DCE8191C-1928-694D-9ED3-15E92CE7C877}" type="presParOf" srcId="{A5578703-8317-6449-8BB4-EE887627C16D}" destId="{89F79928-F636-A144-950A-627D2315BB51}" srcOrd="8" destOrd="0" presId="urn:microsoft.com/office/officeart/2005/8/layout/list1"/>
    <dgm:cxn modelId="{26A96B85-AD5C-2A4B-8105-C49D326D1C9F}" type="presParOf" srcId="{89F79928-F636-A144-950A-627D2315BB51}" destId="{01FFA785-71E6-B841-BCEA-EEDBF4D4D7D2}" srcOrd="0" destOrd="0" presId="urn:microsoft.com/office/officeart/2005/8/layout/list1"/>
    <dgm:cxn modelId="{DE7379E0-7A88-2C47-BD03-292393FE1E43}" type="presParOf" srcId="{89F79928-F636-A144-950A-627D2315BB51}" destId="{2FA775D5-78D9-BD41-B8A7-38FBCFA43016}" srcOrd="1" destOrd="0" presId="urn:microsoft.com/office/officeart/2005/8/layout/list1"/>
    <dgm:cxn modelId="{C7FDD8C9-F3B9-9D42-9085-44D63659377E}" type="presParOf" srcId="{A5578703-8317-6449-8BB4-EE887627C16D}" destId="{FCADA00E-213D-2044-97E8-DE518258F3C7}" srcOrd="9" destOrd="0" presId="urn:microsoft.com/office/officeart/2005/8/layout/list1"/>
    <dgm:cxn modelId="{D7D4D3ED-2CA9-CD42-AE2B-0E1EB5CE1099}" type="presParOf" srcId="{A5578703-8317-6449-8BB4-EE887627C16D}" destId="{3FA6CA5B-9109-D842-85DD-AA852572A78E}" srcOrd="10" destOrd="0" presId="urn:microsoft.com/office/officeart/2005/8/layout/list1"/>
    <dgm:cxn modelId="{92D0968F-8496-FA4E-96CE-ABE3A13383B7}" type="presParOf" srcId="{A5578703-8317-6449-8BB4-EE887627C16D}" destId="{C725B5C0-380F-3A47-9215-773944617F3C}" srcOrd="11" destOrd="0" presId="urn:microsoft.com/office/officeart/2005/8/layout/list1"/>
    <dgm:cxn modelId="{E0FA30EC-C252-0349-94EB-5AE12A4FFD39}" type="presParOf" srcId="{A5578703-8317-6449-8BB4-EE887627C16D}" destId="{EFBA805B-089E-0142-8B55-F2CA3133988D}" srcOrd="12" destOrd="0" presId="urn:microsoft.com/office/officeart/2005/8/layout/list1"/>
    <dgm:cxn modelId="{91EA4C9B-A59C-6948-B4D5-A60C96420394}" type="presParOf" srcId="{EFBA805B-089E-0142-8B55-F2CA3133988D}" destId="{F68B562F-F376-AF49-90CC-98F27B609EE1}" srcOrd="0" destOrd="0" presId="urn:microsoft.com/office/officeart/2005/8/layout/list1"/>
    <dgm:cxn modelId="{D1110902-9DE0-BC47-9075-88375EC5080F}" type="presParOf" srcId="{EFBA805B-089E-0142-8B55-F2CA3133988D}" destId="{883CB3C1-8A04-8C44-A822-388BE3F7285C}" srcOrd="1" destOrd="0" presId="urn:microsoft.com/office/officeart/2005/8/layout/list1"/>
    <dgm:cxn modelId="{0823D550-6817-6E48-90ED-92158B79CD1F}" type="presParOf" srcId="{A5578703-8317-6449-8BB4-EE887627C16D}" destId="{B47F1F8A-FD92-5D4F-AF9E-3BB49993D9D0}" srcOrd="13" destOrd="0" presId="urn:microsoft.com/office/officeart/2005/8/layout/list1"/>
    <dgm:cxn modelId="{0C0A2DE9-A93A-4544-8443-BD67011593AB}" type="presParOf" srcId="{A5578703-8317-6449-8BB4-EE887627C16D}" destId="{C5E22FD6-A49D-9440-9DA0-FF276F8EBE32}" srcOrd="14" destOrd="0" presId="urn:microsoft.com/office/officeart/2005/8/layout/list1"/>
    <dgm:cxn modelId="{C46D30EC-2BEA-934F-A1E8-B343066B76B7}" type="presParOf" srcId="{A5578703-8317-6449-8BB4-EE887627C16D}" destId="{3926056F-0DBF-7B47-9DAE-5FF0EBF7584C}" srcOrd="15" destOrd="0" presId="urn:microsoft.com/office/officeart/2005/8/layout/list1"/>
    <dgm:cxn modelId="{88280DBF-5982-5C49-9CA8-31AF27D2BC97}" type="presParOf" srcId="{A5578703-8317-6449-8BB4-EE887627C16D}" destId="{42AB1333-DF87-8442-9F70-01495E67C8CA}" srcOrd="16" destOrd="0" presId="urn:microsoft.com/office/officeart/2005/8/layout/list1"/>
    <dgm:cxn modelId="{3AA1641A-1D58-BC43-9BDB-CD9AD2D09520}" type="presParOf" srcId="{42AB1333-DF87-8442-9F70-01495E67C8CA}" destId="{AB05E78E-A529-C54A-A961-919A78B387B3}" srcOrd="0" destOrd="0" presId="urn:microsoft.com/office/officeart/2005/8/layout/list1"/>
    <dgm:cxn modelId="{31EA8F7D-C243-3B4B-B4B9-DB69923BB0EF}" type="presParOf" srcId="{42AB1333-DF87-8442-9F70-01495E67C8CA}" destId="{FB33B332-7153-094B-975E-9B5492E27F72}" srcOrd="1" destOrd="0" presId="urn:microsoft.com/office/officeart/2005/8/layout/list1"/>
    <dgm:cxn modelId="{DB4C37BB-D663-B242-88ED-B35FC43FC92F}" type="presParOf" srcId="{A5578703-8317-6449-8BB4-EE887627C16D}" destId="{729006CB-C97C-8A4F-829E-DE4C27375770}" srcOrd="17" destOrd="0" presId="urn:microsoft.com/office/officeart/2005/8/layout/list1"/>
    <dgm:cxn modelId="{5922583C-4AA3-AA41-92F6-11EA0AE376E4}" type="presParOf" srcId="{A5578703-8317-6449-8BB4-EE887627C16D}" destId="{AE8E80A6-FC9B-7C45-9BEF-63771DE86FED}" srcOrd="18" destOrd="0" presId="urn:microsoft.com/office/officeart/2005/8/layout/list1"/>
    <dgm:cxn modelId="{43130597-1D6D-FC4D-B03B-CE19880ED424}" type="presParOf" srcId="{A5578703-8317-6449-8BB4-EE887627C16D}" destId="{A1C8A5D4-1E4A-4F46-99C5-A76961137E6D}" srcOrd="19" destOrd="0" presId="urn:microsoft.com/office/officeart/2005/8/layout/list1"/>
    <dgm:cxn modelId="{B5C4F890-9BF8-D94F-99BF-B3172C8B26C6}" type="presParOf" srcId="{A5578703-8317-6449-8BB4-EE887627C16D}" destId="{F76B4C25-3290-644A-826D-94FFB746C3B2}" srcOrd="20" destOrd="0" presId="urn:microsoft.com/office/officeart/2005/8/layout/list1"/>
    <dgm:cxn modelId="{1E6A462A-D6D6-BC4C-A54D-C0845158B7DA}" type="presParOf" srcId="{F76B4C25-3290-644A-826D-94FFB746C3B2}" destId="{7BA4F0F4-11E7-AD4F-AC15-99E78A29C39A}" srcOrd="0" destOrd="0" presId="urn:microsoft.com/office/officeart/2005/8/layout/list1"/>
    <dgm:cxn modelId="{992AF204-0E27-D34E-954F-33B7E6B10D27}" type="presParOf" srcId="{F76B4C25-3290-644A-826D-94FFB746C3B2}" destId="{B93B1150-014B-2644-9B35-D084820B4D09}" srcOrd="1" destOrd="0" presId="urn:microsoft.com/office/officeart/2005/8/layout/list1"/>
    <dgm:cxn modelId="{88E83694-8DCF-D446-BAFA-83EA0DB0A0E9}" type="presParOf" srcId="{A5578703-8317-6449-8BB4-EE887627C16D}" destId="{C18873C4-8C25-A344-ACD4-D4F514A044A4}" srcOrd="21" destOrd="0" presId="urn:microsoft.com/office/officeart/2005/8/layout/list1"/>
    <dgm:cxn modelId="{CEE492ED-B145-3345-9F8B-D048DF1E34DD}" type="presParOf" srcId="{A5578703-8317-6449-8BB4-EE887627C16D}" destId="{92A0D23F-52D2-6445-9576-E86E20AE3F99}" srcOrd="22" destOrd="0" presId="urn:microsoft.com/office/officeart/2005/8/layout/list1"/>
    <dgm:cxn modelId="{E1A19E18-E0D6-E545-8CF4-42A72F0F8FA9}" type="presParOf" srcId="{A5578703-8317-6449-8BB4-EE887627C16D}" destId="{7A3DA69D-894C-444E-9BF9-9464534FAA2E}" srcOrd="23" destOrd="0" presId="urn:microsoft.com/office/officeart/2005/8/layout/list1"/>
    <dgm:cxn modelId="{B0E52E99-94F2-7845-9FBC-A84455882C00}" type="presParOf" srcId="{A5578703-8317-6449-8BB4-EE887627C16D}" destId="{E58D3EA4-6A9A-0D4F-A14C-638CD023D31D}" srcOrd="24" destOrd="0" presId="urn:microsoft.com/office/officeart/2005/8/layout/list1"/>
    <dgm:cxn modelId="{E812D6BE-871F-4949-8BEC-0A8799E15C6E}" type="presParOf" srcId="{E58D3EA4-6A9A-0D4F-A14C-638CD023D31D}" destId="{DF2268E0-CBAC-F946-8F49-ED90C691B15C}" srcOrd="0" destOrd="0" presId="urn:microsoft.com/office/officeart/2005/8/layout/list1"/>
    <dgm:cxn modelId="{C368F60D-B6FA-C649-BB2D-AA7468F88C27}" type="presParOf" srcId="{E58D3EA4-6A9A-0D4F-A14C-638CD023D31D}" destId="{2286A824-270D-6C42-96FB-FEC1B95093B4}" srcOrd="1" destOrd="0" presId="urn:microsoft.com/office/officeart/2005/8/layout/list1"/>
    <dgm:cxn modelId="{C176EE44-09AA-A943-98E7-C444E1A10983}" type="presParOf" srcId="{A5578703-8317-6449-8BB4-EE887627C16D}" destId="{39B2E49D-B076-4245-BDAD-2AD897750801}" srcOrd="25" destOrd="0" presId="urn:microsoft.com/office/officeart/2005/8/layout/list1"/>
    <dgm:cxn modelId="{2A6513E4-3CDB-C943-BD0F-88D23FE973D0}" type="presParOf" srcId="{A5578703-8317-6449-8BB4-EE887627C16D}" destId="{BE5A2E84-61FA-244B-B580-9FB1C26EFDCF}" srcOrd="26" destOrd="0" presId="urn:microsoft.com/office/officeart/2005/8/layout/list1"/>
    <dgm:cxn modelId="{2B6ACFF7-1837-6446-BB24-25A4C6713993}" type="presParOf" srcId="{A5578703-8317-6449-8BB4-EE887627C16D}" destId="{01D75D61-6209-844F-9547-FA546F866132}" srcOrd="27" destOrd="0" presId="urn:microsoft.com/office/officeart/2005/8/layout/list1"/>
    <dgm:cxn modelId="{F84C916A-E33C-8C4E-A62D-47CA0118BE38}" type="presParOf" srcId="{A5578703-8317-6449-8BB4-EE887627C16D}" destId="{42DC4526-DF71-EF4C-B1F9-F47B07C40D8B}" srcOrd="28" destOrd="0" presId="urn:microsoft.com/office/officeart/2005/8/layout/list1"/>
    <dgm:cxn modelId="{039DA31E-FC7A-534E-9A51-C507AB385987}" type="presParOf" srcId="{42DC4526-DF71-EF4C-B1F9-F47B07C40D8B}" destId="{3BFAC4CF-75C9-CB4B-BE99-CD4F448724F6}" srcOrd="0" destOrd="0" presId="urn:microsoft.com/office/officeart/2005/8/layout/list1"/>
    <dgm:cxn modelId="{9B6B657B-FDC7-B640-A77B-EA4856B22470}" type="presParOf" srcId="{42DC4526-DF71-EF4C-B1F9-F47B07C40D8B}" destId="{C9B0200F-04C8-264B-AE6F-F43223E99727}" srcOrd="1" destOrd="0" presId="urn:microsoft.com/office/officeart/2005/8/layout/list1"/>
    <dgm:cxn modelId="{DAFEFF0F-08F0-A24B-B3A0-2B00A1DC000E}" type="presParOf" srcId="{A5578703-8317-6449-8BB4-EE887627C16D}" destId="{A619A883-EFF9-5C4D-9361-1CE4EE8F1B60}" srcOrd="29" destOrd="0" presId="urn:microsoft.com/office/officeart/2005/8/layout/list1"/>
    <dgm:cxn modelId="{7A73691A-AC56-7749-BB5F-B92A9CE72962}" type="presParOf" srcId="{A5578703-8317-6449-8BB4-EE887627C16D}" destId="{7D761F37-1D50-194B-B898-5D2967746D21}"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D894A3-0EB8-4166-91CD-D08D26280335}"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n-US"/>
        </a:p>
      </dgm:t>
    </dgm:pt>
    <dgm:pt modelId="{1E82E43F-AFDF-4CBD-B289-D2BA17288C1E}">
      <dgm:prSet custT="1"/>
      <dgm:spPr/>
      <dgm:t>
        <a:bodyPr/>
        <a:lstStyle/>
        <a:p>
          <a:r>
            <a:rPr lang="en-US" sz="1800" b="0" i="0" dirty="0">
              <a:latin typeface="Calibri" panose="020F0502020204030204" pitchFamily="34" charset="0"/>
            </a:rPr>
            <a:t>RICE</a:t>
          </a:r>
        </a:p>
      </dgm:t>
    </dgm:pt>
    <dgm:pt modelId="{43180D85-B45C-4A5D-9556-02BC1C141823}" type="parTrans" cxnId="{D3359D9E-AA69-403E-9B74-19087359B2CD}">
      <dgm:prSet/>
      <dgm:spPr/>
      <dgm:t>
        <a:bodyPr/>
        <a:lstStyle/>
        <a:p>
          <a:endParaRPr lang="en-US" sz="1800">
            <a:latin typeface="Avenir Next" panose="020B0503020202020204" pitchFamily="34" charset="0"/>
          </a:endParaRPr>
        </a:p>
      </dgm:t>
    </dgm:pt>
    <dgm:pt modelId="{B7C72182-C6B8-4C52-867B-8789DFFD3002}" type="sibTrans" cxnId="{D3359D9E-AA69-403E-9B74-19087359B2CD}">
      <dgm:prSet/>
      <dgm:spPr/>
      <dgm:t>
        <a:bodyPr/>
        <a:lstStyle/>
        <a:p>
          <a:endParaRPr lang="en-US" sz="1800">
            <a:latin typeface="Avenir Next" panose="020B0503020202020204" pitchFamily="34" charset="0"/>
          </a:endParaRPr>
        </a:p>
      </dgm:t>
    </dgm:pt>
    <dgm:pt modelId="{DA7AE9FA-3192-4D81-97F2-3033D2CA3C91}">
      <dgm:prSet custT="1"/>
      <dgm:spPr/>
      <dgm:t>
        <a:bodyPr/>
        <a:lstStyle/>
        <a:p>
          <a:r>
            <a:rPr lang="en-US" sz="1800" b="0" i="0" dirty="0">
              <a:latin typeface="Calibri" panose="020F0502020204030204" pitchFamily="34" charset="0"/>
            </a:rPr>
            <a:t>NSAIDS</a:t>
          </a:r>
        </a:p>
      </dgm:t>
    </dgm:pt>
    <dgm:pt modelId="{73453BBC-BED6-4179-BE7D-2197E5F11F51}" type="parTrans" cxnId="{8D99F70C-EB0B-4171-BD1F-853D2CA1992F}">
      <dgm:prSet/>
      <dgm:spPr/>
      <dgm:t>
        <a:bodyPr/>
        <a:lstStyle/>
        <a:p>
          <a:endParaRPr lang="en-US" sz="1800">
            <a:latin typeface="Avenir Next" panose="020B0503020202020204" pitchFamily="34" charset="0"/>
          </a:endParaRPr>
        </a:p>
      </dgm:t>
    </dgm:pt>
    <dgm:pt modelId="{20A0D699-C7F8-48B8-BAB2-75AC4CEDB925}" type="sibTrans" cxnId="{8D99F70C-EB0B-4171-BD1F-853D2CA1992F}">
      <dgm:prSet/>
      <dgm:spPr/>
      <dgm:t>
        <a:bodyPr/>
        <a:lstStyle/>
        <a:p>
          <a:endParaRPr lang="en-US" sz="1800">
            <a:latin typeface="Avenir Next" panose="020B0503020202020204" pitchFamily="34" charset="0"/>
          </a:endParaRPr>
        </a:p>
      </dgm:t>
    </dgm:pt>
    <dgm:pt modelId="{2045CF98-C62A-4D85-B93F-5490AE233A4F}">
      <dgm:prSet custT="1"/>
      <dgm:spPr/>
      <dgm:t>
        <a:bodyPr/>
        <a:lstStyle/>
        <a:p>
          <a:r>
            <a:rPr lang="en-US" sz="1800" b="0" i="0" dirty="0">
              <a:latin typeface="Calibri" panose="020F0502020204030204" pitchFamily="34" charset="0"/>
            </a:rPr>
            <a:t>Acetaminophen</a:t>
          </a:r>
        </a:p>
      </dgm:t>
    </dgm:pt>
    <dgm:pt modelId="{A03247B3-7397-4EA1-AA34-1A8BC2B67131}" type="parTrans" cxnId="{11601006-58F2-4D72-A0E6-32C85CF1B463}">
      <dgm:prSet/>
      <dgm:spPr/>
      <dgm:t>
        <a:bodyPr/>
        <a:lstStyle/>
        <a:p>
          <a:endParaRPr lang="en-US" sz="1800">
            <a:latin typeface="Avenir Next" panose="020B0503020202020204" pitchFamily="34" charset="0"/>
          </a:endParaRPr>
        </a:p>
      </dgm:t>
    </dgm:pt>
    <dgm:pt modelId="{D4898650-712E-48D5-A1DD-C9C61CC385D0}" type="sibTrans" cxnId="{11601006-58F2-4D72-A0E6-32C85CF1B463}">
      <dgm:prSet/>
      <dgm:spPr/>
      <dgm:t>
        <a:bodyPr/>
        <a:lstStyle/>
        <a:p>
          <a:endParaRPr lang="en-US" sz="1800">
            <a:latin typeface="Avenir Next" panose="020B0503020202020204" pitchFamily="34" charset="0"/>
          </a:endParaRPr>
        </a:p>
      </dgm:t>
    </dgm:pt>
    <dgm:pt modelId="{91E82435-D10F-40D5-B831-5C84E537D571}">
      <dgm:prSet custT="1"/>
      <dgm:spPr/>
      <dgm:t>
        <a:bodyPr/>
        <a:lstStyle/>
        <a:p>
          <a:r>
            <a:rPr lang="en-US" sz="1800" b="0" i="0" dirty="0">
              <a:latin typeface="Calibri" panose="020F0502020204030204" pitchFamily="34" charset="0"/>
            </a:rPr>
            <a:t>Muscle relaxants</a:t>
          </a:r>
        </a:p>
      </dgm:t>
    </dgm:pt>
    <dgm:pt modelId="{8E9AA12C-7FF4-4CD5-8AFD-C30D490DD1CE}" type="parTrans" cxnId="{49858042-F8EC-4F54-92E1-7FCDCC4DFE4C}">
      <dgm:prSet/>
      <dgm:spPr/>
      <dgm:t>
        <a:bodyPr/>
        <a:lstStyle/>
        <a:p>
          <a:endParaRPr lang="en-US" sz="1800">
            <a:latin typeface="Avenir Next" panose="020B0503020202020204" pitchFamily="34" charset="0"/>
          </a:endParaRPr>
        </a:p>
      </dgm:t>
    </dgm:pt>
    <dgm:pt modelId="{FB05F4A8-3C46-4885-8306-0B4AF0157496}" type="sibTrans" cxnId="{49858042-F8EC-4F54-92E1-7FCDCC4DFE4C}">
      <dgm:prSet/>
      <dgm:spPr/>
      <dgm:t>
        <a:bodyPr/>
        <a:lstStyle/>
        <a:p>
          <a:endParaRPr lang="en-US" sz="1800">
            <a:latin typeface="Avenir Next" panose="020B0503020202020204" pitchFamily="34" charset="0"/>
          </a:endParaRPr>
        </a:p>
      </dgm:t>
    </dgm:pt>
    <dgm:pt modelId="{67355D43-8549-40ED-8CEC-A354C5995A3C}">
      <dgm:prSet custT="1"/>
      <dgm:spPr/>
      <dgm:t>
        <a:bodyPr/>
        <a:lstStyle/>
        <a:p>
          <a:r>
            <a:rPr lang="en-US" sz="1800" b="0" i="0" dirty="0">
              <a:latin typeface="Calibri" panose="020F0502020204030204" pitchFamily="34" charset="0"/>
            </a:rPr>
            <a:t>Opioids</a:t>
          </a:r>
        </a:p>
      </dgm:t>
    </dgm:pt>
    <dgm:pt modelId="{72FA485F-E4ED-4B02-8519-6D0B6CCEEA64}" type="parTrans" cxnId="{F758F512-5464-4DB3-BB51-B5F7C9615725}">
      <dgm:prSet/>
      <dgm:spPr/>
      <dgm:t>
        <a:bodyPr/>
        <a:lstStyle/>
        <a:p>
          <a:endParaRPr lang="en-US" sz="1800">
            <a:latin typeface="Avenir Next" panose="020B0503020202020204" pitchFamily="34" charset="0"/>
          </a:endParaRPr>
        </a:p>
      </dgm:t>
    </dgm:pt>
    <dgm:pt modelId="{65D591EC-9377-4C17-A716-218B92834D7B}" type="sibTrans" cxnId="{F758F512-5464-4DB3-BB51-B5F7C9615725}">
      <dgm:prSet/>
      <dgm:spPr/>
      <dgm:t>
        <a:bodyPr/>
        <a:lstStyle/>
        <a:p>
          <a:endParaRPr lang="en-US" sz="1800">
            <a:latin typeface="Avenir Next" panose="020B0503020202020204" pitchFamily="34" charset="0"/>
          </a:endParaRPr>
        </a:p>
      </dgm:t>
    </dgm:pt>
    <dgm:pt modelId="{434F3005-9B36-634B-8F77-78C57AE38C90}">
      <dgm:prSet custT="1"/>
      <dgm:spPr/>
      <dgm:t>
        <a:bodyPr/>
        <a:lstStyle/>
        <a:p>
          <a:r>
            <a:rPr lang="en-US" sz="1800" b="0" i="0" dirty="0" err="1">
              <a:latin typeface="Calibri" panose="020F0502020204030204" pitchFamily="34" charset="0"/>
            </a:rPr>
            <a:t>Gabapentinoids</a:t>
          </a:r>
          <a:endParaRPr lang="en-US" sz="1800" b="0" i="0" dirty="0">
            <a:latin typeface="Calibri" panose="020F0502020204030204" pitchFamily="34" charset="0"/>
          </a:endParaRPr>
        </a:p>
      </dgm:t>
    </dgm:pt>
    <dgm:pt modelId="{EE9D5AFD-6EAE-1C47-B171-EBB6C38E9628}" type="parTrans" cxnId="{62D45166-CCD6-AE4F-B92D-7880E79B54D2}">
      <dgm:prSet/>
      <dgm:spPr/>
      <dgm:t>
        <a:bodyPr/>
        <a:lstStyle/>
        <a:p>
          <a:endParaRPr lang="en-US" sz="1800">
            <a:latin typeface="Avenir Next" panose="020B0503020202020204" pitchFamily="34" charset="0"/>
          </a:endParaRPr>
        </a:p>
      </dgm:t>
    </dgm:pt>
    <dgm:pt modelId="{785ECE11-8ECA-A247-96D5-EAFC3AEC9492}" type="sibTrans" cxnId="{62D45166-CCD6-AE4F-B92D-7880E79B54D2}">
      <dgm:prSet/>
      <dgm:spPr/>
      <dgm:t>
        <a:bodyPr/>
        <a:lstStyle/>
        <a:p>
          <a:endParaRPr lang="en-US" sz="1800">
            <a:latin typeface="Avenir Next" panose="020B0503020202020204" pitchFamily="34" charset="0"/>
          </a:endParaRPr>
        </a:p>
      </dgm:t>
    </dgm:pt>
    <dgm:pt modelId="{574222B0-567C-3F40-8AD4-0649D1DEA8FA}">
      <dgm:prSet custT="1"/>
      <dgm:spPr/>
      <dgm:t>
        <a:bodyPr/>
        <a:lstStyle/>
        <a:p>
          <a:r>
            <a:rPr lang="en-US" sz="1800" b="0" i="0" dirty="0">
              <a:latin typeface="Calibri" panose="020F0502020204030204" pitchFamily="34" charset="0"/>
            </a:rPr>
            <a:t>Interventions</a:t>
          </a:r>
        </a:p>
      </dgm:t>
    </dgm:pt>
    <dgm:pt modelId="{C99E6538-CA62-634E-A9F7-55D06381F2E3}" type="parTrans" cxnId="{1A22A49F-8B13-DC43-A4BE-F42050758AFB}">
      <dgm:prSet/>
      <dgm:spPr/>
      <dgm:t>
        <a:bodyPr/>
        <a:lstStyle/>
        <a:p>
          <a:endParaRPr lang="en-US" sz="1800">
            <a:latin typeface="Avenir Next" panose="020B0503020202020204" pitchFamily="34" charset="0"/>
          </a:endParaRPr>
        </a:p>
      </dgm:t>
    </dgm:pt>
    <dgm:pt modelId="{E5731698-05A2-644C-A3D6-C6ED878D1B9E}" type="sibTrans" cxnId="{1A22A49F-8B13-DC43-A4BE-F42050758AFB}">
      <dgm:prSet/>
      <dgm:spPr/>
      <dgm:t>
        <a:bodyPr/>
        <a:lstStyle/>
        <a:p>
          <a:endParaRPr lang="en-US" sz="1800">
            <a:latin typeface="Avenir Next" panose="020B0503020202020204" pitchFamily="34" charset="0"/>
          </a:endParaRPr>
        </a:p>
      </dgm:t>
    </dgm:pt>
    <dgm:pt modelId="{BD6A6BD1-D062-8047-A930-299FFECB2DF6}">
      <dgm:prSet custT="1"/>
      <dgm:spPr/>
      <dgm:t>
        <a:bodyPr/>
        <a:lstStyle/>
        <a:p>
          <a:r>
            <a:rPr lang="en-US" sz="1800" dirty="0"/>
            <a:t>SNRIs / TCAs</a:t>
          </a:r>
        </a:p>
      </dgm:t>
    </dgm:pt>
    <dgm:pt modelId="{58A36E5A-5841-A64D-AA45-173C7B4A976F}" type="parTrans" cxnId="{5C8F89EC-3FEE-BD46-A0F6-A3BC50584709}">
      <dgm:prSet/>
      <dgm:spPr/>
      <dgm:t>
        <a:bodyPr/>
        <a:lstStyle/>
        <a:p>
          <a:endParaRPr lang="en-US"/>
        </a:p>
      </dgm:t>
    </dgm:pt>
    <dgm:pt modelId="{E338B472-AD82-E24A-A07B-2ACF90BD3130}" type="sibTrans" cxnId="{5C8F89EC-3FEE-BD46-A0F6-A3BC50584709}">
      <dgm:prSet/>
      <dgm:spPr/>
      <dgm:t>
        <a:bodyPr/>
        <a:lstStyle/>
        <a:p>
          <a:endParaRPr lang="en-US"/>
        </a:p>
      </dgm:t>
    </dgm:pt>
    <dgm:pt modelId="{A5578703-8317-6449-8BB4-EE887627C16D}" type="pres">
      <dgm:prSet presAssocID="{C0D894A3-0EB8-4166-91CD-D08D26280335}" presName="linear" presStyleCnt="0">
        <dgm:presLayoutVars>
          <dgm:dir/>
          <dgm:animLvl val="lvl"/>
          <dgm:resizeHandles val="exact"/>
        </dgm:presLayoutVars>
      </dgm:prSet>
      <dgm:spPr/>
    </dgm:pt>
    <dgm:pt modelId="{26CF68E3-8068-4745-B894-786DD4DB6E75}" type="pres">
      <dgm:prSet presAssocID="{1E82E43F-AFDF-4CBD-B289-D2BA17288C1E}" presName="parentLin" presStyleCnt="0"/>
      <dgm:spPr/>
    </dgm:pt>
    <dgm:pt modelId="{B4915304-A457-7B4F-A786-6D2AD59B33EE}" type="pres">
      <dgm:prSet presAssocID="{1E82E43F-AFDF-4CBD-B289-D2BA17288C1E}" presName="parentLeftMargin" presStyleLbl="node1" presStyleIdx="0" presStyleCnt="8"/>
      <dgm:spPr/>
    </dgm:pt>
    <dgm:pt modelId="{0DC15A9E-616C-F140-AB51-8B16AD675C9D}" type="pres">
      <dgm:prSet presAssocID="{1E82E43F-AFDF-4CBD-B289-D2BA17288C1E}" presName="parentText" presStyleLbl="node1" presStyleIdx="0" presStyleCnt="8">
        <dgm:presLayoutVars>
          <dgm:chMax val="0"/>
          <dgm:bulletEnabled val="1"/>
        </dgm:presLayoutVars>
      </dgm:prSet>
      <dgm:spPr/>
    </dgm:pt>
    <dgm:pt modelId="{61B4EF4B-194B-8240-9F81-30FA35344259}" type="pres">
      <dgm:prSet presAssocID="{1E82E43F-AFDF-4CBD-B289-D2BA17288C1E}" presName="negativeSpace" presStyleCnt="0"/>
      <dgm:spPr/>
    </dgm:pt>
    <dgm:pt modelId="{242CB130-4F12-DF40-AB4E-6BBB883AEF5E}" type="pres">
      <dgm:prSet presAssocID="{1E82E43F-AFDF-4CBD-B289-D2BA17288C1E}" presName="childText" presStyleLbl="conFgAcc1" presStyleIdx="0" presStyleCnt="8">
        <dgm:presLayoutVars>
          <dgm:bulletEnabled val="1"/>
        </dgm:presLayoutVars>
      </dgm:prSet>
      <dgm:spPr/>
    </dgm:pt>
    <dgm:pt modelId="{35F6B2C7-9B53-0546-ADE9-22A05DAFED27}" type="pres">
      <dgm:prSet presAssocID="{B7C72182-C6B8-4C52-867B-8789DFFD3002}" presName="spaceBetweenRectangles" presStyleCnt="0"/>
      <dgm:spPr/>
    </dgm:pt>
    <dgm:pt modelId="{ED65A3B9-81AF-B645-A454-93DDA9336461}" type="pres">
      <dgm:prSet presAssocID="{DA7AE9FA-3192-4D81-97F2-3033D2CA3C91}" presName="parentLin" presStyleCnt="0"/>
      <dgm:spPr/>
    </dgm:pt>
    <dgm:pt modelId="{F5616087-8E5A-C949-B057-9F98A88227B8}" type="pres">
      <dgm:prSet presAssocID="{DA7AE9FA-3192-4D81-97F2-3033D2CA3C91}" presName="parentLeftMargin" presStyleLbl="node1" presStyleIdx="0" presStyleCnt="8"/>
      <dgm:spPr/>
    </dgm:pt>
    <dgm:pt modelId="{9AB47BD9-5E98-E140-9986-BCAE332B6905}" type="pres">
      <dgm:prSet presAssocID="{DA7AE9FA-3192-4D81-97F2-3033D2CA3C91}" presName="parentText" presStyleLbl="node1" presStyleIdx="1" presStyleCnt="8">
        <dgm:presLayoutVars>
          <dgm:chMax val="0"/>
          <dgm:bulletEnabled val="1"/>
        </dgm:presLayoutVars>
      </dgm:prSet>
      <dgm:spPr/>
    </dgm:pt>
    <dgm:pt modelId="{D3A33966-860C-3941-AE3D-9C5A37873242}" type="pres">
      <dgm:prSet presAssocID="{DA7AE9FA-3192-4D81-97F2-3033D2CA3C91}" presName="negativeSpace" presStyleCnt="0"/>
      <dgm:spPr/>
    </dgm:pt>
    <dgm:pt modelId="{870451C2-7E39-C041-8C22-36032BE1346B}" type="pres">
      <dgm:prSet presAssocID="{DA7AE9FA-3192-4D81-97F2-3033D2CA3C91}" presName="childText" presStyleLbl="conFgAcc1" presStyleIdx="1" presStyleCnt="8">
        <dgm:presLayoutVars>
          <dgm:bulletEnabled val="1"/>
        </dgm:presLayoutVars>
      </dgm:prSet>
      <dgm:spPr/>
    </dgm:pt>
    <dgm:pt modelId="{B21169AD-7C82-F14C-8DF6-1BF1F90B41B4}" type="pres">
      <dgm:prSet presAssocID="{20A0D699-C7F8-48B8-BAB2-75AC4CEDB925}" presName="spaceBetweenRectangles" presStyleCnt="0"/>
      <dgm:spPr/>
    </dgm:pt>
    <dgm:pt modelId="{89F79928-F636-A144-950A-627D2315BB51}" type="pres">
      <dgm:prSet presAssocID="{2045CF98-C62A-4D85-B93F-5490AE233A4F}" presName="parentLin" presStyleCnt="0"/>
      <dgm:spPr/>
    </dgm:pt>
    <dgm:pt modelId="{01FFA785-71E6-B841-BCEA-EEDBF4D4D7D2}" type="pres">
      <dgm:prSet presAssocID="{2045CF98-C62A-4D85-B93F-5490AE233A4F}" presName="parentLeftMargin" presStyleLbl="node1" presStyleIdx="1" presStyleCnt="8"/>
      <dgm:spPr/>
    </dgm:pt>
    <dgm:pt modelId="{2FA775D5-78D9-BD41-B8A7-38FBCFA43016}" type="pres">
      <dgm:prSet presAssocID="{2045CF98-C62A-4D85-B93F-5490AE233A4F}" presName="parentText" presStyleLbl="node1" presStyleIdx="2" presStyleCnt="8">
        <dgm:presLayoutVars>
          <dgm:chMax val="0"/>
          <dgm:bulletEnabled val="1"/>
        </dgm:presLayoutVars>
      </dgm:prSet>
      <dgm:spPr/>
    </dgm:pt>
    <dgm:pt modelId="{FCADA00E-213D-2044-97E8-DE518258F3C7}" type="pres">
      <dgm:prSet presAssocID="{2045CF98-C62A-4D85-B93F-5490AE233A4F}" presName="negativeSpace" presStyleCnt="0"/>
      <dgm:spPr/>
    </dgm:pt>
    <dgm:pt modelId="{3FA6CA5B-9109-D842-85DD-AA852572A78E}" type="pres">
      <dgm:prSet presAssocID="{2045CF98-C62A-4D85-B93F-5490AE233A4F}" presName="childText" presStyleLbl="conFgAcc1" presStyleIdx="2" presStyleCnt="8">
        <dgm:presLayoutVars>
          <dgm:bulletEnabled val="1"/>
        </dgm:presLayoutVars>
      </dgm:prSet>
      <dgm:spPr/>
    </dgm:pt>
    <dgm:pt modelId="{C725B5C0-380F-3A47-9215-773944617F3C}" type="pres">
      <dgm:prSet presAssocID="{D4898650-712E-48D5-A1DD-C9C61CC385D0}" presName="spaceBetweenRectangles" presStyleCnt="0"/>
      <dgm:spPr/>
    </dgm:pt>
    <dgm:pt modelId="{EFBA805B-089E-0142-8B55-F2CA3133988D}" type="pres">
      <dgm:prSet presAssocID="{91E82435-D10F-40D5-B831-5C84E537D571}" presName="parentLin" presStyleCnt="0"/>
      <dgm:spPr/>
    </dgm:pt>
    <dgm:pt modelId="{F68B562F-F376-AF49-90CC-98F27B609EE1}" type="pres">
      <dgm:prSet presAssocID="{91E82435-D10F-40D5-B831-5C84E537D571}" presName="parentLeftMargin" presStyleLbl="node1" presStyleIdx="2" presStyleCnt="8"/>
      <dgm:spPr/>
    </dgm:pt>
    <dgm:pt modelId="{883CB3C1-8A04-8C44-A822-388BE3F7285C}" type="pres">
      <dgm:prSet presAssocID="{91E82435-D10F-40D5-B831-5C84E537D571}" presName="parentText" presStyleLbl="node1" presStyleIdx="3" presStyleCnt="8">
        <dgm:presLayoutVars>
          <dgm:chMax val="0"/>
          <dgm:bulletEnabled val="1"/>
        </dgm:presLayoutVars>
      </dgm:prSet>
      <dgm:spPr/>
    </dgm:pt>
    <dgm:pt modelId="{B47F1F8A-FD92-5D4F-AF9E-3BB49993D9D0}" type="pres">
      <dgm:prSet presAssocID="{91E82435-D10F-40D5-B831-5C84E537D571}" presName="negativeSpace" presStyleCnt="0"/>
      <dgm:spPr/>
    </dgm:pt>
    <dgm:pt modelId="{C5E22FD6-A49D-9440-9DA0-FF276F8EBE32}" type="pres">
      <dgm:prSet presAssocID="{91E82435-D10F-40D5-B831-5C84E537D571}" presName="childText" presStyleLbl="conFgAcc1" presStyleIdx="3" presStyleCnt="8">
        <dgm:presLayoutVars>
          <dgm:bulletEnabled val="1"/>
        </dgm:presLayoutVars>
      </dgm:prSet>
      <dgm:spPr/>
    </dgm:pt>
    <dgm:pt modelId="{3926056F-0DBF-7B47-9DAE-5FF0EBF7584C}" type="pres">
      <dgm:prSet presAssocID="{FB05F4A8-3C46-4885-8306-0B4AF0157496}" presName="spaceBetweenRectangles" presStyleCnt="0"/>
      <dgm:spPr/>
    </dgm:pt>
    <dgm:pt modelId="{42AB1333-DF87-8442-9F70-01495E67C8CA}" type="pres">
      <dgm:prSet presAssocID="{434F3005-9B36-634B-8F77-78C57AE38C90}" presName="parentLin" presStyleCnt="0"/>
      <dgm:spPr/>
    </dgm:pt>
    <dgm:pt modelId="{AB05E78E-A529-C54A-A961-919A78B387B3}" type="pres">
      <dgm:prSet presAssocID="{434F3005-9B36-634B-8F77-78C57AE38C90}" presName="parentLeftMargin" presStyleLbl="node1" presStyleIdx="3" presStyleCnt="8"/>
      <dgm:spPr/>
    </dgm:pt>
    <dgm:pt modelId="{FB33B332-7153-094B-975E-9B5492E27F72}" type="pres">
      <dgm:prSet presAssocID="{434F3005-9B36-634B-8F77-78C57AE38C90}" presName="parentText" presStyleLbl="node1" presStyleIdx="4" presStyleCnt="8">
        <dgm:presLayoutVars>
          <dgm:chMax val="0"/>
          <dgm:bulletEnabled val="1"/>
        </dgm:presLayoutVars>
      </dgm:prSet>
      <dgm:spPr/>
    </dgm:pt>
    <dgm:pt modelId="{729006CB-C97C-8A4F-829E-DE4C27375770}" type="pres">
      <dgm:prSet presAssocID="{434F3005-9B36-634B-8F77-78C57AE38C90}" presName="negativeSpace" presStyleCnt="0"/>
      <dgm:spPr/>
    </dgm:pt>
    <dgm:pt modelId="{AE8E80A6-FC9B-7C45-9BEF-63771DE86FED}" type="pres">
      <dgm:prSet presAssocID="{434F3005-9B36-634B-8F77-78C57AE38C90}" presName="childText" presStyleLbl="conFgAcc1" presStyleIdx="4" presStyleCnt="8">
        <dgm:presLayoutVars>
          <dgm:bulletEnabled val="1"/>
        </dgm:presLayoutVars>
      </dgm:prSet>
      <dgm:spPr/>
    </dgm:pt>
    <dgm:pt modelId="{A1C8A5D4-1E4A-4F46-99C5-A76961137E6D}" type="pres">
      <dgm:prSet presAssocID="{785ECE11-8ECA-A247-96D5-EAFC3AEC9492}" presName="spaceBetweenRectangles" presStyleCnt="0"/>
      <dgm:spPr/>
    </dgm:pt>
    <dgm:pt modelId="{F76B4C25-3290-644A-826D-94FFB746C3B2}" type="pres">
      <dgm:prSet presAssocID="{BD6A6BD1-D062-8047-A930-299FFECB2DF6}" presName="parentLin" presStyleCnt="0"/>
      <dgm:spPr/>
    </dgm:pt>
    <dgm:pt modelId="{7BA4F0F4-11E7-AD4F-AC15-99E78A29C39A}" type="pres">
      <dgm:prSet presAssocID="{BD6A6BD1-D062-8047-A930-299FFECB2DF6}" presName="parentLeftMargin" presStyleLbl="node1" presStyleIdx="4" presStyleCnt="8"/>
      <dgm:spPr/>
    </dgm:pt>
    <dgm:pt modelId="{B93B1150-014B-2644-9B35-D084820B4D09}" type="pres">
      <dgm:prSet presAssocID="{BD6A6BD1-D062-8047-A930-299FFECB2DF6}" presName="parentText" presStyleLbl="node1" presStyleIdx="5" presStyleCnt="8">
        <dgm:presLayoutVars>
          <dgm:chMax val="0"/>
          <dgm:bulletEnabled val="1"/>
        </dgm:presLayoutVars>
      </dgm:prSet>
      <dgm:spPr/>
    </dgm:pt>
    <dgm:pt modelId="{C18873C4-8C25-A344-ACD4-D4F514A044A4}" type="pres">
      <dgm:prSet presAssocID="{BD6A6BD1-D062-8047-A930-299FFECB2DF6}" presName="negativeSpace" presStyleCnt="0"/>
      <dgm:spPr/>
    </dgm:pt>
    <dgm:pt modelId="{92A0D23F-52D2-6445-9576-E86E20AE3F99}" type="pres">
      <dgm:prSet presAssocID="{BD6A6BD1-D062-8047-A930-299FFECB2DF6}" presName="childText" presStyleLbl="conFgAcc1" presStyleIdx="5" presStyleCnt="8">
        <dgm:presLayoutVars>
          <dgm:bulletEnabled val="1"/>
        </dgm:presLayoutVars>
      </dgm:prSet>
      <dgm:spPr/>
    </dgm:pt>
    <dgm:pt modelId="{7A3DA69D-894C-444E-9BF9-9464534FAA2E}" type="pres">
      <dgm:prSet presAssocID="{E338B472-AD82-E24A-A07B-2ACF90BD3130}" presName="spaceBetweenRectangles" presStyleCnt="0"/>
      <dgm:spPr/>
    </dgm:pt>
    <dgm:pt modelId="{E58D3EA4-6A9A-0D4F-A14C-638CD023D31D}" type="pres">
      <dgm:prSet presAssocID="{574222B0-567C-3F40-8AD4-0649D1DEA8FA}" presName="parentLin" presStyleCnt="0"/>
      <dgm:spPr/>
    </dgm:pt>
    <dgm:pt modelId="{DF2268E0-CBAC-F946-8F49-ED90C691B15C}" type="pres">
      <dgm:prSet presAssocID="{574222B0-567C-3F40-8AD4-0649D1DEA8FA}" presName="parentLeftMargin" presStyleLbl="node1" presStyleIdx="5" presStyleCnt="8"/>
      <dgm:spPr/>
    </dgm:pt>
    <dgm:pt modelId="{2286A824-270D-6C42-96FB-FEC1B95093B4}" type="pres">
      <dgm:prSet presAssocID="{574222B0-567C-3F40-8AD4-0649D1DEA8FA}" presName="parentText" presStyleLbl="node1" presStyleIdx="6" presStyleCnt="8">
        <dgm:presLayoutVars>
          <dgm:chMax val="0"/>
          <dgm:bulletEnabled val="1"/>
        </dgm:presLayoutVars>
      </dgm:prSet>
      <dgm:spPr/>
    </dgm:pt>
    <dgm:pt modelId="{39B2E49D-B076-4245-BDAD-2AD897750801}" type="pres">
      <dgm:prSet presAssocID="{574222B0-567C-3F40-8AD4-0649D1DEA8FA}" presName="negativeSpace" presStyleCnt="0"/>
      <dgm:spPr/>
    </dgm:pt>
    <dgm:pt modelId="{BE5A2E84-61FA-244B-B580-9FB1C26EFDCF}" type="pres">
      <dgm:prSet presAssocID="{574222B0-567C-3F40-8AD4-0649D1DEA8FA}" presName="childText" presStyleLbl="conFgAcc1" presStyleIdx="6" presStyleCnt="8">
        <dgm:presLayoutVars>
          <dgm:bulletEnabled val="1"/>
        </dgm:presLayoutVars>
      </dgm:prSet>
      <dgm:spPr/>
    </dgm:pt>
    <dgm:pt modelId="{01D75D61-6209-844F-9547-FA546F866132}" type="pres">
      <dgm:prSet presAssocID="{E5731698-05A2-644C-A3D6-C6ED878D1B9E}" presName="spaceBetweenRectangles" presStyleCnt="0"/>
      <dgm:spPr/>
    </dgm:pt>
    <dgm:pt modelId="{42DC4526-DF71-EF4C-B1F9-F47B07C40D8B}" type="pres">
      <dgm:prSet presAssocID="{67355D43-8549-40ED-8CEC-A354C5995A3C}" presName="parentLin" presStyleCnt="0"/>
      <dgm:spPr/>
    </dgm:pt>
    <dgm:pt modelId="{3BFAC4CF-75C9-CB4B-BE99-CD4F448724F6}" type="pres">
      <dgm:prSet presAssocID="{67355D43-8549-40ED-8CEC-A354C5995A3C}" presName="parentLeftMargin" presStyleLbl="node1" presStyleIdx="6" presStyleCnt="8"/>
      <dgm:spPr/>
    </dgm:pt>
    <dgm:pt modelId="{C9B0200F-04C8-264B-AE6F-F43223E99727}" type="pres">
      <dgm:prSet presAssocID="{67355D43-8549-40ED-8CEC-A354C5995A3C}" presName="parentText" presStyleLbl="node1" presStyleIdx="7" presStyleCnt="8">
        <dgm:presLayoutVars>
          <dgm:chMax val="0"/>
          <dgm:bulletEnabled val="1"/>
        </dgm:presLayoutVars>
      </dgm:prSet>
      <dgm:spPr/>
    </dgm:pt>
    <dgm:pt modelId="{A619A883-EFF9-5C4D-9361-1CE4EE8F1B60}" type="pres">
      <dgm:prSet presAssocID="{67355D43-8549-40ED-8CEC-A354C5995A3C}" presName="negativeSpace" presStyleCnt="0"/>
      <dgm:spPr/>
    </dgm:pt>
    <dgm:pt modelId="{7D761F37-1D50-194B-B898-5D2967746D21}" type="pres">
      <dgm:prSet presAssocID="{67355D43-8549-40ED-8CEC-A354C5995A3C}" presName="childText" presStyleLbl="conFgAcc1" presStyleIdx="7" presStyleCnt="8">
        <dgm:presLayoutVars>
          <dgm:bulletEnabled val="1"/>
        </dgm:presLayoutVars>
      </dgm:prSet>
      <dgm:spPr/>
    </dgm:pt>
  </dgm:ptLst>
  <dgm:cxnLst>
    <dgm:cxn modelId="{11601006-58F2-4D72-A0E6-32C85CF1B463}" srcId="{C0D894A3-0EB8-4166-91CD-D08D26280335}" destId="{2045CF98-C62A-4D85-B93F-5490AE233A4F}" srcOrd="2" destOrd="0" parTransId="{A03247B3-7397-4EA1-AA34-1A8BC2B67131}" sibTransId="{D4898650-712E-48D5-A1DD-C9C61CC385D0}"/>
    <dgm:cxn modelId="{FCBFC80C-6603-DC4A-9C43-F688794D15D1}" type="presOf" srcId="{C0D894A3-0EB8-4166-91CD-D08D26280335}" destId="{A5578703-8317-6449-8BB4-EE887627C16D}" srcOrd="0" destOrd="0" presId="urn:microsoft.com/office/officeart/2005/8/layout/list1"/>
    <dgm:cxn modelId="{8D99F70C-EB0B-4171-BD1F-853D2CA1992F}" srcId="{C0D894A3-0EB8-4166-91CD-D08D26280335}" destId="{DA7AE9FA-3192-4D81-97F2-3033D2CA3C91}" srcOrd="1" destOrd="0" parTransId="{73453BBC-BED6-4179-BE7D-2197E5F11F51}" sibTransId="{20A0D699-C7F8-48B8-BAB2-75AC4CEDB925}"/>
    <dgm:cxn modelId="{FA21D10D-BB0A-6045-8E85-3613762CF7D9}" type="presOf" srcId="{DA7AE9FA-3192-4D81-97F2-3033D2CA3C91}" destId="{9AB47BD9-5E98-E140-9986-BCAE332B6905}" srcOrd="1" destOrd="0" presId="urn:microsoft.com/office/officeart/2005/8/layout/list1"/>
    <dgm:cxn modelId="{F758F512-5464-4DB3-BB51-B5F7C9615725}" srcId="{C0D894A3-0EB8-4166-91CD-D08D26280335}" destId="{67355D43-8549-40ED-8CEC-A354C5995A3C}" srcOrd="7" destOrd="0" parTransId="{72FA485F-E4ED-4B02-8519-6D0B6CCEEA64}" sibTransId="{65D591EC-9377-4C17-A716-218B92834D7B}"/>
    <dgm:cxn modelId="{E3FEFB32-9261-7447-8AAC-78AD45292841}" type="presOf" srcId="{2045CF98-C62A-4D85-B93F-5490AE233A4F}" destId="{2FA775D5-78D9-BD41-B8A7-38FBCFA43016}" srcOrd="1" destOrd="0" presId="urn:microsoft.com/office/officeart/2005/8/layout/list1"/>
    <dgm:cxn modelId="{0B822A3C-CDDB-A042-B85D-C00809B91B20}" type="presOf" srcId="{67355D43-8549-40ED-8CEC-A354C5995A3C}" destId="{C9B0200F-04C8-264B-AE6F-F43223E99727}" srcOrd="1" destOrd="0" presId="urn:microsoft.com/office/officeart/2005/8/layout/list1"/>
    <dgm:cxn modelId="{49858042-F8EC-4F54-92E1-7FCDCC4DFE4C}" srcId="{C0D894A3-0EB8-4166-91CD-D08D26280335}" destId="{91E82435-D10F-40D5-B831-5C84E537D571}" srcOrd="3" destOrd="0" parTransId="{8E9AA12C-7FF4-4CD5-8AFD-C30D490DD1CE}" sibTransId="{FB05F4A8-3C46-4885-8306-0B4AF0157496}"/>
    <dgm:cxn modelId="{FA2D0755-80AC-CF4A-9314-43252D6996BB}" type="presOf" srcId="{1E82E43F-AFDF-4CBD-B289-D2BA17288C1E}" destId="{B4915304-A457-7B4F-A786-6D2AD59B33EE}" srcOrd="0" destOrd="0" presId="urn:microsoft.com/office/officeart/2005/8/layout/list1"/>
    <dgm:cxn modelId="{F080D962-DDBE-294E-8BB7-4F950FA5BB0C}" type="presOf" srcId="{BD6A6BD1-D062-8047-A930-299FFECB2DF6}" destId="{7BA4F0F4-11E7-AD4F-AC15-99E78A29C39A}" srcOrd="0" destOrd="0" presId="urn:microsoft.com/office/officeart/2005/8/layout/list1"/>
    <dgm:cxn modelId="{62D45166-CCD6-AE4F-B92D-7880E79B54D2}" srcId="{C0D894A3-0EB8-4166-91CD-D08D26280335}" destId="{434F3005-9B36-634B-8F77-78C57AE38C90}" srcOrd="4" destOrd="0" parTransId="{EE9D5AFD-6EAE-1C47-B171-EBB6C38E9628}" sibTransId="{785ECE11-8ECA-A247-96D5-EAFC3AEC9492}"/>
    <dgm:cxn modelId="{91E4DC6B-254D-CF49-912F-0AFB0766BCDD}" type="presOf" srcId="{1E82E43F-AFDF-4CBD-B289-D2BA17288C1E}" destId="{0DC15A9E-616C-F140-AB51-8B16AD675C9D}" srcOrd="1" destOrd="0" presId="urn:microsoft.com/office/officeart/2005/8/layout/list1"/>
    <dgm:cxn modelId="{3B1F1B82-9852-A04D-8D5C-21B07688C812}" type="presOf" srcId="{2045CF98-C62A-4D85-B93F-5490AE233A4F}" destId="{01FFA785-71E6-B841-BCEA-EEDBF4D4D7D2}" srcOrd="0" destOrd="0" presId="urn:microsoft.com/office/officeart/2005/8/layout/list1"/>
    <dgm:cxn modelId="{78DE3491-F22E-E74A-9D86-95E1A0F7C168}" type="presOf" srcId="{91E82435-D10F-40D5-B831-5C84E537D571}" destId="{883CB3C1-8A04-8C44-A822-388BE3F7285C}" srcOrd="1" destOrd="0" presId="urn:microsoft.com/office/officeart/2005/8/layout/list1"/>
    <dgm:cxn modelId="{25BFC992-4233-5846-87A3-A70BB27D50D5}" type="presOf" srcId="{67355D43-8549-40ED-8CEC-A354C5995A3C}" destId="{3BFAC4CF-75C9-CB4B-BE99-CD4F448724F6}" srcOrd="0" destOrd="0" presId="urn:microsoft.com/office/officeart/2005/8/layout/list1"/>
    <dgm:cxn modelId="{26FA4794-5544-0748-A7B7-CE61F8BB8EB9}" type="presOf" srcId="{434F3005-9B36-634B-8F77-78C57AE38C90}" destId="{FB33B332-7153-094B-975E-9B5492E27F72}" srcOrd="1" destOrd="0" presId="urn:microsoft.com/office/officeart/2005/8/layout/list1"/>
    <dgm:cxn modelId="{D3359D9E-AA69-403E-9B74-19087359B2CD}" srcId="{C0D894A3-0EB8-4166-91CD-D08D26280335}" destId="{1E82E43F-AFDF-4CBD-B289-D2BA17288C1E}" srcOrd="0" destOrd="0" parTransId="{43180D85-B45C-4A5D-9556-02BC1C141823}" sibTransId="{B7C72182-C6B8-4C52-867B-8789DFFD3002}"/>
    <dgm:cxn modelId="{1A22A49F-8B13-DC43-A4BE-F42050758AFB}" srcId="{C0D894A3-0EB8-4166-91CD-D08D26280335}" destId="{574222B0-567C-3F40-8AD4-0649D1DEA8FA}" srcOrd="6" destOrd="0" parTransId="{C99E6538-CA62-634E-A9F7-55D06381F2E3}" sibTransId="{E5731698-05A2-644C-A3D6-C6ED878D1B9E}"/>
    <dgm:cxn modelId="{2F6363A5-57F9-1C46-9DFC-C475A65DD29A}" type="presOf" srcId="{574222B0-567C-3F40-8AD4-0649D1DEA8FA}" destId="{2286A824-270D-6C42-96FB-FEC1B95093B4}" srcOrd="1" destOrd="0" presId="urn:microsoft.com/office/officeart/2005/8/layout/list1"/>
    <dgm:cxn modelId="{7935F6B3-1E4D-5648-A4CE-A903C445B4C7}" type="presOf" srcId="{BD6A6BD1-D062-8047-A930-299FFECB2DF6}" destId="{B93B1150-014B-2644-9B35-D084820B4D09}" srcOrd="1" destOrd="0" presId="urn:microsoft.com/office/officeart/2005/8/layout/list1"/>
    <dgm:cxn modelId="{CFC749B8-E92D-1848-BE3D-6321BA7F1095}" type="presOf" srcId="{91E82435-D10F-40D5-B831-5C84E537D571}" destId="{F68B562F-F376-AF49-90CC-98F27B609EE1}" srcOrd="0" destOrd="0" presId="urn:microsoft.com/office/officeart/2005/8/layout/list1"/>
    <dgm:cxn modelId="{BE6F53E1-382F-1143-ACE7-E25FDA497CA8}" type="presOf" srcId="{434F3005-9B36-634B-8F77-78C57AE38C90}" destId="{AB05E78E-A529-C54A-A961-919A78B387B3}" srcOrd="0" destOrd="0" presId="urn:microsoft.com/office/officeart/2005/8/layout/list1"/>
    <dgm:cxn modelId="{3E920FE2-B59C-B74D-BC14-CF9DAAD09920}" type="presOf" srcId="{574222B0-567C-3F40-8AD4-0649D1DEA8FA}" destId="{DF2268E0-CBAC-F946-8F49-ED90C691B15C}" srcOrd="0" destOrd="0" presId="urn:microsoft.com/office/officeart/2005/8/layout/list1"/>
    <dgm:cxn modelId="{AD6CD0E2-F62F-A040-8AF8-99B1FB0DD8E5}" type="presOf" srcId="{DA7AE9FA-3192-4D81-97F2-3033D2CA3C91}" destId="{F5616087-8E5A-C949-B057-9F98A88227B8}" srcOrd="0" destOrd="0" presId="urn:microsoft.com/office/officeart/2005/8/layout/list1"/>
    <dgm:cxn modelId="{5C8F89EC-3FEE-BD46-A0F6-A3BC50584709}" srcId="{C0D894A3-0EB8-4166-91CD-D08D26280335}" destId="{BD6A6BD1-D062-8047-A930-299FFECB2DF6}" srcOrd="5" destOrd="0" parTransId="{58A36E5A-5841-A64D-AA45-173C7B4A976F}" sibTransId="{E338B472-AD82-E24A-A07B-2ACF90BD3130}"/>
    <dgm:cxn modelId="{F9D91ADA-D8B3-FC4A-9AE8-51587BB4F21E}" type="presParOf" srcId="{A5578703-8317-6449-8BB4-EE887627C16D}" destId="{26CF68E3-8068-4745-B894-786DD4DB6E75}" srcOrd="0" destOrd="0" presId="urn:microsoft.com/office/officeart/2005/8/layout/list1"/>
    <dgm:cxn modelId="{DC754A91-AC24-B645-AB13-87D33085389A}" type="presParOf" srcId="{26CF68E3-8068-4745-B894-786DD4DB6E75}" destId="{B4915304-A457-7B4F-A786-6D2AD59B33EE}" srcOrd="0" destOrd="0" presId="urn:microsoft.com/office/officeart/2005/8/layout/list1"/>
    <dgm:cxn modelId="{BBD597DD-1E61-D447-93E8-2CB7C6A7CABF}" type="presParOf" srcId="{26CF68E3-8068-4745-B894-786DD4DB6E75}" destId="{0DC15A9E-616C-F140-AB51-8B16AD675C9D}" srcOrd="1" destOrd="0" presId="urn:microsoft.com/office/officeart/2005/8/layout/list1"/>
    <dgm:cxn modelId="{093624ED-243C-8749-BE80-9F808F9E7D8A}" type="presParOf" srcId="{A5578703-8317-6449-8BB4-EE887627C16D}" destId="{61B4EF4B-194B-8240-9F81-30FA35344259}" srcOrd="1" destOrd="0" presId="urn:microsoft.com/office/officeart/2005/8/layout/list1"/>
    <dgm:cxn modelId="{F834020A-8A74-684B-926B-F4562223EFD6}" type="presParOf" srcId="{A5578703-8317-6449-8BB4-EE887627C16D}" destId="{242CB130-4F12-DF40-AB4E-6BBB883AEF5E}" srcOrd="2" destOrd="0" presId="urn:microsoft.com/office/officeart/2005/8/layout/list1"/>
    <dgm:cxn modelId="{A4E76C20-7479-8148-B49A-7C5C706A396E}" type="presParOf" srcId="{A5578703-8317-6449-8BB4-EE887627C16D}" destId="{35F6B2C7-9B53-0546-ADE9-22A05DAFED27}" srcOrd="3" destOrd="0" presId="urn:microsoft.com/office/officeart/2005/8/layout/list1"/>
    <dgm:cxn modelId="{5988CF6A-151A-3B41-8922-3CFE04C6F55F}" type="presParOf" srcId="{A5578703-8317-6449-8BB4-EE887627C16D}" destId="{ED65A3B9-81AF-B645-A454-93DDA9336461}" srcOrd="4" destOrd="0" presId="urn:microsoft.com/office/officeart/2005/8/layout/list1"/>
    <dgm:cxn modelId="{108FFBEA-24F9-954E-B72F-B907429A7AAE}" type="presParOf" srcId="{ED65A3B9-81AF-B645-A454-93DDA9336461}" destId="{F5616087-8E5A-C949-B057-9F98A88227B8}" srcOrd="0" destOrd="0" presId="urn:microsoft.com/office/officeart/2005/8/layout/list1"/>
    <dgm:cxn modelId="{2E69E086-EEDC-3742-9333-B13413FAAFAE}" type="presParOf" srcId="{ED65A3B9-81AF-B645-A454-93DDA9336461}" destId="{9AB47BD9-5E98-E140-9986-BCAE332B6905}" srcOrd="1" destOrd="0" presId="urn:microsoft.com/office/officeart/2005/8/layout/list1"/>
    <dgm:cxn modelId="{164372AC-63F9-AF47-BE70-8AB0EF24BBB7}" type="presParOf" srcId="{A5578703-8317-6449-8BB4-EE887627C16D}" destId="{D3A33966-860C-3941-AE3D-9C5A37873242}" srcOrd="5" destOrd="0" presId="urn:microsoft.com/office/officeart/2005/8/layout/list1"/>
    <dgm:cxn modelId="{AC2F375C-A1AD-F840-B5EE-7C474CA33740}" type="presParOf" srcId="{A5578703-8317-6449-8BB4-EE887627C16D}" destId="{870451C2-7E39-C041-8C22-36032BE1346B}" srcOrd="6" destOrd="0" presId="urn:microsoft.com/office/officeart/2005/8/layout/list1"/>
    <dgm:cxn modelId="{B5CEFC5E-5F28-9C4E-82A6-4C4C4504EC1A}" type="presParOf" srcId="{A5578703-8317-6449-8BB4-EE887627C16D}" destId="{B21169AD-7C82-F14C-8DF6-1BF1F90B41B4}" srcOrd="7" destOrd="0" presId="urn:microsoft.com/office/officeart/2005/8/layout/list1"/>
    <dgm:cxn modelId="{DCE8191C-1928-694D-9ED3-15E92CE7C877}" type="presParOf" srcId="{A5578703-8317-6449-8BB4-EE887627C16D}" destId="{89F79928-F636-A144-950A-627D2315BB51}" srcOrd="8" destOrd="0" presId="urn:microsoft.com/office/officeart/2005/8/layout/list1"/>
    <dgm:cxn modelId="{26A96B85-AD5C-2A4B-8105-C49D326D1C9F}" type="presParOf" srcId="{89F79928-F636-A144-950A-627D2315BB51}" destId="{01FFA785-71E6-B841-BCEA-EEDBF4D4D7D2}" srcOrd="0" destOrd="0" presId="urn:microsoft.com/office/officeart/2005/8/layout/list1"/>
    <dgm:cxn modelId="{DE7379E0-7A88-2C47-BD03-292393FE1E43}" type="presParOf" srcId="{89F79928-F636-A144-950A-627D2315BB51}" destId="{2FA775D5-78D9-BD41-B8A7-38FBCFA43016}" srcOrd="1" destOrd="0" presId="urn:microsoft.com/office/officeart/2005/8/layout/list1"/>
    <dgm:cxn modelId="{C7FDD8C9-F3B9-9D42-9085-44D63659377E}" type="presParOf" srcId="{A5578703-8317-6449-8BB4-EE887627C16D}" destId="{FCADA00E-213D-2044-97E8-DE518258F3C7}" srcOrd="9" destOrd="0" presId="urn:microsoft.com/office/officeart/2005/8/layout/list1"/>
    <dgm:cxn modelId="{D7D4D3ED-2CA9-CD42-AE2B-0E1EB5CE1099}" type="presParOf" srcId="{A5578703-8317-6449-8BB4-EE887627C16D}" destId="{3FA6CA5B-9109-D842-85DD-AA852572A78E}" srcOrd="10" destOrd="0" presId="urn:microsoft.com/office/officeart/2005/8/layout/list1"/>
    <dgm:cxn modelId="{92D0968F-8496-FA4E-96CE-ABE3A13383B7}" type="presParOf" srcId="{A5578703-8317-6449-8BB4-EE887627C16D}" destId="{C725B5C0-380F-3A47-9215-773944617F3C}" srcOrd="11" destOrd="0" presId="urn:microsoft.com/office/officeart/2005/8/layout/list1"/>
    <dgm:cxn modelId="{E0FA30EC-C252-0349-94EB-5AE12A4FFD39}" type="presParOf" srcId="{A5578703-8317-6449-8BB4-EE887627C16D}" destId="{EFBA805B-089E-0142-8B55-F2CA3133988D}" srcOrd="12" destOrd="0" presId="urn:microsoft.com/office/officeart/2005/8/layout/list1"/>
    <dgm:cxn modelId="{91EA4C9B-A59C-6948-B4D5-A60C96420394}" type="presParOf" srcId="{EFBA805B-089E-0142-8B55-F2CA3133988D}" destId="{F68B562F-F376-AF49-90CC-98F27B609EE1}" srcOrd="0" destOrd="0" presId="urn:microsoft.com/office/officeart/2005/8/layout/list1"/>
    <dgm:cxn modelId="{D1110902-9DE0-BC47-9075-88375EC5080F}" type="presParOf" srcId="{EFBA805B-089E-0142-8B55-F2CA3133988D}" destId="{883CB3C1-8A04-8C44-A822-388BE3F7285C}" srcOrd="1" destOrd="0" presId="urn:microsoft.com/office/officeart/2005/8/layout/list1"/>
    <dgm:cxn modelId="{0823D550-6817-6E48-90ED-92158B79CD1F}" type="presParOf" srcId="{A5578703-8317-6449-8BB4-EE887627C16D}" destId="{B47F1F8A-FD92-5D4F-AF9E-3BB49993D9D0}" srcOrd="13" destOrd="0" presId="urn:microsoft.com/office/officeart/2005/8/layout/list1"/>
    <dgm:cxn modelId="{0C0A2DE9-A93A-4544-8443-BD67011593AB}" type="presParOf" srcId="{A5578703-8317-6449-8BB4-EE887627C16D}" destId="{C5E22FD6-A49D-9440-9DA0-FF276F8EBE32}" srcOrd="14" destOrd="0" presId="urn:microsoft.com/office/officeart/2005/8/layout/list1"/>
    <dgm:cxn modelId="{C46D30EC-2BEA-934F-A1E8-B343066B76B7}" type="presParOf" srcId="{A5578703-8317-6449-8BB4-EE887627C16D}" destId="{3926056F-0DBF-7B47-9DAE-5FF0EBF7584C}" srcOrd="15" destOrd="0" presId="urn:microsoft.com/office/officeart/2005/8/layout/list1"/>
    <dgm:cxn modelId="{88280DBF-5982-5C49-9CA8-31AF27D2BC97}" type="presParOf" srcId="{A5578703-8317-6449-8BB4-EE887627C16D}" destId="{42AB1333-DF87-8442-9F70-01495E67C8CA}" srcOrd="16" destOrd="0" presId="urn:microsoft.com/office/officeart/2005/8/layout/list1"/>
    <dgm:cxn modelId="{3AA1641A-1D58-BC43-9BDB-CD9AD2D09520}" type="presParOf" srcId="{42AB1333-DF87-8442-9F70-01495E67C8CA}" destId="{AB05E78E-A529-C54A-A961-919A78B387B3}" srcOrd="0" destOrd="0" presId="urn:microsoft.com/office/officeart/2005/8/layout/list1"/>
    <dgm:cxn modelId="{31EA8F7D-C243-3B4B-B4B9-DB69923BB0EF}" type="presParOf" srcId="{42AB1333-DF87-8442-9F70-01495E67C8CA}" destId="{FB33B332-7153-094B-975E-9B5492E27F72}" srcOrd="1" destOrd="0" presId="urn:microsoft.com/office/officeart/2005/8/layout/list1"/>
    <dgm:cxn modelId="{DB4C37BB-D663-B242-88ED-B35FC43FC92F}" type="presParOf" srcId="{A5578703-8317-6449-8BB4-EE887627C16D}" destId="{729006CB-C97C-8A4F-829E-DE4C27375770}" srcOrd="17" destOrd="0" presId="urn:microsoft.com/office/officeart/2005/8/layout/list1"/>
    <dgm:cxn modelId="{5922583C-4AA3-AA41-92F6-11EA0AE376E4}" type="presParOf" srcId="{A5578703-8317-6449-8BB4-EE887627C16D}" destId="{AE8E80A6-FC9B-7C45-9BEF-63771DE86FED}" srcOrd="18" destOrd="0" presId="urn:microsoft.com/office/officeart/2005/8/layout/list1"/>
    <dgm:cxn modelId="{43130597-1D6D-FC4D-B03B-CE19880ED424}" type="presParOf" srcId="{A5578703-8317-6449-8BB4-EE887627C16D}" destId="{A1C8A5D4-1E4A-4F46-99C5-A76961137E6D}" srcOrd="19" destOrd="0" presId="urn:microsoft.com/office/officeart/2005/8/layout/list1"/>
    <dgm:cxn modelId="{B5C4F890-9BF8-D94F-99BF-B3172C8B26C6}" type="presParOf" srcId="{A5578703-8317-6449-8BB4-EE887627C16D}" destId="{F76B4C25-3290-644A-826D-94FFB746C3B2}" srcOrd="20" destOrd="0" presId="urn:microsoft.com/office/officeart/2005/8/layout/list1"/>
    <dgm:cxn modelId="{1E6A462A-D6D6-BC4C-A54D-C0845158B7DA}" type="presParOf" srcId="{F76B4C25-3290-644A-826D-94FFB746C3B2}" destId="{7BA4F0F4-11E7-AD4F-AC15-99E78A29C39A}" srcOrd="0" destOrd="0" presId="urn:microsoft.com/office/officeart/2005/8/layout/list1"/>
    <dgm:cxn modelId="{992AF204-0E27-D34E-954F-33B7E6B10D27}" type="presParOf" srcId="{F76B4C25-3290-644A-826D-94FFB746C3B2}" destId="{B93B1150-014B-2644-9B35-D084820B4D09}" srcOrd="1" destOrd="0" presId="urn:microsoft.com/office/officeart/2005/8/layout/list1"/>
    <dgm:cxn modelId="{88E83694-8DCF-D446-BAFA-83EA0DB0A0E9}" type="presParOf" srcId="{A5578703-8317-6449-8BB4-EE887627C16D}" destId="{C18873C4-8C25-A344-ACD4-D4F514A044A4}" srcOrd="21" destOrd="0" presId="urn:microsoft.com/office/officeart/2005/8/layout/list1"/>
    <dgm:cxn modelId="{CEE492ED-B145-3345-9F8B-D048DF1E34DD}" type="presParOf" srcId="{A5578703-8317-6449-8BB4-EE887627C16D}" destId="{92A0D23F-52D2-6445-9576-E86E20AE3F99}" srcOrd="22" destOrd="0" presId="urn:microsoft.com/office/officeart/2005/8/layout/list1"/>
    <dgm:cxn modelId="{E1A19E18-E0D6-E545-8CF4-42A72F0F8FA9}" type="presParOf" srcId="{A5578703-8317-6449-8BB4-EE887627C16D}" destId="{7A3DA69D-894C-444E-9BF9-9464534FAA2E}" srcOrd="23" destOrd="0" presId="urn:microsoft.com/office/officeart/2005/8/layout/list1"/>
    <dgm:cxn modelId="{B0E52E99-94F2-7845-9FBC-A84455882C00}" type="presParOf" srcId="{A5578703-8317-6449-8BB4-EE887627C16D}" destId="{E58D3EA4-6A9A-0D4F-A14C-638CD023D31D}" srcOrd="24" destOrd="0" presId="urn:microsoft.com/office/officeart/2005/8/layout/list1"/>
    <dgm:cxn modelId="{E812D6BE-871F-4949-8BEC-0A8799E15C6E}" type="presParOf" srcId="{E58D3EA4-6A9A-0D4F-A14C-638CD023D31D}" destId="{DF2268E0-CBAC-F946-8F49-ED90C691B15C}" srcOrd="0" destOrd="0" presId="urn:microsoft.com/office/officeart/2005/8/layout/list1"/>
    <dgm:cxn modelId="{C368F60D-B6FA-C649-BB2D-AA7468F88C27}" type="presParOf" srcId="{E58D3EA4-6A9A-0D4F-A14C-638CD023D31D}" destId="{2286A824-270D-6C42-96FB-FEC1B95093B4}" srcOrd="1" destOrd="0" presId="urn:microsoft.com/office/officeart/2005/8/layout/list1"/>
    <dgm:cxn modelId="{C176EE44-09AA-A943-98E7-C444E1A10983}" type="presParOf" srcId="{A5578703-8317-6449-8BB4-EE887627C16D}" destId="{39B2E49D-B076-4245-BDAD-2AD897750801}" srcOrd="25" destOrd="0" presId="urn:microsoft.com/office/officeart/2005/8/layout/list1"/>
    <dgm:cxn modelId="{2A6513E4-3CDB-C943-BD0F-88D23FE973D0}" type="presParOf" srcId="{A5578703-8317-6449-8BB4-EE887627C16D}" destId="{BE5A2E84-61FA-244B-B580-9FB1C26EFDCF}" srcOrd="26" destOrd="0" presId="urn:microsoft.com/office/officeart/2005/8/layout/list1"/>
    <dgm:cxn modelId="{2B6ACFF7-1837-6446-BB24-25A4C6713993}" type="presParOf" srcId="{A5578703-8317-6449-8BB4-EE887627C16D}" destId="{01D75D61-6209-844F-9547-FA546F866132}" srcOrd="27" destOrd="0" presId="urn:microsoft.com/office/officeart/2005/8/layout/list1"/>
    <dgm:cxn modelId="{F84C916A-E33C-8C4E-A62D-47CA0118BE38}" type="presParOf" srcId="{A5578703-8317-6449-8BB4-EE887627C16D}" destId="{42DC4526-DF71-EF4C-B1F9-F47B07C40D8B}" srcOrd="28" destOrd="0" presId="urn:microsoft.com/office/officeart/2005/8/layout/list1"/>
    <dgm:cxn modelId="{039DA31E-FC7A-534E-9A51-C507AB385987}" type="presParOf" srcId="{42DC4526-DF71-EF4C-B1F9-F47B07C40D8B}" destId="{3BFAC4CF-75C9-CB4B-BE99-CD4F448724F6}" srcOrd="0" destOrd="0" presId="urn:microsoft.com/office/officeart/2005/8/layout/list1"/>
    <dgm:cxn modelId="{9B6B657B-FDC7-B640-A77B-EA4856B22470}" type="presParOf" srcId="{42DC4526-DF71-EF4C-B1F9-F47B07C40D8B}" destId="{C9B0200F-04C8-264B-AE6F-F43223E99727}" srcOrd="1" destOrd="0" presId="urn:microsoft.com/office/officeart/2005/8/layout/list1"/>
    <dgm:cxn modelId="{DAFEFF0F-08F0-A24B-B3A0-2B00A1DC000E}" type="presParOf" srcId="{A5578703-8317-6449-8BB4-EE887627C16D}" destId="{A619A883-EFF9-5C4D-9361-1CE4EE8F1B60}" srcOrd="29" destOrd="0" presId="urn:microsoft.com/office/officeart/2005/8/layout/list1"/>
    <dgm:cxn modelId="{7A73691A-AC56-7749-BB5F-B92A9CE72962}" type="presParOf" srcId="{A5578703-8317-6449-8BB4-EE887627C16D}" destId="{7D761F37-1D50-194B-B898-5D2967746D21}"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D894A3-0EB8-4166-91CD-D08D26280335}"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n-US"/>
        </a:p>
      </dgm:t>
    </dgm:pt>
    <dgm:pt modelId="{1E82E43F-AFDF-4CBD-B289-D2BA17288C1E}">
      <dgm:prSet custT="1"/>
      <dgm:spPr/>
      <dgm:t>
        <a:bodyPr/>
        <a:lstStyle/>
        <a:p>
          <a:r>
            <a:rPr lang="en-US" sz="1800" b="0" i="0" dirty="0">
              <a:latin typeface="Calibri" panose="020F0502020204030204" pitchFamily="34" charset="0"/>
            </a:rPr>
            <a:t>RICE</a:t>
          </a:r>
        </a:p>
      </dgm:t>
    </dgm:pt>
    <dgm:pt modelId="{43180D85-B45C-4A5D-9556-02BC1C141823}" type="parTrans" cxnId="{D3359D9E-AA69-403E-9B74-19087359B2CD}">
      <dgm:prSet/>
      <dgm:spPr/>
      <dgm:t>
        <a:bodyPr/>
        <a:lstStyle/>
        <a:p>
          <a:endParaRPr lang="en-US" sz="1800">
            <a:latin typeface="Avenir Next" panose="020B0503020202020204" pitchFamily="34" charset="0"/>
          </a:endParaRPr>
        </a:p>
      </dgm:t>
    </dgm:pt>
    <dgm:pt modelId="{B7C72182-C6B8-4C52-867B-8789DFFD3002}" type="sibTrans" cxnId="{D3359D9E-AA69-403E-9B74-19087359B2CD}">
      <dgm:prSet/>
      <dgm:spPr/>
      <dgm:t>
        <a:bodyPr/>
        <a:lstStyle/>
        <a:p>
          <a:endParaRPr lang="en-US" sz="1800">
            <a:latin typeface="Avenir Next" panose="020B0503020202020204" pitchFamily="34" charset="0"/>
          </a:endParaRPr>
        </a:p>
      </dgm:t>
    </dgm:pt>
    <dgm:pt modelId="{DA7AE9FA-3192-4D81-97F2-3033D2CA3C91}">
      <dgm:prSet custT="1"/>
      <dgm:spPr/>
      <dgm:t>
        <a:bodyPr/>
        <a:lstStyle/>
        <a:p>
          <a:r>
            <a:rPr lang="en-US" sz="1800" b="0" i="0" dirty="0">
              <a:latin typeface="Calibri" panose="020F0502020204030204" pitchFamily="34" charset="0"/>
            </a:rPr>
            <a:t>NSAIDS</a:t>
          </a:r>
        </a:p>
      </dgm:t>
    </dgm:pt>
    <dgm:pt modelId="{73453BBC-BED6-4179-BE7D-2197E5F11F51}" type="parTrans" cxnId="{8D99F70C-EB0B-4171-BD1F-853D2CA1992F}">
      <dgm:prSet/>
      <dgm:spPr/>
      <dgm:t>
        <a:bodyPr/>
        <a:lstStyle/>
        <a:p>
          <a:endParaRPr lang="en-US" sz="1800">
            <a:latin typeface="Avenir Next" panose="020B0503020202020204" pitchFamily="34" charset="0"/>
          </a:endParaRPr>
        </a:p>
      </dgm:t>
    </dgm:pt>
    <dgm:pt modelId="{20A0D699-C7F8-48B8-BAB2-75AC4CEDB925}" type="sibTrans" cxnId="{8D99F70C-EB0B-4171-BD1F-853D2CA1992F}">
      <dgm:prSet/>
      <dgm:spPr/>
      <dgm:t>
        <a:bodyPr/>
        <a:lstStyle/>
        <a:p>
          <a:endParaRPr lang="en-US" sz="1800">
            <a:latin typeface="Avenir Next" panose="020B0503020202020204" pitchFamily="34" charset="0"/>
          </a:endParaRPr>
        </a:p>
      </dgm:t>
    </dgm:pt>
    <dgm:pt modelId="{2045CF98-C62A-4D85-B93F-5490AE233A4F}">
      <dgm:prSet custT="1"/>
      <dgm:spPr/>
      <dgm:t>
        <a:bodyPr/>
        <a:lstStyle/>
        <a:p>
          <a:r>
            <a:rPr lang="en-US" sz="1800" b="0" i="0" dirty="0">
              <a:latin typeface="Calibri" panose="020F0502020204030204" pitchFamily="34" charset="0"/>
            </a:rPr>
            <a:t>Acetaminophen</a:t>
          </a:r>
        </a:p>
      </dgm:t>
    </dgm:pt>
    <dgm:pt modelId="{A03247B3-7397-4EA1-AA34-1A8BC2B67131}" type="parTrans" cxnId="{11601006-58F2-4D72-A0E6-32C85CF1B463}">
      <dgm:prSet/>
      <dgm:spPr/>
      <dgm:t>
        <a:bodyPr/>
        <a:lstStyle/>
        <a:p>
          <a:endParaRPr lang="en-US" sz="1800">
            <a:latin typeface="Avenir Next" panose="020B0503020202020204" pitchFamily="34" charset="0"/>
          </a:endParaRPr>
        </a:p>
      </dgm:t>
    </dgm:pt>
    <dgm:pt modelId="{D4898650-712E-48D5-A1DD-C9C61CC385D0}" type="sibTrans" cxnId="{11601006-58F2-4D72-A0E6-32C85CF1B463}">
      <dgm:prSet/>
      <dgm:spPr/>
      <dgm:t>
        <a:bodyPr/>
        <a:lstStyle/>
        <a:p>
          <a:endParaRPr lang="en-US" sz="1800">
            <a:latin typeface="Avenir Next" panose="020B0503020202020204" pitchFamily="34" charset="0"/>
          </a:endParaRPr>
        </a:p>
      </dgm:t>
    </dgm:pt>
    <dgm:pt modelId="{91E82435-D10F-40D5-B831-5C84E537D571}">
      <dgm:prSet custT="1"/>
      <dgm:spPr/>
      <dgm:t>
        <a:bodyPr/>
        <a:lstStyle/>
        <a:p>
          <a:r>
            <a:rPr lang="en-US" sz="1800" b="0" i="0" dirty="0">
              <a:latin typeface="Calibri" panose="020F0502020204030204" pitchFamily="34" charset="0"/>
            </a:rPr>
            <a:t>Muscle relaxants</a:t>
          </a:r>
        </a:p>
      </dgm:t>
    </dgm:pt>
    <dgm:pt modelId="{8E9AA12C-7FF4-4CD5-8AFD-C30D490DD1CE}" type="parTrans" cxnId="{49858042-F8EC-4F54-92E1-7FCDCC4DFE4C}">
      <dgm:prSet/>
      <dgm:spPr/>
      <dgm:t>
        <a:bodyPr/>
        <a:lstStyle/>
        <a:p>
          <a:endParaRPr lang="en-US" sz="1800">
            <a:latin typeface="Avenir Next" panose="020B0503020202020204" pitchFamily="34" charset="0"/>
          </a:endParaRPr>
        </a:p>
      </dgm:t>
    </dgm:pt>
    <dgm:pt modelId="{FB05F4A8-3C46-4885-8306-0B4AF0157496}" type="sibTrans" cxnId="{49858042-F8EC-4F54-92E1-7FCDCC4DFE4C}">
      <dgm:prSet/>
      <dgm:spPr/>
      <dgm:t>
        <a:bodyPr/>
        <a:lstStyle/>
        <a:p>
          <a:endParaRPr lang="en-US" sz="1800">
            <a:latin typeface="Avenir Next" panose="020B0503020202020204" pitchFamily="34" charset="0"/>
          </a:endParaRPr>
        </a:p>
      </dgm:t>
    </dgm:pt>
    <dgm:pt modelId="{67355D43-8549-40ED-8CEC-A354C5995A3C}">
      <dgm:prSet custT="1"/>
      <dgm:spPr/>
      <dgm:t>
        <a:bodyPr/>
        <a:lstStyle/>
        <a:p>
          <a:r>
            <a:rPr lang="en-US" sz="1800" b="0" i="0" dirty="0">
              <a:latin typeface="Calibri" panose="020F0502020204030204" pitchFamily="34" charset="0"/>
            </a:rPr>
            <a:t>Opioids</a:t>
          </a:r>
        </a:p>
      </dgm:t>
    </dgm:pt>
    <dgm:pt modelId="{72FA485F-E4ED-4B02-8519-6D0B6CCEEA64}" type="parTrans" cxnId="{F758F512-5464-4DB3-BB51-B5F7C9615725}">
      <dgm:prSet/>
      <dgm:spPr/>
      <dgm:t>
        <a:bodyPr/>
        <a:lstStyle/>
        <a:p>
          <a:endParaRPr lang="en-US" sz="1800">
            <a:latin typeface="Avenir Next" panose="020B0503020202020204" pitchFamily="34" charset="0"/>
          </a:endParaRPr>
        </a:p>
      </dgm:t>
    </dgm:pt>
    <dgm:pt modelId="{65D591EC-9377-4C17-A716-218B92834D7B}" type="sibTrans" cxnId="{F758F512-5464-4DB3-BB51-B5F7C9615725}">
      <dgm:prSet/>
      <dgm:spPr/>
      <dgm:t>
        <a:bodyPr/>
        <a:lstStyle/>
        <a:p>
          <a:endParaRPr lang="en-US" sz="1800">
            <a:latin typeface="Avenir Next" panose="020B0503020202020204" pitchFamily="34" charset="0"/>
          </a:endParaRPr>
        </a:p>
      </dgm:t>
    </dgm:pt>
    <dgm:pt modelId="{434F3005-9B36-634B-8F77-78C57AE38C90}">
      <dgm:prSet custT="1"/>
      <dgm:spPr/>
      <dgm:t>
        <a:bodyPr/>
        <a:lstStyle/>
        <a:p>
          <a:r>
            <a:rPr lang="en-US" sz="1800" b="0" i="0" dirty="0" err="1">
              <a:latin typeface="Calibri" panose="020F0502020204030204" pitchFamily="34" charset="0"/>
            </a:rPr>
            <a:t>Gabapentinoids</a:t>
          </a:r>
          <a:endParaRPr lang="en-US" sz="1800" b="0" i="0" dirty="0">
            <a:latin typeface="Calibri" panose="020F0502020204030204" pitchFamily="34" charset="0"/>
          </a:endParaRPr>
        </a:p>
      </dgm:t>
    </dgm:pt>
    <dgm:pt modelId="{EE9D5AFD-6EAE-1C47-B171-EBB6C38E9628}" type="parTrans" cxnId="{62D45166-CCD6-AE4F-B92D-7880E79B54D2}">
      <dgm:prSet/>
      <dgm:spPr/>
      <dgm:t>
        <a:bodyPr/>
        <a:lstStyle/>
        <a:p>
          <a:endParaRPr lang="en-US" sz="1800">
            <a:latin typeface="Avenir Next" panose="020B0503020202020204" pitchFamily="34" charset="0"/>
          </a:endParaRPr>
        </a:p>
      </dgm:t>
    </dgm:pt>
    <dgm:pt modelId="{785ECE11-8ECA-A247-96D5-EAFC3AEC9492}" type="sibTrans" cxnId="{62D45166-CCD6-AE4F-B92D-7880E79B54D2}">
      <dgm:prSet/>
      <dgm:spPr/>
      <dgm:t>
        <a:bodyPr/>
        <a:lstStyle/>
        <a:p>
          <a:endParaRPr lang="en-US" sz="1800">
            <a:latin typeface="Avenir Next" panose="020B0503020202020204" pitchFamily="34" charset="0"/>
          </a:endParaRPr>
        </a:p>
      </dgm:t>
    </dgm:pt>
    <dgm:pt modelId="{574222B0-567C-3F40-8AD4-0649D1DEA8FA}">
      <dgm:prSet custT="1"/>
      <dgm:spPr/>
      <dgm:t>
        <a:bodyPr/>
        <a:lstStyle/>
        <a:p>
          <a:r>
            <a:rPr lang="en-US" sz="1800" b="0" i="0" dirty="0">
              <a:latin typeface="Calibri" panose="020F0502020204030204" pitchFamily="34" charset="0"/>
            </a:rPr>
            <a:t>Interventions</a:t>
          </a:r>
        </a:p>
      </dgm:t>
    </dgm:pt>
    <dgm:pt modelId="{C99E6538-CA62-634E-A9F7-55D06381F2E3}" type="parTrans" cxnId="{1A22A49F-8B13-DC43-A4BE-F42050758AFB}">
      <dgm:prSet/>
      <dgm:spPr/>
      <dgm:t>
        <a:bodyPr/>
        <a:lstStyle/>
        <a:p>
          <a:endParaRPr lang="en-US" sz="1800">
            <a:latin typeface="Avenir Next" panose="020B0503020202020204" pitchFamily="34" charset="0"/>
          </a:endParaRPr>
        </a:p>
      </dgm:t>
    </dgm:pt>
    <dgm:pt modelId="{E5731698-05A2-644C-A3D6-C6ED878D1B9E}" type="sibTrans" cxnId="{1A22A49F-8B13-DC43-A4BE-F42050758AFB}">
      <dgm:prSet/>
      <dgm:spPr/>
      <dgm:t>
        <a:bodyPr/>
        <a:lstStyle/>
        <a:p>
          <a:endParaRPr lang="en-US" sz="1800">
            <a:latin typeface="Avenir Next" panose="020B0503020202020204" pitchFamily="34" charset="0"/>
          </a:endParaRPr>
        </a:p>
      </dgm:t>
    </dgm:pt>
    <dgm:pt modelId="{BD6A6BD1-D062-8047-A930-299FFECB2DF6}">
      <dgm:prSet custT="1"/>
      <dgm:spPr/>
      <dgm:t>
        <a:bodyPr/>
        <a:lstStyle/>
        <a:p>
          <a:r>
            <a:rPr lang="en-US" sz="1800" dirty="0"/>
            <a:t>SNRIs / TCAs</a:t>
          </a:r>
        </a:p>
      </dgm:t>
    </dgm:pt>
    <dgm:pt modelId="{58A36E5A-5841-A64D-AA45-173C7B4A976F}" type="parTrans" cxnId="{5C8F89EC-3FEE-BD46-A0F6-A3BC50584709}">
      <dgm:prSet/>
      <dgm:spPr/>
      <dgm:t>
        <a:bodyPr/>
        <a:lstStyle/>
        <a:p>
          <a:endParaRPr lang="en-US"/>
        </a:p>
      </dgm:t>
    </dgm:pt>
    <dgm:pt modelId="{E338B472-AD82-E24A-A07B-2ACF90BD3130}" type="sibTrans" cxnId="{5C8F89EC-3FEE-BD46-A0F6-A3BC50584709}">
      <dgm:prSet/>
      <dgm:spPr/>
      <dgm:t>
        <a:bodyPr/>
        <a:lstStyle/>
        <a:p>
          <a:endParaRPr lang="en-US"/>
        </a:p>
      </dgm:t>
    </dgm:pt>
    <dgm:pt modelId="{A5578703-8317-6449-8BB4-EE887627C16D}" type="pres">
      <dgm:prSet presAssocID="{C0D894A3-0EB8-4166-91CD-D08D26280335}" presName="linear" presStyleCnt="0">
        <dgm:presLayoutVars>
          <dgm:dir/>
          <dgm:animLvl val="lvl"/>
          <dgm:resizeHandles val="exact"/>
        </dgm:presLayoutVars>
      </dgm:prSet>
      <dgm:spPr/>
    </dgm:pt>
    <dgm:pt modelId="{26CF68E3-8068-4745-B894-786DD4DB6E75}" type="pres">
      <dgm:prSet presAssocID="{1E82E43F-AFDF-4CBD-B289-D2BA17288C1E}" presName="parentLin" presStyleCnt="0"/>
      <dgm:spPr/>
    </dgm:pt>
    <dgm:pt modelId="{B4915304-A457-7B4F-A786-6D2AD59B33EE}" type="pres">
      <dgm:prSet presAssocID="{1E82E43F-AFDF-4CBD-B289-D2BA17288C1E}" presName="parentLeftMargin" presStyleLbl="node1" presStyleIdx="0" presStyleCnt="8"/>
      <dgm:spPr/>
    </dgm:pt>
    <dgm:pt modelId="{0DC15A9E-616C-F140-AB51-8B16AD675C9D}" type="pres">
      <dgm:prSet presAssocID="{1E82E43F-AFDF-4CBD-B289-D2BA17288C1E}" presName="parentText" presStyleLbl="node1" presStyleIdx="0" presStyleCnt="8">
        <dgm:presLayoutVars>
          <dgm:chMax val="0"/>
          <dgm:bulletEnabled val="1"/>
        </dgm:presLayoutVars>
      </dgm:prSet>
      <dgm:spPr/>
    </dgm:pt>
    <dgm:pt modelId="{61B4EF4B-194B-8240-9F81-30FA35344259}" type="pres">
      <dgm:prSet presAssocID="{1E82E43F-AFDF-4CBD-B289-D2BA17288C1E}" presName="negativeSpace" presStyleCnt="0"/>
      <dgm:spPr/>
    </dgm:pt>
    <dgm:pt modelId="{242CB130-4F12-DF40-AB4E-6BBB883AEF5E}" type="pres">
      <dgm:prSet presAssocID="{1E82E43F-AFDF-4CBD-B289-D2BA17288C1E}" presName="childText" presStyleLbl="conFgAcc1" presStyleIdx="0" presStyleCnt="8">
        <dgm:presLayoutVars>
          <dgm:bulletEnabled val="1"/>
        </dgm:presLayoutVars>
      </dgm:prSet>
      <dgm:spPr/>
    </dgm:pt>
    <dgm:pt modelId="{35F6B2C7-9B53-0546-ADE9-22A05DAFED27}" type="pres">
      <dgm:prSet presAssocID="{B7C72182-C6B8-4C52-867B-8789DFFD3002}" presName="spaceBetweenRectangles" presStyleCnt="0"/>
      <dgm:spPr/>
    </dgm:pt>
    <dgm:pt modelId="{ED65A3B9-81AF-B645-A454-93DDA9336461}" type="pres">
      <dgm:prSet presAssocID="{DA7AE9FA-3192-4D81-97F2-3033D2CA3C91}" presName="parentLin" presStyleCnt="0"/>
      <dgm:spPr/>
    </dgm:pt>
    <dgm:pt modelId="{F5616087-8E5A-C949-B057-9F98A88227B8}" type="pres">
      <dgm:prSet presAssocID="{DA7AE9FA-3192-4D81-97F2-3033D2CA3C91}" presName="parentLeftMargin" presStyleLbl="node1" presStyleIdx="0" presStyleCnt="8"/>
      <dgm:spPr/>
    </dgm:pt>
    <dgm:pt modelId="{9AB47BD9-5E98-E140-9986-BCAE332B6905}" type="pres">
      <dgm:prSet presAssocID="{DA7AE9FA-3192-4D81-97F2-3033D2CA3C91}" presName="parentText" presStyleLbl="node1" presStyleIdx="1" presStyleCnt="8">
        <dgm:presLayoutVars>
          <dgm:chMax val="0"/>
          <dgm:bulletEnabled val="1"/>
        </dgm:presLayoutVars>
      </dgm:prSet>
      <dgm:spPr/>
    </dgm:pt>
    <dgm:pt modelId="{D3A33966-860C-3941-AE3D-9C5A37873242}" type="pres">
      <dgm:prSet presAssocID="{DA7AE9FA-3192-4D81-97F2-3033D2CA3C91}" presName="negativeSpace" presStyleCnt="0"/>
      <dgm:spPr/>
    </dgm:pt>
    <dgm:pt modelId="{870451C2-7E39-C041-8C22-36032BE1346B}" type="pres">
      <dgm:prSet presAssocID="{DA7AE9FA-3192-4D81-97F2-3033D2CA3C91}" presName="childText" presStyleLbl="conFgAcc1" presStyleIdx="1" presStyleCnt="8">
        <dgm:presLayoutVars>
          <dgm:bulletEnabled val="1"/>
        </dgm:presLayoutVars>
      </dgm:prSet>
      <dgm:spPr/>
    </dgm:pt>
    <dgm:pt modelId="{B21169AD-7C82-F14C-8DF6-1BF1F90B41B4}" type="pres">
      <dgm:prSet presAssocID="{20A0D699-C7F8-48B8-BAB2-75AC4CEDB925}" presName="spaceBetweenRectangles" presStyleCnt="0"/>
      <dgm:spPr/>
    </dgm:pt>
    <dgm:pt modelId="{89F79928-F636-A144-950A-627D2315BB51}" type="pres">
      <dgm:prSet presAssocID="{2045CF98-C62A-4D85-B93F-5490AE233A4F}" presName="parentLin" presStyleCnt="0"/>
      <dgm:spPr/>
    </dgm:pt>
    <dgm:pt modelId="{01FFA785-71E6-B841-BCEA-EEDBF4D4D7D2}" type="pres">
      <dgm:prSet presAssocID="{2045CF98-C62A-4D85-B93F-5490AE233A4F}" presName="parentLeftMargin" presStyleLbl="node1" presStyleIdx="1" presStyleCnt="8"/>
      <dgm:spPr/>
    </dgm:pt>
    <dgm:pt modelId="{2FA775D5-78D9-BD41-B8A7-38FBCFA43016}" type="pres">
      <dgm:prSet presAssocID="{2045CF98-C62A-4D85-B93F-5490AE233A4F}" presName="parentText" presStyleLbl="node1" presStyleIdx="2" presStyleCnt="8">
        <dgm:presLayoutVars>
          <dgm:chMax val="0"/>
          <dgm:bulletEnabled val="1"/>
        </dgm:presLayoutVars>
      </dgm:prSet>
      <dgm:spPr/>
    </dgm:pt>
    <dgm:pt modelId="{FCADA00E-213D-2044-97E8-DE518258F3C7}" type="pres">
      <dgm:prSet presAssocID="{2045CF98-C62A-4D85-B93F-5490AE233A4F}" presName="negativeSpace" presStyleCnt="0"/>
      <dgm:spPr/>
    </dgm:pt>
    <dgm:pt modelId="{3FA6CA5B-9109-D842-85DD-AA852572A78E}" type="pres">
      <dgm:prSet presAssocID="{2045CF98-C62A-4D85-B93F-5490AE233A4F}" presName="childText" presStyleLbl="conFgAcc1" presStyleIdx="2" presStyleCnt="8">
        <dgm:presLayoutVars>
          <dgm:bulletEnabled val="1"/>
        </dgm:presLayoutVars>
      </dgm:prSet>
      <dgm:spPr/>
    </dgm:pt>
    <dgm:pt modelId="{C725B5C0-380F-3A47-9215-773944617F3C}" type="pres">
      <dgm:prSet presAssocID="{D4898650-712E-48D5-A1DD-C9C61CC385D0}" presName="spaceBetweenRectangles" presStyleCnt="0"/>
      <dgm:spPr/>
    </dgm:pt>
    <dgm:pt modelId="{EFBA805B-089E-0142-8B55-F2CA3133988D}" type="pres">
      <dgm:prSet presAssocID="{91E82435-D10F-40D5-B831-5C84E537D571}" presName="parentLin" presStyleCnt="0"/>
      <dgm:spPr/>
    </dgm:pt>
    <dgm:pt modelId="{F68B562F-F376-AF49-90CC-98F27B609EE1}" type="pres">
      <dgm:prSet presAssocID="{91E82435-D10F-40D5-B831-5C84E537D571}" presName="parentLeftMargin" presStyleLbl="node1" presStyleIdx="2" presStyleCnt="8"/>
      <dgm:spPr/>
    </dgm:pt>
    <dgm:pt modelId="{883CB3C1-8A04-8C44-A822-388BE3F7285C}" type="pres">
      <dgm:prSet presAssocID="{91E82435-D10F-40D5-B831-5C84E537D571}" presName="parentText" presStyleLbl="node1" presStyleIdx="3" presStyleCnt="8">
        <dgm:presLayoutVars>
          <dgm:chMax val="0"/>
          <dgm:bulletEnabled val="1"/>
        </dgm:presLayoutVars>
      </dgm:prSet>
      <dgm:spPr/>
    </dgm:pt>
    <dgm:pt modelId="{B47F1F8A-FD92-5D4F-AF9E-3BB49993D9D0}" type="pres">
      <dgm:prSet presAssocID="{91E82435-D10F-40D5-B831-5C84E537D571}" presName="negativeSpace" presStyleCnt="0"/>
      <dgm:spPr/>
    </dgm:pt>
    <dgm:pt modelId="{C5E22FD6-A49D-9440-9DA0-FF276F8EBE32}" type="pres">
      <dgm:prSet presAssocID="{91E82435-D10F-40D5-B831-5C84E537D571}" presName="childText" presStyleLbl="conFgAcc1" presStyleIdx="3" presStyleCnt="8">
        <dgm:presLayoutVars>
          <dgm:bulletEnabled val="1"/>
        </dgm:presLayoutVars>
      </dgm:prSet>
      <dgm:spPr/>
    </dgm:pt>
    <dgm:pt modelId="{3926056F-0DBF-7B47-9DAE-5FF0EBF7584C}" type="pres">
      <dgm:prSet presAssocID="{FB05F4A8-3C46-4885-8306-0B4AF0157496}" presName="spaceBetweenRectangles" presStyleCnt="0"/>
      <dgm:spPr/>
    </dgm:pt>
    <dgm:pt modelId="{42AB1333-DF87-8442-9F70-01495E67C8CA}" type="pres">
      <dgm:prSet presAssocID="{434F3005-9B36-634B-8F77-78C57AE38C90}" presName="parentLin" presStyleCnt="0"/>
      <dgm:spPr/>
    </dgm:pt>
    <dgm:pt modelId="{AB05E78E-A529-C54A-A961-919A78B387B3}" type="pres">
      <dgm:prSet presAssocID="{434F3005-9B36-634B-8F77-78C57AE38C90}" presName="parentLeftMargin" presStyleLbl="node1" presStyleIdx="3" presStyleCnt="8"/>
      <dgm:spPr/>
    </dgm:pt>
    <dgm:pt modelId="{FB33B332-7153-094B-975E-9B5492E27F72}" type="pres">
      <dgm:prSet presAssocID="{434F3005-9B36-634B-8F77-78C57AE38C90}" presName="parentText" presStyleLbl="node1" presStyleIdx="4" presStyleCnt="8">
        <dgm:presLayoutVars>
          <dgm:chMax val="0"/>
          <dgm:bulletEnabled val="1"/>
        </dgm:presLayoutVars>
      </dgm:prSet>
      <dgm:spPr/>
    </dgm:pt>
    <dgm:pt modelId="{729006CB-C97C-8A4F-829E-DE4C27375770}" type="pres">
      <dgm:prSet presAssocID="{434F3005-9B36-634B-8F77-78C57AE38C90}" presName="negativeSpace" presStyleCnt="0"/>
      <dgm:spPr/>
    </dgm:pt>
    <dgm:pt modelId="{AE8E80A6-FC9B-7C45-9BEF-63771DE86FED}" type="pres">
      <dgm:prSet presAssocID="{434F3005-9B36-634B-8F77-78C57AE38C90}" presName="childText" presStyleLbl="conFgAcc1" presStyleIdx="4" presStyleCnt="8">
        <dgm:presLayoutVars>
          <dgm:bulletEnabled val="1"/>
        </dgm:presLayoutVars>
      </dgm:prSet>
      <dgm:spPr/>
    </dgm:pt>
    <dgm:pt modelId="{A1C8A5D4-1E4A-4F46-99C5-A76961137E6D}" type="pres">
      <dgm:prSet presAssocID="{785ECE11-8ECA-A247-96D5-EAFC3AEC9492}" presName="spaceBetweenRectangles" presStyleCnt="0"/>
      <dgm:spPr/>
    </dgm:pt>
    <dgm:pt modelId="{F76B4C25-3290-644A-826D-94FFB746C3B2}" type="pres">
      <dgm:prSet presAssocID="{BD6A6BD1-D062-8047-A930-299FFECB2DF6}" presName="parentLin" presStyleCnt="0"/>
      <dgm:spPr/>
    </dgm:pt>
    <dgm:pt modelId="{7BA4F0F4-11E7-AD4F-AC15-99E78A29C39A}" type="pres">
      <dgm:prSet presAssocID="{BD6A6BD1-D062-8047-A930-299FFECB2DF6}" presName="parentLeftMargin" presStyleLbl="node1" presStyleIdx="4" presStyleCnt="8"/>
      <dgm:spPr/>
    </dgm:pt>
    <dgm:pt modelId="{B93B1150-014B-2644-9B35-D084820B4D09}" type="pres">
      <dgm:prSet presAssocID="{BD6A6BD1-D062-8047-A930-299FFECB2DF6}" presName="parentText" presStyleLbl="node1" presStyleIdx="5" presStyleCnt="8">
        <dgm:presLayoutVars>
          <dgm:chMax val="0"/>
          <dgm:bulletEnabled val="1"/>
        </dgm:presLayoutVars>
      </dgm:prSet>
      <dgm:spPr/>
    </dgm:pt>
    <dgm:pt modelId="{C18873C4-8C25-A344-ACD4-D4F514A044A4}" type="pres">
      <dgm:prSet presAssocID="{BD6A6BD1-D062-8047-A930-299FFECB2DF6}" presName="negativeSpace" presStyleCnt="0"/>
      <dgm:spPr/>
    </dgm:pt>
    <dgm:pt modelId="{92A0D23F-52D2-6445-9576-E86E20AE3F99}" type="pres">
      <dgm:prSet presAssocID="{BD6A6BD1-D062-8047-A930-299FFECB2DF6}" presName="childText" presStyleLbl="conFgAcc1" presStyleIdx="5" presStyleCnt="8">
        <dgm:presLayoutVars>
          <dgm:bulletEnabled val="1"/>
        </dgm:presLayoutVars>
      </dgm:prSet>
      <dgm:spPr/>
    </dgm:pt>
    <dgm:pt modelId="{7A3DA69D-894C-444E-9BF9-9464534FAA2E}" type="pres">
      <dgm:prSet presAssocID="{E338B472-AD82-E24A-A07B-2ACF90BD3130}" presName="spaceBetweenRectangles" presStyleCnt="0"/>
      <dgm:spPr/>
    </dgm:pt>
    <dgm:pt modelId="{E58D3EA4-6A9A-0D4F-A14C-638CD023D31D}" type="pres">
      <dgm:prSet presAssocID="{574222B0-567C-3F40-8AD4-0649D1DEA8FA}" presName="parentLin" presStyleCnt="0"/>
      <dgm:spPr/>
    </dgm:pt>
    <dgm:pt modelId="{DF2268E0-CBAC-F946-8F49-ED90C691B15C}" type="pres">
      <dgm:prSet presAssocID="{574222B0-567C-3F40-8AD4-0649D1DEA8FA}" presName="parentLeftMargin" presStyleLbl="node1" presStyleIdx="5" presStyleCnt="8"/>
      <dgm:spPr/>
    </dgm:pt>
    <dgm:pt modelId="{2286A824-270D-6C42-96FB-FEC1B95093B4}" type="pres">
      <dgm:prSet presAssocID="{574222B0-567C-3F40-8AD4-0649D1DEA8FA}" presName="parentText" presStyleLbl="node1" presStyleIdx="6" presStyleCnt="8">
        <dgm:presLayoutVars>
          <dgm:chMax val="0"/>
          <dgm:bulletEnabled val="1"/>
        </dgm:presLayoutVars>
      </dgm:prSet>
      <dgm:spPr/>
    </dgm:pt>
    <dgm:pt modelId="{39B2E49D-B076-4245-BDAD-2AD897750801}" type="pres">
      <dgm:prSet presAssocID="{574222B0-567C-3F40-8AD4-0649D1DEA8FA}" presName="negativeSpace" presStyleCnt="0"/>
      <dgm:spPr/>
    </dgm:pt>
    <dgm:pt modelId="{BE5A2E84-61FA-244B-B580-9FB1C26EFDCF}" type="pres">
      <dgm:prSet presAssocID="{574222B0-567C-3F40-8AD4-0649D1DEA8FA}" presName="childText" presStyleLbl="conFgAcc1" presStyleIdx="6" presStyleCnt="8">
        <dgm:presLayoutVars>
          <dgm:bulletEnabled val="1"/>
        </dgm:presLayoutVars>
      </dgm:prSet>
      <dgm:spPr/>
    </dgm:pt>
    <dgm:pt modelId="{01D75D61-6209-844F-9547-FA546F866132}" type="pres">
      <dgm:prSet presAssocID="{E5731698-05A2-644C-A3D6-C6ED878D1B9E}" presName="spaceBetweenRectangles" presStyleCnt="0"/>
      <dgm:spPr/>
    </dgm:pt>
    <dgm:pt modelId="{42DC4526-DF71-EF4C-B1F9-F47B07C40D8B}" type="pres">
      <dgm:prSet presAssocID="{67355D43-8549-40ED-8CEC-A354C5995A3C}" presName="parentLin" presStyleCnt="0"/>
      <dgm:spPr/>
    </dgm:pt>
    <dgm:pt modelId="{3BFAC4CF-75C9-CB4B-BE99-CD4F448724F6}" type="pres">
      <dgm:prSet presAssocID="{67355D43-8549-40ED-8CEC-A354C5995A3C}" presName="parentLeftMargin" presStyleLbl="node1" presStyleIdx="6" presStyleCnt="8"/>
      <dgm:spPr/>
    </dgm:pt>
    <dgm:pt modelId="{C9B0200F-04C8-264B-AE6F-F43223E99727}" type="pres">
      <dgm:prSet presAssocID="{67355D43-8549-40ED-8CEC-A354C5995A3C}" presName="parentText" presStyleLbl="node1" presStyleIdx="7" presStyleCnt="8">
        <dgm:presLayoutVars>
          <dgm:chMax val="0"/>
          <dgm:bulletEnabled val="1"/>
        </dgm:presLayoutVars>
      </dgm:prSet>
      <dgm:spPr/>
    </dgm:pt>
    <dgm:pt modelId="{A619A883-EFF9-5C4D-9361-1CE4EE8F1B60}" type="pres">
      <dgm:prSet presAssocID="{67355D43-8549-40ED-8CEC-A354C5995A3C}" presName="negativeSpace" presStyleCnt="0"/>
      <dgm:spPr/>
    </dgm:pt>
    <dgm:pt modelId="{7D761F37-1D50-194B-B898-5D2967746D21}" type="pres">
      <dgm:prSet presAssocID="{67355D43-8549-40ED-8CEC-A354C5995A3C}" presName="childText" presStyleLbl="conFgAcc1" presStyleIdx="7" presStyleCnt="8">
        <dgm:presLayoutVars>
          <dgm:bulletEnabled val="1"/>
        </dgm:presLayoutVars>
      </dgm:prSet>
      <dgm:spPr/>
    </dgm:pt>
  </dgm:ptLst>
  <dgm:cxnLst>
    <dgm:cxn modelId="{11601006-58F2-4D72-A0E6-32C85CF1B463}" srcId="{C0D894A3-0EB8-4166-91CD-D08D26280335}" destId="{2045CF98-C62A-4D85-B93F-5490AE233A4F}" srcOrd="2" destOrd="0" parTransId="{A03247B3-7397-4EA1-AA34-1A8BC2B67131}" sibTransId="{D4898650-712E-48D5-A1DD-C9C61CC385D0}"/>
    <dgm:cxn modelId="{FCBFC80C-6603-DC4A-9C43-F688794D15D1}" type="presOf" srcId="{C0D894A3-0EB8-4166-91CD-D08D26280335}" destId="{A5578703-8317-6449-8BB4-EE887627C16D}" srcOrd="0" destOrd="0" presId="urn:microsoft.com/office/officeart/2005/8/layout/list1"/>
    <dgm:cxn modelId="{8D99F70C-EB0B-4171-BD1F-853D2CA1992F}" srcId="{C0D894A3-0EB8-4166-91CD-D08D26280335}" destId="{DA7AE9FA-3192-4D81-97F2-3033D2CA3C91}" srcOrd="1" destOrd="0" parTransId="{73453BBC-BED6-4179-BE7D-2197E5F11F51}" sibTransId="{20A0D699-C7F8-48B8-BAB2-75AC4CEDB925}"/>
    <dgm:cxn modelId="{FA21D10D-BB0A-6045-8E85-3613762CF7D9}" type="presOf" srcId="{DA7AE9FA-3192-4D81-97F2-3033D2CA3C91}" destId="{9AB47BD9-5E98-E140-9986-BCAE332B6905}" srcOrd="1" destOrd="0" presId="urn:microsoft.com/office/officeart/2005/8/layout/list1"/>
    <dgm:cxn modelId="{F758F512-5464-4DB3-BB51-B5F7C9615725}" srcId="{C0D894A3-0EB8-4166-91CD-D08D26280335}" destId="{67355D43-8549-40ED-8CEC-A354C5995A3C}" srcOrd="7" destOrd="0" parTransId="{72FA485F-E4ED-4B02-8519-6D0B6CCEEA64}" sibTransId="{65D591EC-9377-4C17-A716-218B92834D7B}"/>
    <dgm:cxn modelId="{E3FEFB32-9261-7447-8AAC-78AD45292841}" type="presOf" srcId="{2045CF98-C62A-4D85-B93F-5490AE233A4F}" destId="{2FA775D5-78D9-BD41-B8A7-38FBCFA43016}" srcOrd="1" destOrd="0" presId="urn:microsoft.com/office/officeart/2005/8/layout/list1"/>
    <dgm:cxn modelId="{0B822A3C-CDDB-A042-B85D-C00809B91B20}" type="presOf" srcId="{67355D43-8549-40ED-8CEC-A354C5995A3C}" destId="{C9B0200F-04C8-264B-AE6F-F43223E99727}" srcOrd="1" destOrd="0" presId="urn:microsoft.com/office/officeart/2005/8/layout/list1"/>
    <dgm:cxn modelId="{49858042-F8EC-4F54-92E1-7FCDCC4DFE4C}" srcId="{C0D894A3-0EB8-4166-91CD-D08D26280335}" destId="{91E82435-D10F-40D5-B831-5C84E537D571}" srcOrd="3" destOrd="0" parTransId="{8E9AA12C-7FF4-4CD5-8AFD-C30D490DD1CE}" sibTransId="{FB05F4A8-3C46-4885-8306-0B4AF0157496}"/>
    <dgm:cxn modelId="{FA2D0755-80AC-CF4A-9314-43252D6996BB}" type="presOf" srcId="{1E82E43F-AFDF-4CBD-B289-D2BA17288C1E}" destId="{B4915304-A457-7B4F-A786-6D2AD59B33EE}" srcOrd="0" destOrd="0" presId="urn:microsoft.com/office/officeart/2005/8/layout/list1"/>
    <dgm:cxn modelId="{F080D962-DDBE-294E-8BB7-4F950FA5BB0C}" type="presOf" srcId="{BD6A6BD1-D062-8047-A930-299FFECB2DF6}" destId="{7BA4F0F4-11E7-AD4F-AC15-99E78A29C39A}" srcOrd="0" destOrd="0" presId="urn:microsoft.com/office/officeart/2005/8/layout/list1"/>
    <dgm:cxn modelId="{62D45166-CCD6-AE4F-B92D-7880E79B54D2}" srcId="{C0D894A3-0EB8-4166-91CD-D08D26280335}" destId="{434F3005-9B36-634B-8F77-78C57AE38C90}" srcOrd="4" destOrd="0" parTransId="{EE9D5AFD-6EAE-1C47-B171-EBB6C38E9628}" sibTransId="{785ECE11-8ECA-A247-96D5-EAFC3AEC9492}"/>
    <dgm:cxn modelId="{91E4DC6B-254D-CF49-912F-0AFB0766BCDD}" type="presOf" srcId="{1E82E43F-AFDF-4CBD-B289-D2BA17288C1E}" destId="{0DC15A9E-616C-F140-AB51-8B16AD675C9D}" srcOrd="1" destOrd="0" presId="urn:microsoft.com/office/officeart/2005/8/layout/list1"/>
    <dgm:cxn modelId="{3B1F1B82-9852-A04D-8D5C-21B07688C812}" type="presOf" srcId="{2045CF98-C62A-4D85-B93F-5490AE233A4F}" destId="{01FFA785-71E6-B841-BCEA-EEDBF4D4D7D2}" srcOrd="0" destOrd="0" presId="urn:microsoft.com/office/officeart/2005/8/layout/list1"/>
    <dgm:cxn modelId="{78DE3491-F22E-E74A-9D86-95E1A0F7C168}" type="presOf" srcId="{91E82435-D10F-40D5-B831-5C84E537D571}" destId="{883CB3C1-8A04-8C44-A822-388BE3F7285C}" srcOrd="1" destOrd="0" presId="urn:microsoft.com/office/officeart/2005/8/layout/list1"/>
    <dgm:cxn modelId="{25BFC992-4233-5846-87A3-A70BB27D50D5}" type="presOf" srcId="{67355D43-8549-40ED-8CEC-A354C5995A3C}" destId="{3BFAC4CF-75C9-CB4B-BE99-CD4F448724F6}" srcOrd="0" destOrd="0" presId="urn:microsoft.com/office/officeart/2005/8/layout/list1"/>
    <dgm:cxn modelId="{26FA4794-5544-0748-A7B7-CE61F8BB8EB9}" type="presOf" srcId="{434F3005-9B36-634B-8F77-78C57AE38C90}" destId="{FB33B332-7153-094B-975E-9B5492E27F72}" srcOrd="1" destOrd="0" presId="urn:microsoft.com/office/officeart/2005/8/layout/list1"/>
    <dgm:cxn modelId="{D3359D9E-AA69-403E-9B74-19087359B2CD}" srcId="{C0D894A3-0EB8-4166-91CD-D08D26280335}" destId="{1E82E43F-AFDF-4CBD-B289-D2BA17288C1E}" srcOrd="0" destOrd="0" parTransId="{43180D85-B45C-4A5D-9556-02BC1C141823}" sibTransId="{B7C72182-C6B8-4C52-867B-8789DFFD3002}"/>
    <dgm:cxn modelId="{1A22A49F-8B13-DC43-A4BE-F42050758AFB}" srcId="{C0D894A3-0EB8-4166-91CD-D08D26280335}" destId="{574222B0-567C-3F40-8AD4-0649D1DEA8FA}" srcOrd="6" destOrd="0" parTransId="{C99E6538-CA62-634E-A9F7-55D06381F2E3}" sibTransId="{E5731698-05A2-644C-A3D6-C6ED878D1B9E}"/>
    <dgm:cxn modelId="{2F6363A5-57F9-1C46-9DFC-C475A65DD29A}" type="presOf" srcId="{574222B0-567C-3F40-8AD4-0649D1DEA8FA}" destId="{2286A824-270D-6C42-96FB-FEC1B95093B4}" srcOrd="1" destOrd="0" presId="urn:microsoft.com/office/officeart/2005/8/layout/list1"/>
    <dgm:cxn modelId="{7935F6B3-1E4D-5648-A4CE-A903C445B4C7}" type="presOf" srcId="{BD6A6BD1-D062-8047-A930-299FFECB2DF6}" destId="{B93B1150-014B-2644-9B35-D084820B4D09}" srcOrd="1" destOrd="0" presId="urn:microsoft.com/office/officeart/2005/8/layout/list1"/>
    <dgm:cxn modelId="{CFC749B8-E92D-1848-BE3D-6321BA7F1095}" type="presOf" srcId="{91E82435-D10F-40D5-B831-5C84E537D571}" destId="{F68B562F-F376-AF49-90CC-98F27B609EE1}" srcOrd="0" destOrd="0" presId="urn:microsoft.com/office/officeart/2005/8/layout/list1"/>
    <dgm:cxn modelId="{BE6F53E1-382F-1143-ACE7-E25FDA497CA8}" type="presOf" srcId="{434F3005-9B36-634B-8F77-78C57AE38C90}" destId="{AB05E78E-A529-C54A-A961-919A78B387B3}" srcOrd="0" destOrd="0" presId="urn:microsoft.com/office/officeart/2005/8/layout/list1"/>
    <dgm:cxn modelId="{3E920FE2-B59C-B74D-BC14-CF9DAAD09920}" type="presOf" srcId="{574222B0-567C-3F40-8AD4-0649D1DEA8FA}" destId="{DF2268E0-CBAC-F946-8F49-ED90C691B15C}" srcOrd="0" destOrd="0" presId="urn:microsoft.com/office/officeart/2005/8/layout/list1"/>
    <dgm:cxn modelId="{AD6CD0E2-F62F-A040-8AF8-99B1FB0DD8E5}" type="presOf" srcId="{DA7AE9FA-3192-4D81-97F2-3033D2CA3C91}" destId="{F5616087-8E5A-C949-B057-9F98A88227B8}" srcOrd="0" destOrd="0" presId="urn:microsoft.com/office/officeart/2005/8/layout/list1"/>
    <dgm:cxn modelId="{5C8F89EC-3FEE-BD46-A0F6-A3BC50584709}" srcId="{C0D894A3-0EB8-4166-91CD-D08D26280335}" destId="{BD6A6BD1-D062-8047-A930-299FFECB2DF6}" srcOrd="5" destOrd="0" parTransId="{58A36E5A-5841-A64D-AA45-173C7B4A976F}" sibTransId="{E338B472-AD82-E24A-A07B-2ACF90BD3130}"/>
    <dgm:cxn modelId="{F9D91ADA-D8B3-FC4A-9AE8-51587BB4F21E}" type="presParOf" srcId="{A5578703-8317-6449-8BB4-EE887627C16D}" destId="{26CF68E3-8068-4745-B894-786DD4DB6E75}" srcOrd="0" destOrd="0" presId="urn:microsoft.com/office/officeart/2005/8/layout/list1"/>
    <dgm:cxn modelId="{DC754A91-AC24-B645-AB13-87D33085389A}" type="presParOf" srcId="{26CF68E3-8068-4745-B894-786DD4DB6E75}" destId="{B4915304-A457-7B4F-A786-6D2AD59B33EE}" srcOrd="0" destOrd="0" presId="urn:microsoft.com/office/officeart/2005/8/layout/list1"/>
    <dgm:cxn modelId="{BBD597DD-1E61-D447-93E8-2CB7C6A7CABF}" type="presParOf" srcId="{26CF68E3-8068-4745-B894-786DD4DB6E75}" destId="{0DC15A9E-616C-F140-AB51-8B16AD675C9D}" srcOrd="1" destOrd="0" presId="urn:microsoft.com/office/officeart/2005/8/layout/list1"/>
    <dgm:cxn modelId="{093624ED-243C-8749-BE80-9F808F9E7D8A}" type="presParOf" srcId="{A5578703-8317-6449-8BB4-EE887627C16D}" destId="{61B4EF4B-194B-8240-9F81-30FA35344259}" srcOrd="1" destOrd="0" presId="urn:microsoft.com/office/officeart/2005/8/layout/list1"/>
    <dgm:cxn modelId="{F834020A-8A74-684B-926B-F4562223EFD6}" type="presParOf" srcId="{A5578703-8317-6449-8BB4-EE887627C16D}" destId="{242CB130-4F12-DF40-AB4E-6BBB883AEF5E}" srcOrd="2" destOrd="0" presId="urn:microsoft.com/office/officeart/2005/8/layout/list1"/>
    <dgm:cxn modelId="{A4E76C20-7479-8148-B49A-7C5C706A396E}" type="presParOf" srcId="{A5578703-8317-6449-8BB4-EE887627C16D}" destId="{35F6B2C7-9B53-0546-ADE9-22A05DAFED27}" srcOrd="3" destOrd="0" presId="urn:microsoft.com/office/officeart/2005/8/layout/list1"/>
    <dgm:cxn modelId="{5988CF6A-151A-3B41-8922-3CFE04C6F55F}" type="presParOf" srcId="{A5578703-8317-6449-8BB4-EE887627C16D}" destId="{ED65A3B9-81AF-B645-A454-93DDA9336461}" srcOrd="4" destOrd="0" presId="urn:microsoft.com/office/officeart/2005/8/layout/list1"/>
    <dgm:cxn modelId="{108FFBEA-24F9-954E-B72F-B907429A7AAE}" type="presParOf" srcId="{ED65A3B9-81AF-B645-A454-93DDA9336461}" destId="{F5616087-8E5A-C949-B057-9F98A88227B8}" srcOrd="0" destOrd="0" presId="urn:microsoft.com/office/officeart/2005/8/layout/list1"/>
    <dgm:cxn modelId="{2E69E086-EEDC-3742-9333-B13413FAAFAE}" type="presParOf" srcId="{ED65A3B9-81AF-B645-A454-93DDA9336461}" destId="{9AB47BD9-5E98-E140-9986-BCAE332B6905}" srcOrd="1" destOrd="0" presId="urn:microsoft.com/office/officeart/2005/8/layout/list1"/>
    <dgm:cxn modelId="{164372AC-63F9-AF47-BE70-8AB0EF24BBB7}" type="presParOf" srcId="{A5578703-8317-6449-8BB4-EE887627C16D}" destId="{D3A33966-860C-3941-AE3D-9C5A37873242}" srcOrd="5" destOrd="0" presId="urn:microsoft.com/office/officeart/2005/8/layout/list1"/>
    <dgm:cxn modelId="{AC2F375C-A1AD-F840-B5EE-7C474CA33740}" type="presParOf" srcId="{A5578703-8317-6449-8BB4-EE887627C16D}" destId="{870451C2-7E39-C041-8C22-36032BE1346B}" srcOrd="6" destOrd="0" presId="urn:microsoft.com/office/officeart/2005/8/layout/list1"/>
    <dgm:cxn modelId="{B5CEFC5E-5F28-9C4E-82A6-4C4C4504EC1A}" type="presParOf" srcId="{A5578703-8317-6449-8BB4-EE887627C16D}" destId="{B21169AD-7C82-F14C-8DF6-1BF1F90B41B4}" srcOrd="7" destOrd="0" presId="urn:microsoft.com/office/officeart/2005/8/layout/list1"/>
    <dgm:cxn modelId="{DCE8191C-1928-694D-9ED3-15E92CE7C877}" type="presParOf" srcId="{A5578703-8317-6449-8BB4-EE887627C16D}" destId="{89F79928-F636-A144-950A-627D2315BB51}" srcOrd="8" destOrd="0" presId="urn:microsoft.com/office/officeart/2005/8/layout/list1"/>
    <dgm:cxn modelId="{26A96B85-AD5C-2A4B-8105-C49D326D1C9F}" type="presParOf" srcId="{89F79928-F636-A144-950A-627D2315BB51}" destId="{01FFA785-71E6-B841-BCEA-EEDBF4D4D7D2}" srcOrd="0" destOrd="0" presId="urn:microsoft.com/office/officeart/2005/8/layout/list1"/>
    <dgm:cxn modelId="{DE7379E0-7A88-2C47-BD03-292393FE1E43}" type="presParOf" srcId="{89F79928-F636-A144-950A-627D2315BB51}" destId="{2FA775D5-78D9-BD41-B8A7-38FBCFA43016}" srcOrd="1" destOrd="0" presId="urn:microsoft.com/office/officeart/2005/8/layout/list1"/>
    <dgm:cxn modelId="{C7FDD8C9-F3B9-9D42-9085-44D63659377E}" type="presParOf" srcId="{A5578703-8317-6449-8BB4-EE887627C16D}" destId="{FCADA00E-213D-2044-97E8-DE518258F3C7}" srcOrd="9" destOrd="0" presId="urn:microsoft.com/office/officeart/2005/8/layout/list1"/>
    <dgm:cxn modelId="{D7D4D3ED-2CA9-CD42-AE2B-0E1EB5CE1099}" type="presParOf" srcId="{A5578703-8317-6449-8BB4-EE887627C16D}" destId="{3FA6CA5B-9109-D842-85DD-AA852572A78E}" srcOrd="10" destOrd="0" presId="urn:microsoft.com/office/officeart/2005/8/layout/list1"/>
    <dgm:cxn modelId="{92D0968F-8496-FA4E-96CE-ABE3A13383B7}" type="presParOf" srcId="{A5578703-8317-6449-8BB4-EE887627C16D}" destId="{C725B5C0-380F-3A47-9215-773944617F3C}" srcOrd="11" destOrd="0" presId="urn:microsoft.com/office/officeart/2005/8/layout/list1"/>
    <dgm:cxn modelId="{E0FA30EC-C252-0349-94EB-5AE12A4FFD39}" type="presParOf" srcId="{A5578703-8317-6449-8BB4-EE887627C16D}" destId="{EFBA805B-089E-0142-8B55-F2CA3133988D}" srcOrd="12" destOrd="0" presId="urn:microsoft.com/office/officeart/2005/8/layout/list1"/>
    <dgm:cxn modelId="{91EA4C9B-A59C-6948-B4D5-A60C96420394}" type="presParOf" srcId="{EFBA805B-089E-0142-8B55-F2CA3133988D}" destId="{F68B562F-F376-AF49-90CC-98F27B609EE1}" srcOrd="0" destOrd="0" presId="urn:microsoft.com/office/officeart/2005/8/layout/list1"/>
    <dgm:cxn modelId="{D1110902-9DE0-BC47-9075-88375EC5080F}" type="presParOf" srcId="{EFBA805B-089E-0142-8B55-F2CA3133988D}" destId="{883CB3C1-8A04-8C44-A822-388BE3F7285C}" srcOrd="1" destOrd="0" presId="urn:microsoft.com/office/officeart/2005/8/layout/list1"/>
    <dgm:cxn modelId="{0823D550-6817-6E48-90ED-92158B79CD1F}" type="presParOf" srcId="{A5578703-8317-6449-8BB4-EE887627C16D}" destId="{B47F1F8A-FD92-5D4F-AF9E-3BB49993D9D0}" srcOrd="13" destOrd="0" presId="urn:microsoft.com/office/officeart/2005/8/layout/list1"/>
    <dgm:cxn modelId="{0C0A2DE9-A93A-4544-8443-BD67011593AB}" type="presParOf" srcId="{A5578703-8317-6449-8BB4-EE887627C16D}" destId="{C5E22FD6-A49D-9440-9DA0-FF276F8EBE32}" srcOrd="14" destOrd="0" presId="urn:microsoft.com/office/officeart/2005/8/layout/list1"/>
    <dgm:cxn modelId="{C46D30EC-2BEA-934F-A1E8-B343066B76B7}" type="presParOf" srcId="{A5578703-8317-6449-8BB4-EE887627C16D}" destId="{3926056F-0DBF-7B47-9DAE-5FF0EBF7584C}" srcOrd="15" destOrd="0" presId="urn:microsoft.com/office/officeart/2005/8/layout/list1"/>
    <dgm:cxn modelId="{88280DBF-5982-5C49-9CA8-31AF27D2BC97}" type="presParOf" srcId="{A5578703-8317-6449-8BB4-EE887627C16D}" destId="{42AB1333-DF87-8442-9F70-01495E67C8CA}" srcOrd="16" destOrd="0" presId="urn:microsoft.com/office/officeart/2005/8/layout/list1"/>
    <dgm:cxn modelId="{3AA1641A-1D58-BC43-9BDB-CD9AD2D09520}" type="presParOf" srcId="{42AB1333-DF87-8442-9F70-01495E67C8CA}" destId="{AB05E78E-A529-C54A-A961-919A78B387B3}" srcOrd="0" destOrd="0" presId="urn:microsoft.com/office/officeart/2005/8/layout/list1"/>
    <dgm:cxn modelId="{31EA8F7D-C243-3B4B-B4B9-DB69923BB0EF}" type="presParOf" srcId="{42AB1333-DF87-8442-9F70-01495E67C8CA}" destId="{FB33B332-7153-094B-975E-9B5492E27F72}" srcOrd="1" destOrd="0" presId="urn:microsoft.com/office/officeart/2005/8/layout/list1"/>
    <dgm:cxn modelId="{DB4C37BB-D663-B242-88ED-B35FC43FC92F}" type="presParOf" srcId="{A5578703-8317-6449-8BB4-EE887627C16D}" destId="{729006CB-C97C-8A4F-829E-DE4C27375770}" srcOrd="17" destOrd="0" presId="urn:microsoft.com/office/officeart/2005/8/layout/list1"/>
    <dgm:cxn modelId="{5922583C-4AA3-AA41-92F6-11EA0AE376E4}" type="presParOf" srcId="{A5578703-8317-6449-8BB4-EE887627C16D}" destId="{AE8E80A6-FC9B-7C45-9BEF-63771DE86FED}" srcOrd="18" destOrd="0" presId="urn:microsoft.com/office/officeart/2005/8/layout/list1"/>
    <dgm:cxn modelId="{43130597-1D6D-FC4D-B03B-CE19880ED424}" type="presParOf" srcId="{A5578703-8317-6449-8BB4-EE887627C16D}" destId="{A1C8A5D4-1E4A-4F46-99C5-A76961137E6D}" srcOrd="19" destOrd="0" presId="urn:microsoft.com/office/officeart/2005/8/layout/list1"/>
    <dgm:cxn modelId="{B5C4F890-9BF8-D94F-99BF-B3172C8B26C6}" type="presParOf" srcId="{A5578703-8317-6449-8BB4-EE887627C16D}" destId="{F76B4C25-3290-644A-826D-94FFB746C3B2}" srcOrd="20" destOrd="0" presId="urn:microsoft.com/office/officeart/2005/8/layout/list1"/>
    <dgm:cxn modelId="{1E6A462A-D6D6-BC4C-A54D-C0845158B7DA}" type="presParOf" srcId="{F76B4C25-3290-644A-826D-94FFB746C3B2}" destId="{7BA4F0F4-11E7-AD4F-AC15-99E78A29C39A}" srcOrd="0" destOrd="0" presId="urn:microsoft.com/office/officeart/2005/8/layout/list1"/>
    <dgm:cxn modelId="{992AF204-0E27-D34E-954F-33B7E6B10D27}" type="presParOf" srcId="{F76B4C25-3290-644A-826D-94FFB746C3B2}" destId="{B93B1150-014B-2644-9B35-D084820B4D09}" srcOrd="1" destOrd="0" presId="urn:microsoft.com/office/officeart/2005/8/layout/list1"/>
    <dgm:cxn modelId="{88E83694-8DCF-D446-BAFA-83EA0DB0A0E9}" type="presParOf" srcId="{A5578703-8317-6449-8BB4-EE887627C16D}" destId="{C18873C4-8C25-A344-ACD4-D4F514A044A4}" srcOrd="21" destOrd="0" presId="urn:microsoft.com/office/officeart/2005/8/layout/list1"/>
    <dgm:cxn modelId="{CEE492ED-B145-3345-9F8B-D048DF1E34DD}" type="presParOf" srcId="{A5578703-8317-6449-8BB4-EE887627C16D}" destId="{92A0D23F-52D2-6445-9576-E86E20AE3F99}" srcOrd="22" destOrd="0" presId="urn:microsoft.com/office/officeart/2005/8/layout/list1"/>
    <dgm:cxn modelId="{E1A19E18-E0D6-E545-8CF4-42A72F0F8FA9}" type="presParOf" srcId="{A5578703-8317-6449-8BB4-EE887627C16D}" destId="{7A3DA69D-894C-444E-9BF9-9464534FAA2E}" srcOrd="23" destOrd="0" presId="urn:microsoft.com/office/officeart/2005/8/layout/list1"/>
    <dgm:cxn modelId="{B0E52E99-94F2-7845-9FBC-A84455882C00}" type="presParOf" srcId="{A5578703-8317-6449-8BB4-EE887627C16D}" destId="{E58D3EA4-6A9A-0D4F-A14C-638CD023D31D}" srcOrd="24" destOrd="0" presId="urn:microsoft.com/office/officeart/2005/8/layout/list1"/>
    <dgm:cxn modelId="{E812D6BE-871F-4949-8BEC-0A8799E15C6E}" type="presParOf" srcId="{E58D3EA4-6A9A-0D4F-A14C-638CD023D31D}" destId="{DF2268E0-CBAC-F946-8F49-ED90C691B15C}" srcOrd="0" destOrd="0" presId="urn:microsoft.com/office/officeart/2005/8/layout/list1"/>
    <dgm:cxn modelId="{C368F60D-B6FA-C649-BB2D-AA7468F88C27}" type="presParOf" srcId="{E58D3EA4-6A9A-0D4F-A14C-638CD023D31D}" destId="{2286A824-270D-6C42-96FB-FEC1B95093B4}" srcOrd="1" destOrd="0" presId="urn:microsoft.com/office/officeart/2005/8/layout/list1"/>
    <dgm:cxn modelId="{C176EE44-09AA-A943-98E7-C444E1A10983}" type="presParOf" srcId="{A5578703-8317-6449-8BB4-EE887627C16D}" destId="{39B2E49D-B076-4245-BDAD-2AD897750801}" srcOrd="25" destOrd="0" presId="urn:microsoft.com/office/officeart/2005/8/layout/list1"/>
    <dgm:cxn modelId="{2A6513E4-3CDB-C943-BD0F-88D23FE973D0}" type="presParOf" srcId="{A5578703-8317-6449-8BB4-EE887627C16D}" destId="{BE5A2E84-61FA-244B-B580-9FB1C26EFDCF}" srcOrd="26" destOrd="0" presId="urn:microsoft.com/office/officeart/2005/8/layout/list1"/>
    <dgm:cxn modelId="{2B6ACFF7-1837-6446-BB24-25A4C6713993}" type="presParOf" srcId="{A5578703-8317-6449-8BB4-EE887627C16D}" destId="{01D75D61-6209-844F-9547-FA546F866132}" srcOrd="27" destOrd="0" presId="urn:microsoft.com/office/officeart/2005/8/layout/list1"/>
    <dgm:cxn modelId="{F84C916A-E33C-8C4E-A62D-47CA0118BE38}" type="presParOf" srcId="{A5578703-8317-6449-8BB4-EE887627C16D}" destId="{42DC4526-DF71-EF4C-B1F9-F47B07C40D8B}" srcOrd="28" destOrd="0" presId="urn:microsoft.com/office/officeart/2005/8/layout/list1"/>
    <dgm:cxn modelId="{039DA31E-FC7A-534E-9A51-C507AB385987}" type="presParOf" srcId="{42DC4526-DF71-EF4C-B1F9-F47B07C40D8B}" destId="{3BFAC4CF-75C9-CB4B-BE99-CD4F448724F6}" srcOrd="0" destOrd="0" presId="urn:microsoft.com/office/officeart/2005/8/layout/list1"/>
    <dgm:cxn modelId="{9B6B657B-FDC7-B640-A77B-EA4856B22470}" type="presParOf" srcId="{42DC4526-DF71-EF4C-B1F9-F47B07C40D8B}" destId="{C9B0200F-04C8-264B-AE6F-F43223E99727}" srcOrd="1" destOrd="0" presId="urn:microsoft.com/office/officeart/2005/8/layout/list1"/>
    <dgm:cxn modelId="{DAFEFF0F-08F0-A24B-B3A0-2B00A1DC000E}" type="presParOf" srcId="{A5578703-8317-6449-8BB4-EE887627C16D}" destId="{A619A883-EFF9-5C4D-9361-1CE4EE8F1B60}" srcOrd="29" destOrd="0" presId="urn:microsoft.com/office/officeart/2005/8/layout/list1"/>
    <dgm:cxn modelId="{7A73691A-AC56-7749-BB5F-B92A9CE72962}" type="presParOf" srcId="{A5578703-8317-6449-8BB4-EE887627C16D}" destId="{7D761F37-1D50-194B-B898-5D2967746D21}"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D894A3-0EB8-4166-91CD-D08D26280335}"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n-US"/>
        </a:p>
      </dgm:t>
    </dgm:pt>
    <dgm:pt modelId="{1E82E43F-AFDF-4CBD-B289-D2BA17288C1E}">
      <dgm:prSet custT="1"/>
      <dgm:spPr/>
      <dgm:t>
        <a:bodyPr/>
        <a:lstStyle/>
        <a:p>
          <a:r>
            <a:rPr lang="en-US" sz="1800" b="0" i="0" dirty="0">
              <a:latin typeface="Calibri" panose="020F0502020204030204" pitchFamily="34" charset="0"/>
            </a:rPr>
            <a:t>RICE</a:t>
          </a:r>
        </a:p>
      </dgm:t>
    </dgm:pt>
    <dgm:pt modelId="{43180D85-B45C-4A5D-9556-02BC1C141823}" type="parTrans" cxnId="{D3359D9E-AA69-403E-9B74-19087359B2CD}">
      <dgm:prSet/>
      <dgm:spPr/>
      <dgm:t>
        <a:bodyPr/>
        <a:lstStyle/>
        <a:p>
          <a:endParaRPr lang="en-US" sz="1800">
            <a:latin typeface="Avenir Next" panose="020B0503020202020204" pitchFamily="34" charset="0"/>
          </a:endParaRPr>
        </a:p>
      </dgm:t>
    </dgm:pt>
    <dgm:pt modelId="{B7C72182-C6B8-4C52-867B-8789DFFD3002}" type="sibTrans" cxnId="{D3359D9E-AA69-403E-9B74-19087359B2CD}">
      <dgm:prSet/>
      <dgm:spPr/>
      <dgm:t>
        <a:bodyPr/>
        <a:lstStyle/>
        <a:p>
          <a:endParaRPr lang="en-US" sz="1800">
            <a:latin typeface="Avenir Next" panose="020B0503020202020204" pitchFamily="34" charset="0"/>
          </a:endParaRPr>
        </a:p>
      </dgm:t>
    </dgm:pt>
    <dgm:pt modelId="{DA7AE9FA-3192-4D81-97F2-3033D2CA3C91}">
      <dgm:prSet custT="1"/>
      <dgm:spPr/>
      <dgm:t>
        <a:bodyPr/>
        <a:lstStyle/>
        <a:p>
          <a:r>
            <a:rPr lang="en-US" sz="1800" b="0" i="0" dirty="0">
              <a:latin typeface="Calibri" panose="020F0502020204030204" pitchFamily="34" charset="0"/>
            </a:rPr>
            <a:t>NSAIDS</a:t>
          </a:r>
        </a:p>
      </dgm:t>
    </dgm:pt>
    <dgm:pt modelId="{73453BBC-BED6-4179-BE7D-2197E5F11F51}" type="parTrans" cxnId="{8D99F70C-EB0B-4171-BD1F-853D2CA1992F}">
      <dgm:prSet/>
      <dgm:spPr/>
      <dgm:t>
        <a:bodyPr/>
        <a:lstStyle/>
        <a:p>
          <a:endParaRPr lang="en-US" sz="1800">
            <a:latin typeface="Avenir Next" panose="020B0503020202020204" pitchFamily="34" charset="0"/>
          </a:endParaRPr>
        </a:p>
      </dgm:t>
    </dgm:pt>
    <dgm:pt modelId="{20A0D699-C7F8-48B8-BAB2-75AC4CEDB925}" type="sibTrans" cxnId="{8D99F70C-EB0B-4171-BD1F-853D2CA1992F}">
      <dgm:prSet/>
      <dgm:spPr/>
      <dgm:t>
        <a:bodyPr/>
        <a:lstStyle/>
        <a:p>
          <a:endParaRPr lang="en-US" sz="1800">
            <a:latin typeface="Avenir Next" panose="020B0503020202020204" pitchFamily="34" charset="0"/>
          </a:endParaRPr>
        </a:p>
      </dgm:t>
    </dgm:pt>
    <dgm:pt modelId="{2045CF98-C62A-4D85-B93F-5490AE233A4F}">
      <dgm:prSet custT="1"/>
      <dgm:spPr/>
      <dgm:t>
        <a:bodyPr/>
        <a:lstStyle/>
        <a:p>
          <a:r>
            <a:rPr lang="en-US" sz="1800" b="0" i="0" dirty="0">
              <a:latin typeface="Calibri" panose="020F0502020204030204" pitchFamily="34" charset="0"/>
            </a:rPr>
            <a:t>Acetaminophen</a:t>
          </a:r>
        </a:p>
      </dgm:t>
    </dgm:pt>
    <dgm:pt modelId="{A03247B3-7397-4EA1-AA34-1A8BC2B67131}" type="parTrans" cxnId="{11601006-58F2-4D72-A0E6-32C85CF1B463}">
      <dgm:prSet/>
      <dgm:spPr/>
      <dgm:t>
        <a:bodyPr/>
        <a:lstStyle/>
        <a:p>
          <a:endParaRPr lang="en-US" sz="1800">
            <a:latin typeface="Avenir Next" panose="020B0503020202020204" pitchFamily="34" charset="0"/>
          </a:endParaRPr>
        </a:p>
      </dgm:t>
    </dgm:pt>
    <dgm:pt modelId="{D4898650-712E-48D5-A1DD-C9C61CC385D0}" type="sibTrans" cxnId="{11601006-58F2-4D72-A0E6-32C85CF1B463}">
      <dgm:prSet/>
      <dgm:spPr/>
      <dgm:t>
        <a:bodyPr/>
        <a:lstStyle/>
        <a:p>
          <a:endParaRPr lang="en-US" sz="1800">
            <a:latin typeface="Avenir Next" panose="020B0503020202020204" pitchFamily="34" charset="0"/>
          </a:endParaRPr>
        </a:p>
      </dgm:t>
    </dgm:pt>
    <dgm:pt modelId="{91E82435-D10F-40D5-B831-5C84E537D571}">
      <dgm:prSet custT="1"/>
      <dgm:spPr/>
      <dgm:t>
        <a:bodyPr/>
        <a:lstStyle/>
        <a:p>
          <a:r>
            <a:rPr lang="en-US" sz="1800" b="0" i="0" dirty="0">
              <a:latin typeface="Calibri" panose="020F0502020204030204" pitchFamily="34" charset="0"/>
            </a:rPr>
            <a:t>Muscle relaxants</a:t>
          </a:r>
        </a:p>
      </dgm:t>
    </dgm:pt>
    <dgm:pt modelId="{8E9AA12C-7FF4-4CD5-8AFD-C30D490DD1CE}" type="parTrans" cxnId="{49858042-F8EC-4F54-92E1-7FCDCC4DFE4C}">
      <dgm:prSet/>
      <dgm:spPr/>
      <dgm:t>
        <a:bodyPr/>
        <a:lstStyle/>
        <a:p>
          <a:endParaRPr lang="en-US" sz="1800">
            <a:latin typeface="Avenir Next" panose="020B0503020202020204" pitchFamily="34" charset="0"/>
          </a:endParaRPr>
        </a:p>
      </dgm:t>
    </dgm:pt>
    <dgm:pt modelId="{FB05F4A8-3C46-4885-8306-0B4AF0157496}" type="sibTrans" cxnId="{49858042-F8EC-4F54-92E1-7FCDCC4DFE4C}">
      <dgm:prSet/>
      <dgm:spPr/>
      <dgm:t>
        <a:bodyPr/>
        <a:lstStyle/>
        <a:p>
          <a:endParaRPr lang="en-US" sz="1800">
            <a:latin typeface="Avenir Next" panose="020B0503020202020204" pitchFamily="34" charset="0"/>
          </a:endParaRPr>
        </a:p>
      </dgm:t>
    </dgm:pt>
    <dgm:pt modelId="{67355D43-8549-40ED-8CEC-A354C5995A3C}">
      <dgm:prSet custT="1"/>
      <dgm:spPr/>
      <dgm:t>
        <a:bodyPr/>
        <a:lstStyle/>
        <a:p>
          <a:r>
            <a:rPr lang="en-US" sz="1800" b="0" i="0" dirty="0">
              <a:latin typeface="Calibri" panose="020F0502020204030204" pitchFamily="34" charset="0"/>
            </a:rPr>
            <a:t>Opioids</a:t>
          </a:r>
        </a:p>
      </dgm:t>
    </dgm:pt>
    <dgm:pt modelId="{72FA485F-E4ED-4B02-8519-6D0B6CCEEA64}" type="parTrans" cxnId="{F758F512-5464-4DB3-BB51-B5F7C9615725}">
      <dgm:prSet/>
      <dgm:spPr/>
      <dgm:t>
        <a:bodyPr/>
        <a:lstStyle/>
        <a:p>
          <a:endParaRPr lang="en-US" sz="1800">
            <a:latin typeface="Avenir Next" panose="020B0503020202020204" pitchFamily="34" charset="0"/>
          </a:endParaRPr>
        </a:p>
      </dgm:t>
    </dgm:pt>
    <dgm:pt modelId="{65D591EC-9377-4C17-A716-218B92834D7B}" type="sibTrans" cxnId="{F758F512-5464-4DB3-BB51-B5F7C9615725}">
      <dgm:prSet/>
      <dgm:spPr/>
      <dgm:t>
        <a:bodyPr/>
        <a:lstStyle/>
        <a:p>
          <a:endParaRPr lang="en-US" sz="1800">
            <a:latin typeface="Avenir Next" panose="020B0503020202020204" pitchFamily="34" charset="0"/>
          </a:endParaRPr>
        </a:p>
      </dgm:t>
    </dgm:pt>
    <dgm:pt modelId="{434F3005-9B36-634B-8F77-78C57AE38C90}">
      <dgm:prSet custT="1"/>
      <dgm:spPr/>
      <dgm:t>
        <a:bodyPr/>
        <a:lstStyle/>
        <a:p>
          <a:r>
            <a:rPr lang="en-US" sz="1800" b="0" i="0" dirty="0" err="1">
              <a:latin typeface="Calibri" panose="020F0502020204030204" pitchFamily="34" charset="0"/>
            </a:rPr>
            <a:t>Gabapentinoids</a:t>
          </a:r>
          <a:endParaRPr lang="en-US" sz="1800" b="0" i="0" dirty="0">
            <a:latin typeface="Calibri" panose="020F0502020204030204" pitchFamily="34" charset="0"/>
          </a:endParaRPr>
        </a:p>
      </dgm:t>
    </dgm:pt>
    <dgm:pt modelId="{EE9D5AFD-6EAE-1C47-B171-EBB6C38E9628}" type="parTrans" cxnId="{62D45166-CCD6-AE4F-B92D-7880E79B54D2}">
      <dgm:prSet/>
      <dgm:spPr/>
      <dgm:t>
        <a:bodyPr/>
        <a:lstStyle/>
        <a:p>
          <a:endParaRPr lang="en-US" sz="1800">
            <a:latin typeface="Avenir Next" panose="020B0503020202020204" pitchFamily="34" charset="0"/>
          </a:endParaRPr>
        </a:p>
      </dgm:t>
    </dgm:pt>
    <dgm:pt modelId="{785ECE11-8ECA-A247-96D5-EAFC3AEC9492}" type="sibTrans" cxnId="{62D45166-CCD6-AE4F-B92D-7880E79B54D2}">
      <dgm:prSet/>
      <dgm:spPr/>
      <dgm:t>
        <a:bodyPr/>
        <a:lstStyle/>
        <a:p>
          <a:endParaRPr lang="en-US" sz="1800">
            <a:latin typeface="Avenir Next" panose="020B0503020202020204" pitchFamily="34" charset="0"/>
          </a:endParaRPr>
        </a:p>
      </dgm:t>
    </dgm:pt>
    <dgm:pt modelId="{574222B0-567C-3F40-8AD4-0649D1DEA8FA}">
      <dgm:prSet custT="1"/>
      <dgm:spPr/>
      <dgm:t>
        <a:bodyPr/>
        <a:lstStyle/>
        <a:p>
          <a:r>
            <a:rPr lang="en-US" sz="1800" b="0" i="0" dirty="0">
              <a:latin typeface="Calibri" panose="020F0502020204030204" pitchFamily="34" charset="0"/>
            </a:rPr>
            <a:t>Interventions</a:t>
          </a:r>
        </a:p>
      </dgm:t>
    </dgm:pt>
    <dgm:pt modelId="{C99E6538-CA62-634E-A9F7-55D06381F2E3}" type="parTrans" cxnId="{1A22A49F-8B13-DC43-A4BE-F42050758AFB}">
      <dgm:prSet/>
      <dgm:spPr/>
      <dgm:t>
        <a:bodyPr/>
        <a:lstStyle/>
        <a:p>
          <a:endParaRPr lang="en-US" sz="1800">
            <a:latin typeface="Avenir Next" panose="020B0503020202020204" pitchFamily="34" charset="0"/>
          </a:endParaRPr>
        </a:p>
      </dgm:t>
    </dgm:pt>
    <dgm:pt modelId="{E5731698-05A2-644C-A3D6-C6ED878D1B9E}" type="sibTrans" cxnId="{1A22A49F-8B13-DC43-A4BE-F42050758AFB}">
      <dgm:prSet/>
      <dgm:spPr/>
      <dgm:t>
        <a:bodyPr/>
        <a:lstStyle/>
        <a:p>
          <a:endParaRPr lang="en-US" sz="1800">
            <a:latin typeface="Avenir Next" panose="020B0503020202020204" pitchFamily="34" charset="0"/>
          </a:endParaRPr>
        </a:p>
      </dgm:t>
    </dgm:pt>
    <dgm:pt modelId="{BD6A6BD1-D062-8047-A930-299FFECB2DF6}">
      <dgm:prSet custT="1"/>
      <dgm:spPr/>
      <dgm:t>
        <a:bodyPr/>
        <a:lstStyle/>
        <a:p>
          <a:r>
            <a:rPr lang="en-US" sz="1800" dirty="0"/>
            <a:t>SNRIs / TCAs</a:t>
          </a:r>
        </a:p>
      </dgm:t>
    </dgm:pt>
    <dgm:pt modelId="{58A36E5A-5841-A64D-AA45-173C7B4A976F}" type="parTrans" cxnId="{5C8F89EC-3FEE-BD46-A0F6-A3BC50584709}">
      <dgm:prSet/>
      <dgm:spPr/>
      <dgm:t>
        <a:bodyPr/>
        <a:lstStyle/>
        <a:p>
          <a:endParaRPr lang="en-US"/>
        </a:p>
      </dgm:t>
    </dgm:pt>
    <dgm:pt modelId="{E338B472-AD82-E24A-A07B-2ACF90BD3130}" type="sibTrans" cxnId="{5C8F89EC-3FEE-BD46-A0F6-A3BC50584709}">
      <dgm:prSet/>
      <dgm:spPr/>
      <dgm:t>
        <a:bodyPr/>
        <a:lstStyle/>
        <a:p>
          <a:endParaRPr lang="en-US"/>
        </a:p>
      </dgm:t>
    </dgm:pt>
    <dgm:pt modelId="{A5578703-8317-6449-8BB4-EE887627C16D}" type="pres">
      <dgm:prSet presAssocID="{C0D894A3-0EB8-4166-91CD-D08D26280335}" presName="linear" presStyleCnt="0">
        <dgm:presLayoutVars>
          <dgm:dir/>
          <dgm:animLvl val="lvl"/>
          <dgm:resizeHandles val="exact"/>
        </dgm:presLayoutVars>
      </dgm:prSet>
      <dgm:spPr/>
    </dgm:pt>
    <dgm:pt modelId="{26CF68E3-8068-4745-B894-786DD4DB6E75}" type="pres">
      <dgm:prSet presAssocID="{1E82E43F-AFDF-4CBD-B289-D2BA17288C1E}" presName="parentLin" presStyleCnt="0"/>
      <dgm:spPr/>
    </dgm:pt>
    <dgm:pt modelId="{B4915304-A457-7B4F-A786-6D2AD59B33EE}" type="pres">
      <dgm:prSet presAssocID="{1E82E43F-AFDF-4CBD-B289-D2BA17288C1E}" presName="parentLeftMargin" presStyleLbl="node1" presStyleIdx="0" presStyleCnt="8"/>
      <dgm:spPr/>
    </dgm:pt>
    <dgm:pt modelId="{0DC15A9E-616C-F140-AB51-8B16AD675C9D}" type="pres">
      <dgm:prSet presAssocID="{1E82E43F-AFDF-4CBD-B289-D2BA17288C1E}" presName="parentText" presStyleLbl="node1" presStyleIdx="0" presStyleCnt="8">
        <dgm:presLayoutVars>
          <dgm:chMax val="0"/>
          <dgm:bulletEnabled val="1"/>
        </dgm:presLayoutVars>
      </dgm:prSet>
      <dgm:spPr/>
    </dgm:pt>
    <dgm:pt modelId="{61B4EF4B-194B-8240-9F81-30FA35344259}" type="pres">
      <dgm:prSet presAssocID="{1E82E43F-AFDF-4CBD-B289-D2BA17288C1E}" presName="negativeSpace" presStyleCnt="0"/>
      <dgm:spPr/>
    </dgm:pt>
    <dgm:pt modelId="{242CB130-4F12-DF40-AB4E-6BBB883AEF5E}" type="pres">
      <dgm:prSet presAssocID="{1E82E43F-AFDF-4CBD-B289-D2BA17288C1E}" presName="childText" presStyleLbl="conFgAcc1" presStyleIdx="0" presStyleCnt="8">
        <dgm:presLayoutVars>
          <dgm:bulletEnabled val="1"/>
        </dgm:presLayoutVars>
      </dgm:prSet>
      <dgm:spPr/>
    </dgm:pt>
    <dgm:pt modelId="{35F6B2C7-9B53-0546-ADE9-22A05DAFED27}" type="pres">
      <dgm:prSet presAssocID="{B7C72182-C6B8-4C52-867B-8789DFFD3002}" presName="spaceBetweenRectangles" presStyleCnt="0"/>
      <dgm:spPr/>
    </dgm:pt>
    <dgm:pt modelId="{ED65A3B9-81AF-B645-A454-93DDA9336461}" type="pres">
      <dgm:prSet presAssocID="{DA7AE9FA-3192-4D81-97F2-3033D2CA3C91}" presName="parentLin" presStyleCnt="0"/>
      <dgm:spPr/>
    </dgm:pt>
    <dgm:pt modelId="{F5616087-8E5A-C949-B057-9F98A88227B8}" type="pres">
      <dgm:prSet presAssocID="{DA7AE9FA-3192-4D81-97F2-3033D2CA3C91}" presName="parentLeftMargin" presStyleLbl="node1" presStyleIdx="0" presStyleCnt="8"/>
      <dgm:spPr/>
    </dgm:pt>
    <dgm:pt modelId="{9AB47BD9-5E98-E140-9986-BCAE332B6905}" type="pres">
      <dgm:prSet presAssocID="{DA7AE9FA-3192-4D81-97F2-3033D2CA3C91}" presName="parentText" presStyleLbl="node1" presStyleIdx="1" presStyleCnt="8">
        <dgm:presLayoutVars>
          <dgm:chMax val="0"/>
          <dgm:bulletEnabled val="1"/>
        </dgm:presLayoutVars>
      </dgm:prSet>
      <dgm:spPr/>
    </dgm:pt>
    <dgm:pt modelId="{D3A33966-860C-3941-AE3D-9C5A37873242}" type="pres">
      <dgm:prSet presAssocID="{DA7AE9FA-3192-4D81-97F2-3033D2CA3C91}" presName="negativeSpace" presStyleCnt="0"/>
      <dgm:spPr/>
    </dgm:pt>
    <dgm:pt modelId="{870451C2-7E39-C041-8C22-36032BE1346B}" type="pres">
      <dgm:prSet presAssocID="{DA7AE9FA-3192-4D81-97F2-3033D2CA3C91}" presName="childText" presStyleLbl="conFgAcc1" presStyleIdx="1" presStyleCnt="8">
        <dgm:presLayoutVars>
          <dgm:bulletEnabled val="1"/>
        </dgm:presLayoutVars>
      </dgm:prSet>
      <dgm:spPr/>
    </dgm:pt>
    <dgm:pt modelId="{B21169AD-7C82-F14C-8DF6-1BF1F90B41B4}" type="pres">
      <dgm:prSet presAssocID="{20A0D699-C7F8-48B8-BAB2-75AC4CEDB925}" presName="spaceBetweenRectangles" presStyleCnt="0"/>
      <dgm:spPr/>
    </dgm:pt>
    <dgm:pt modelId="{89F79928-F636-A144-950A-627D2315BB51}" type="pres">
      <dgm:prSet presAssocID="{2045CF98-C62A-4D85-B93F-5490AE233A4F}" presName="parentLin" presStyleCnt="0"/>
      <dgm:spPr/>
    </dgm:pt>
    <dgm:pt modelId="{01FFA785-71E6-B841-BCEA-EEDBF4D4D7D2}" type="pres">
      <dgm:prSet presAssocID="{2045CF98-C62A-4D85-B93F-5490AE233A4F}" presName="parentLeftMargin" presStyleLbl="node1" presStyleIdx="1" presStyleCnt="8"/>
      <dgm:spPr/>
    </dgm:pt>
    <dgm:pt modelId="{2FA775D5-78D9-BD41-B8A7-38FBCFA43016}" type="pres">
      <dgm:prSet presAssocID="{2045CF98-C62A-4D85-B93F-5490AE233A4F}" presName="parentText" presStyleLbl="node1" presStyleIdx="2" presStyleCnt="8">
        <dgm:presLayoutVars>
          <dgm:chMax val="0"/>
          <dgm:bulletEnabled val="1"/>
        </dgm:presLayoutVars>
      </dgm:prSet>
      <dgm:spPr/>
    </dgm:pt>
    <dgm:pt modelId="{FCADA00E-213D-2044-97E8-DE518258F3C7}" type="pres">
      <dgm:prSet presAssocID="{2045CF98-C62A-4D85-B93F-5490AE233A4F}" presName="negativeSpace" presStyleCnt="0"/>
      <dgm:spPr/>
    </dgm:pt>
    <dgm:pt modelId="{3FA6CA5B-9109-D842-85DD-AA852572A78E}" type="pres">
      <dgm:prSet presAssocID="{2045CF98-C62A-4D85-B93F-5490AE233A4F}" presName="childText" presStyleLbl="conFgAcc1" presStyleIdx="2" presStyleCnt="8">
        <dgm:presLayoutVars>
          <dgm:bulletEnabled val="1"/>
        </dgm:presLayoutVars>
      </dgm:prSet>
      <dgm:spPr/>
    </dgm:pt>
    <dgm:pt modelId="{C725B5C0-380F-3A47-9215-773944617F3C}" type="pres">
      <dgm:prSet presAssocID="{D4898650-712E-48D5-A1DD-C9C61CC385D0}" presName="spaceBetweenRectangles" presStyleCnt="0"/>
      <dgm:spPr/>
    </dgm:pt>
    <dgm:pt modelId="{EFBA805B-089E-0142-8B55-F2CA3133988D}" type="pres">
      <dgm:prSet presAssocID="{91E82435-D10F-40D5-B831-5C84E537D571}" presName="parentLin" presStyleCnt="0"/>
      <dgm:spPr/>
    </dgm:pt>
    <dgm:pt modelId="{F68B562F-F376-AF49-90CC-98F27B609EE1}" type="pres">
      <dgm:prSet presAssocID="{91E82435-D10F-40D5-B831-5C84E537D571}" presName="parentLeftMargin" presStyleLbl="node1" presStyleIdx="2" presStyleCnt="8"/>
      <dgm:spPr/>
    </dgm:pt>
    <dgm:pt modelId="{883CB3C1-8A04-8C44-A822-388BE3F7285C}" type="pres">
      <dgm:prSet presAssocID="{91E82435-D10F-40D5-B831-5C84E537D571}" presName="parentText" presStyleLbl="node1" presStyleIdx="3" presStyleCnt="8">
        <dgm:presLayoutVars>
          <dgm:chMax val="0"/>
          <dgm:bulletEnabled val="1"/>
        </dgm:presLayoutVars>
      </dgm:prSet>
      <dgm:spPr/>
    </dgm:pt>
    <dgm:pt modelId="{B47F1F8A-FD92-5D4F-AF9E-3BB49993D9D0}" type="pres">
      <dgm:prSet presAssocID="{91E82435-D10F-40D5-B831-5C84E537D571}" presName="negativeSpace" presStyleCnt="0"/>
      <dgm:spPr/>
    </dgm:pt>
    <dgm:pt modelId="{C5E22FD6-A49D-9440-9DA0-FF276F8EBE32}" type="pres">
      <dgm:prSet presAssocID="{91E82435-D10F-40D5-B831-5C84E537D571}" presName="childText" presStyleLbl="conFgAcc1" presStyleIdx="3" presStyleCnt="8">
        <dgm:presLayoutVars>
          <dgm:bulletEnabled val="1"/>
        </dgm:presLayoutVars>
      </dgm:prSet>
      <dgm:spPr/>
    </dgm:pt>
    <dgm:pt modelId="{3926056F-0DBF-7B47-9DAE-5FF0EBF7584C}" type="pres">
      <dgm:prSet presAssocID="{FB05F4A8-3C46-4885-8306-0B4AF0157496}" presName="spaceBetweenRectangles" presStyleCnt="0"/>
      <dgm:spPr/>
    </dgm:pt>
    <dgm:pt modelId="{42AB1333-DF87-8442-9F70-01495E67C8CA}" type="pres">
      <dgm:prSet presAssocID="{434F3005-9B36-634B-8F77-78C57AE38C90}" presName="parentLin" presStyleCnt="0"/>
      <dgm:spPr/>
    </dgm:pt>
    <dgm:pt modelId="{AB05E78E-A529-C54A-A961-919A78B387B3}" type="pres">
      <dgm:prSet presAssocID="{434F3005-9B36-634B-8F77-78C57AE38C90}" presName="parentLeftMargin" presStyleLbl="node1" presStyleIdx="3" presStyleCnt="8"/>
      <dgm:spPr/>
    </dgm:pt>
    <dgm:pt modelId="{FB33B332-7153-094B-975E-9B5492E27F72}" type="pres">
      <dgm:prSet presAssocID="{434F3005-9B36-634B-8F77-78C57AE38C90}" presName="parentText" presStyleLbl="node1" presStyleIdx="4" presStyleCnt="8">
        <dgm:presLayoutVars>
          <dgm:chMax val="0"/>
          <dgm:bulletEnabled val="1"/>
        </dgm:presLayoutVars>
      </dgm:prSet>
      <dgm:spPr/>
    </dgm:pt>
    <dgm:pt modelId="{729006CB-C97C-8A4F-829E-DE4C27375770}" type="pres">
      <dgm:prSet presAssocID="{434F3005-9B36-634B-8F77-78C57AE38C90}" presName="negativeSpace" presStyleCnt="0"/>
      <dgm:spPr/>
    </dgm:pt>
    <dgm:pt modelId="{AE8E80A6-FC9B-7C45-9BEF-63771DE86FED}" type="pres">
      <dgm:prSet presAssocID="{434F3005-9B36-634B-8F77-78C57AE38C90}" presName="childText" presStyleLbl="conFgAcc1" presStyleIdx="4" presStyleCnt="8">
        <dgm:presLayoutVars>
          <dgm:bulletEnabled val="1"/>
        </dgm:presLayoutVars>
      </dgm:prSet>
      <dgm:spPr/>
    </dgm:pt>
    <dgm:pt modelId="{A1C8A5D4-1E4A-4F46-99C5-A76961137E6D}" type="pres">
      <dgm:prSet presAssocID="{785ECE11-8ECA-A247-96D5-EAFC3AEC9492}" presName="spaceBetweenRectangles" presStyleCnt="0"/>
      <dgm:spPr/>
    </dgm:pt>
    <dgm:pt modelId="{F76B4C25-3290-644A-826D-94FFB746C3B2}" type="pres">
      <dgm:prSet presAssocID="{BD6A6BD1-D062-8047-A930-299FFECB2DF6}" presName="parentLin" presStyleCnt="0"/>
      <dgm:spPr/>
    </dgm:pt>
    <dgm:pt modelId="{7BA4F0F4-11E7-AD4F-AC15-99E78A29C39A}" type="pres">
      <dgm:prSet presAssocID="{BD6A6BD1-D062-8047-A930-299FFECB2DF6}" presName="parentLeftMargin" presStyleLbl="node1" presStyleIdx="4" presStyleCnt="8"/>
      <dgm:spPr/>
    </dgm:pt>
    <dgm:pt modelId="{B93B1150-014B-2644-9B35-D084820B4D09}" type="pres">
      <dgm:prSet presAssocID="{BD6A6BD1-D062-8047-A930-299FFECB2DF6}" presName="parentText" presStyleLbl="node1" presStyleIdx="5" presStyleCnt="8">
        <dgm:presLayoutVars>
          <dgm:chMax val="0"/>
          <dgm:bulletEnabled val="1"/>
        </dgm:presLayoutVars>
      </dgm:prSet>
      <dgm:spPr/>
    </dgm:pt>
    <dgm:pt modelId="{C18873C4-8C25-A344-ACD4-D4F514A044A4}" type="pres">
      <dgm:prSet presAssocID="{BD6A6BD1-D062-8047-A930-299FFECB2DF6}" presName="negativeSpace" presStyleCnt="0"/>
      <dgm:spPr/>
    </dgm:pt>
    <dgm:pt modelId="{92A0D23F-52D2-6445-9576-E86E20AE3F99}" type="pres">
      <dgm:prSet presAssocID="{BD6A6BD1-D062-8047-A930-299FFECB2DF6}" presName="childText" presStyleLbl="conFgAcc1" presStyleIdx="5" presStyleCnt="8">
        <dgm:presLayoutVars>
          <dgm:bulletEnabled val="1"/>
        </dgm:presLayoutVars>
      </dgm:prSet>
      <dgm:spPr/>
    </dgm:pt>
    <dgm:pt modelId="{7A3DA69D-894C-444E-9BF9-9464534FAA2E}" type="pres">
      <dgm:prSet presAssocID="{E338B472-AD82-E24A-A07B-2ACF90BD3130}" presName="spaceBetweenRectangles" presStyleCnt="0"/>
      <dgm:spPr/>
    </dgm:pt>
    <dgm:pt modelId="{E58D3EA4-6A9A-0D4F-A14C-638CD023D31D}" type="pres">
      <dgm:prSet presAssocID="{574222B0-567C-3F40-8AD4-0649D1DEA8FA}" presName="parentLin" presStyleCnt="0"/>
      <dgm:spPr/>
    </dgm:pt>
    <dgm:pt modelId="{DF2268E0-CBAC-F946-8F49-ED90C691B15C}" type="pres">
      <dgm:prSet presAssocID="{574222B0-567C-3F40-8AD4-0649D1DEA8FA}" presName="parentLeftMargin" presStyleLbl="node1" presStyleIdx="5" presStyleCnt="8"/>
      <dgm:spPr/>
    </dgm:pt>
    <dgm:pt modelId="{2286A824-270D-6C42-96FB-FEC1B95093B4}" type="pres">
      <dgm:prSet presAssocID="{574222B0-567C-3F40-8AD4-0649D1DEA8FA}" presName="parentText" presStyleLbl="node1" presStyleIdx="6" presStyleCnt="8">
        <dgm:presLayoutVars>
          <dgm:chMax val="0"/>
          <dgm:bulletEnabled val="1"/>
        </dgm:presLayoutVars>
      </dgm:prSet>
      <dgm:spPr/>
    </dgm:pt>
    <dgm:pt modelId="{39B2E49D-B076-4245-BDAD-2AD897750801}" type="pres">
      <dgm:prSet presAssocID="{574222B0-567C-3F40-8AD4-0649D1DEA8FA}" presName="negativeSpace" presStyleCnt="0"/>
      <dgm:spPr/>
    </dgm:pt>
    <dgm:pt modelId="{BE5A2E84-61FA-244B-B580-9FB1C26EFDCF}" type="pres">
      <dgm:prSet presAssocID="{574222B0-567C-3F40-8AD4-0649D1DEA8FA}" presName="childText" presStyleLbl="conFgAcc1" presStyleIdx="6" presStyleCnt="8">
        <dgm:presLayoutVars>
          <dgm:bulletEnabled val="1"/>
        </dgm:presLayoutVars>
      </dgm:prSet>
      <dgm:spPr/>
    </dgm:pt>
    <dgm:pt modelId="{01D75D61-6209-844F-9547-FA546F866132}" type="pres">
      <dgm:prSet presAssocID="{E5731698-05A2-644C-A3D6-C6ED878D1B9E}" presName="spaceBetweenRectangles" presStyleCnt="0"/>
      <dgm:spPr/>
    </dgm:pt>
    <dgm:pt modelId="{42DC4526-DF71-EF4C-B1F9-F47B07C40D8B}" type="pres">
      <dgm:prSet presAssocID="{67355D43-8549-40ED-8CEC-A354C5995A3C}" presName="parentLin" presStyleCnt="0"/>
      <dgm:spPr/>
    </dgm:pt>
    <dgm:pt modelId="{3BFAC4CF-75C9-CB4B-BE99-CD4F448724F6}" type="pres">
      <dgm:prSet presAssocID="{67355D43-8549-40ED-8CEC-A354C5995A3C}" presName="parentLeftMargin" presStyleLbl="node1" presStyleIdx="6" presStyleCnt="8"/>
      <dgm:spPr/>
    </dgm:pt>
    <dgm:pt modelId="{C9B0200F-04C8-264B-AE6F-F43223E99727}" type="pres">
      <dgm:prSet presAssocID="{67355D43-8549-40ED-8CEC-A354C5995A3C}" presName="parentText" presStyleLbl="node1" presStyleIdx="7" presStyleCnt="8">
        <dgm:presLayoutVars>
          <dgm:chMax val="0"/>
          <dgm:bulletEnabled val="1"/>
        </dgm:presLayoutVars>
      </dgm:prSet>
      <dgm:spPr/>
    </dgm:pt>
    <dgm:pt modelId="{A619A883-EFF9-5C4D-9361-1CE4EE8F1B60}" type="pres">
      <dgm:prSet presAssocID="{67355D43-8549-40ED-8CEC-A354C5995A3C}" presName="negativeSpace" presStyleCnt="0"/>
      <dgm:spPr/>
    </dgm:pt>
    <dgm:pt modelId="{7D761F37-1D50-194B-B898-5D2967746D21}" type="pres">
      <dgm:prSet presAssocID="{67355D43-8549-40ED-8CEC-A354C5995A3C}" presName="childText" presStyleLbl="conFgAcc1" presStyleIdx="7" presStyleCnt="8">
        <dgm:presLayoutVars>
          <dgm:bulletEnabled val="1"/>
        </dgm:presLayoutVars>
      </dgm:prSet>
      <dgm:spPr/>
    </dgm:pt>
  </dgm:ptLst>
  <dgm:cxnLst>
    <dgm:cxn modelId="{11601006-58F2-4D72-A0E6-32C85CF1B463}" srcId="{C0D894A3-0EB8-4166-91CD-D08D26280335}" destId="{2045CF98-C62A-4D85-B93F-5490AE233A4F}" srcOrd="2" destOrd="0" parTransId="{A03247B3-7397-4EA1-AA34-1A8BC2B67131}" sibTransId="{D4898650-712E-48D5-A1DD-C9C61CC385D0}"/>
    <dgm:cxn modelId="{FCBFC80C-6603-DC4A-9C43-F688794D15D1}" type="presOf" srcId="{C0D894A3-0EB8-4166-91CD-D08D26280335}" destId="{A5578703-8317-6449-8BB4-EE887627C16D}" srcOrd="0" destOrd="0" presId="urn:microsoft.com/office/officeart/2005/8/layout/list1"/>
    <dgm:cxn modelId="{8D99F70C-EB0B-4171-BD1F-853D2CA1992F}" srcId="{C0D894A3-0EB8-4166-91CD-D08D26280335}" destId="{DA7AE9FA-3192-4D81-97F2-3033D2CA3C91}" srcOrd="1" destOrd="0" parTransId="{73453BBC-BED6-4179-BE7D-2197E5F11F51}" sibTransId="{20A0D699-C7F8-48B8-BAB2-75AC4CEDB925}"/>
    <dgm:cxn modelId="{FA21D10D-BB0A-6045-8E85-3613762CF7D9}" type="presOf" srcId="{DA7AE9FA-3192-4D81-97F2-3033D2CA3C91}" destId="{9AB47BD9-5E98-E140-9986-BCAE332B6905}" srcOrd="1" destOrd="0" presId="urn:microsoft.com/office/officeart/2005/8/layout/list1"/>
    <dgm:cxn modelId="{F758F512-5464-4DB3-BB51-B5F7C9615725}" srcId="{C0D894A3-0EB8-4166-91CD-D08D26280335}" destId="{67355D43-8549-40ED-8CEC-A354C5995A3C}" srcOrd="7" destOrd="0" parTransId="{72FA485F-E4ED-4B02-8519-6D0B6CCEEA64}" sibTransId="{65D591EC-9377-4C17-A716-218B92834D7B}"/>
    <dgm:cxn modelId="{E3FEFB32-9261-7447-8AAC-78AD45292841}" type="presOf" srcId="{2045CF98-C62A-4D85-B93F-5490AE233A4F}" destId="{2FA775D5-78D9-BD41-B8A7-38FBCFA43016}" srcOrd="1" destOrd="0" presId="urn:microsoft.com/office/officeart/2005/8/layout/list1"/>
    <dgm:cxn modelId="{0B822A3C-CDDB-A042-B85D-C00809B91B20}" type="presOf" srcId="{67355D43-8549-40ED-8CEC-A354C5995A3C}" destId="{C9B0200F-04C8-264B-AE6F-F43223E99727}" srcOrd="1" destOrd="0" presId="urn:microsoft.com/office/officeart/2005/8/layout/list1"/>
    <dgm:cxn modelId="{49858042-F8EC-4F54-92E1-7FCDCC4DFE4C}" srcId="{C0D894A3-0EB8-4166-91CD-D08D26280335}" destId="{91E82435-D10F-40D5-B831-5C84E537D571}" srcOrd="3" destOrd="0" parTransId="{8E9AA12C-7FF4-4CD5-8AFD-C30D490DD1CE}" sibTransId="{FB05F4A8-3C46-4885-8306-0B4AF0157496}"/>
    <dgm:cxn modelId="{FA2D0755-80AC-CF4A-9314-43252D6996BB}" type="presOf" srcId="{1E82E43F-AFDF-4CBD-B289-D2BA17288C1E}" destId="{B4915304-A457-7B4F-A786-6D2AD59B33EE}" srcOrd="0" destOrd="0" presId="urn:microsoft.com/office/officeart/2005/8/layout/list1"/>
    <dgm:cxn modelId="{F080D962-DDBE-294E-8BB7-4F950FA5BB0C}" type="presOf" srcId="{BD6A6BD1-D062-8047-A930-299FFECB2DF6}" destId="{7BA4F0F4-11E7-AD4F-AC15-99E78A29C39A}" srcOrd="0" destOrd="0" presId="urn:microsoft.com/office/officeart/2005/8/layout/list1"/>
    <dgm:cxn modelId="{62D45166-CCD6-AE4F-B92D-7880E79B54D2}" srcId="{C0D894A3-0EB8-4166-91CD-D08D26280335}" destId="{434F3005-9B36-634B-8F77-78C57AE38C90}" srcOrd="4" destOrd="0" parTransId="{EE9D5AFD-6EAE-1C47-B171-EBB6C38E9628}" sibTransId="{785ECE11-8ECA-A247-96D5-EAFC3AEC9492}"/>
    <dgm:cxn modelId="{91E4DC6B-254D-CF49-912F-0AFB0766BCDD}" type="presOf" srcId="{1E82E43F-AFDF-4CBD-B289-D2BA17288C1E}" destId="{0DC15A9E-616C-F140-AB51-8B16AD675C9D}" srcOrd="1" destOrd="0" presId="urn:microsoft.com/office/officeart/2005/8/layout/list1"/>
    <dgm:cxn modelId="{3B1F1B82-9852-A04D-8D5C-21B07688C812}" type="presOf" srcId="{2045CF98-C62A-4D85-B93F-5490AE233A4F}" destId="{01FFA785-71E6-B841-BCEA-EEDBF4D4D7D2}" srcOrd="0" destOrd="0" presId="urn:microsoft.com/office/officeart/2005/8/layout/list1"/>
    <dgm:cxn modelId="{78DE3491-F22E-E74A-9D86-95E1A0F7C168}" type="presOf" srcId="{91E82435-D10F-40D5-B831-5C84E537D571}" destId="{883CB3C1-8A04-8C44-A822-388BE3F7285C}" srcOrd="1" destOrd="0" presId="urn:microsoft.com/office/officeart/2005/8/layout/list1"/>
    <dgm:cxn modelId="{25BFC992-4233-5846-87A3-A70BB27D50D5}" type="presOf" srcId="{67355D43-8549-40ED-8CEC-A354C5995A3C}" destId="{3BFAC4CF-75C9-CB4B-BE99-CD4F448724F6}" srcOrd="0" destOrd="0" presId="urn:microsoft.com/office/officeart/2005/8/layout/list1"/>
    <dgm:cxn modelId="{26FA4794-5544-0748-A7B7-CE61F8BB8EB9}" type="presOf" srcId="{434F3005-9B36-634B-8F77-78C57AE38C90}" destId="{FB33B332-7153-094B-975E-9B5492E27F72}" srcOrd="1" destOrd="0" presId="urn:microsoft.com/office/officeart/2005/8/layout/list1"/>
    <dgm:cxn modelId="{D3359D9E-AA69-403E-9B74-19087359B2CD}" srcId="{C0D894A3-0EB8-4166-91CD-D08D26280335}" destId="{1E82E43F-AFDF-4CBD-B289-D2BA17288C1E}" srcOrd="0" destOrd="0" parTransId="{43180D85-B45C-4A5D-9556-02BC1C141823}" sibTransId="{B7C72182-C6B8-4C52-867B-8789DFFD3002}"/>
    <dgm:cxn modelId="{1A22A49F-8B13-DC43-A4BE-F42050758AFB}" srcId="{C0D894A3-0EB8-4166-91CD-D08D26280335}" destId="{574222B0-567C-3F40-8AD4-0649D1DEA8FA}" srcOrd="6" destOrd="0" parTransId="{C99E6538-CA62-634E-A9F7-55D06381F2E3}" sibTransId="{E5731698-05A2-644C-A3D6-C6ED878D1B9E}"/>
    <dgm:cxn modelId="{2F6363A5-57F9-1C46-9DFC-C475A65DD29A}" type="presOf" srcId="{574222B0-567C-3F40-8AD4-0649D1DEA8FA}" destId="{2286A824-270D-6C42-96FB-FEC1B95093B4}" srcOrd="1" destOrd="0" presId="urn:microsoft.com/office/officeart/2005/8/layout/list1"/>
    <dgm:cxn modelId="{7935F6B3-1E4D-5648-A4CE-A903C445B4C7}" type="presOf" srcId="{BD6A6BD1-D062-8047-A930-299FFECB2DF6}" destId="{B93B1150-014B-2644-9B35-D084820B4D09}" srcOrd="1" destOrd="0" presId="urn:microsoft.com/office/officeart/2005/8/layout/list1"/>
    <dgm:cxn modelId="{CFC749B8-E92D-1848-BE3D-6321BA7F1095}" type="presOf" srcId="{91E82435-D10F-40D5-B831-5C84E537D571}" destId="{F68B562F-F376-AF49-90CC-98F27B609EE1}" srcOrd="0" destOrd="0" presId="urn:microsoft.com/office/officeart/2005/8/layout/list1"/>
    <dgm:cxn modelId="{BE6F53E1-382F-1143-ACE7-E25FDA497CA8}" type="presOf" srcId="{434F3005-9B36-634B-8F77-78C57AE38C90}" destId="{AB05E78E-A529-C54A-A961-919A78B387B3}" srcOrd="0" destOrd="0" presId="urn:microsoft.com/office/officeart/2005/8/layout/list1"/>
    <dgm:cxn modelId="{3E920FE2-B59C-B74D-BC14-CF9DAAD09920}" type="presOf" srcId="{574222B0-567C-3F40-8AD4-0649D1DEA8FA}" destId="{DF2268E0-CBAC-F946-8F49-ED90C691B15C}" srcOrd="0" destOrd="0" presId="urn:microsoft.com/office/officeart/2005/8/layout/list1"/>
    <dgm:cxn modelId="{AD6CD0E2-F62F-A040-8AF8-99B1FB0DD8E5}" type="presOf" srcId="{DA7AE9FA-3192-4D81-97F2-3033D2CA3C91}" destId="{F5616087-8E5A-C949-B057-9F98A88227B8}" srcOrd="0" destOrd="0" presId="urn:microsoft.com/office/officeart/2005/8/layout/list1"/>
    <dgm:cxn modelId="{5C8F89EC-3FEE-BD46-A0F6-A3BC50584709}" srcId="{C0D894A3-0EB8-4166-91CD-D08D26280335}" destId="{BD6A6BD1-D062-8047-A930-299FFECB2DF6}" srcOrd="5" destOrd="0" parTransId="{58A36E5A-5841-A64D-AA45-173C7B4A976F}" sibTransId="{E338B472-AD82-E24A-A07B-2ACF90BD3130}"/>
    <dgm:cxn modelId="{F9D91ADA-D8B3-FC4A-9AE8-51587BB4F21E}" type="presParOf" srcId="{A5578703-8317-6449-8BB4-EE887627C16D}" destId="{26CF68E3-8068-4745-B894-786DD4DB6E75}" srcOrd="0" destOrd="0" presId="urn:microsoft.com/office/officeart/2005/8/layout/list1"/>
    <dgm:cxn modelId="{DC754A91-AC24-B645-AB13-87D33085389A}" type="presParOf" srcId="{26CF68E3-8068-4745-B894-786DD4DB6E75}" destId="{B4915304-A457-7B4F-A786-6D2AD59B33EE}" srcOrd="0" destOrd="0" presId="urn:microsoft.com/office/officeart/2005/8/layout/list1"/>
    <dgm:cxn modelId="{BBD597DD-1E61-D447-93E8-2CB7C6A7CABF}" type="presParOf" srcId="{26CF68E3-8068-4745-B894-786DD4DB6E75}" destId="{0DC15A9E-616C-F140-AB51-8B16AD675C9D}" srcOrd="1" destOrd="0" presId="urn:microsoft.com/office/officeart/2005/8/layout/list1"/>
    <dgm:cxn modelId="{093624ED-243C-8749-BE80-9F808F9E7D8A}" type="presParOf" srcId="{A5578703-8317-6449-8BB4-EE887627C16D}" destId="{61B4EF4B-194B-8240-9F81-30FA35344259}" srcOrd="1" destOrd="0" presId="urn:microsoft.com/office/officeart/2005/8/layout/list1"/>
    <dgm:cxn modelId="{F834020A-8A74-684B-926B-F4562223EFD6}" type="presParOf" srcId="{A5578703-8317-6449-8BB4-EE887627C16D}" destId="{242CB130-4F12-DF40-AB4E-6BBB883AEF5E}" srcOrd="2" destOrd="0" presId="urn:microsoft.com/office/officeart/2005/8/layout/list1"/>
    <dgm:cxn modelId="{A4E76C20-7479-8148-B49A-7C5C706A396E}" type="presParOf" srcId="{A5578703-8317-6449-8BB4-EE887627C16D}" destId="{35F6B2C7-9B53-0546-ADE9-22A05DAFED27}" srcOrd="3" destOrd="0" presId="urn:microsoft.com/office/officeart/2005/8/layout/list1"/>
    <dgm:cxn modelId="{5988CF6A-151A-3B41-8922-3CFE04C6F55F}" type="presParOf" srcId="{A5578703-8317-6449-8BB4-EE887627C16D}" destId="{ED65A3B9-81AF-B645-A454-93DDA9336461}" srcOrd="4" destOrd="0" presId="urn:microsoft.com/office/officeart/2005/8/layout/list1"/>
    <dgm:cxn modelId="{108FFBEA-24F9-954E-B72F-B907429A7AAE}" type="presParOf" srcId="{ED65A3B9-81AF-B645-A454-93DDA9336461}" destId="{F5616087-8E5A-C949-B057-9F98A88227B8}" srcOrd="0" destOrd="0" presId="urn:microsoft.com/office/officeart/2005/8/layout/list1"/>
    <dgm:cxn modelId="{2E69E086-EEDC-3742-9333-B13413FAAFAE}" type="presParOf" srcId="{ED65A3B9-81AF-B645-A454-93DDA9336461}" destId="{9AB47BD9-5E98-E140-9986-BCAE332B6905}" srcOrd="1" destOrd="0" presId="urn:microsoft.com/office/officeart/2005/8/layout/list1"/>
    <dgm:cxn modelId="{164372AC-63F9-AF47-BE70-8AB0EF24BBB7}" type="presParOf" srcId="{A5578703-8317-6449-8BB4-EE887627C16D}" destId="{D3A33966-860C-3941-AE3D-9C5A37873242}" srcOrd="5" destOrd="0" presId="urn:microsoft.com/office/officeart/2005/8/layout/list1"/>
    <dgm:cxn modelId="{AC2F375C-A1AD-F840-B5EE-7C474CA33740}" type="presParOf" srcId="{A5578703-8317-6449-8BB4-EE887627C16D}" destId="{870451C2-7E39-C041-8C22-36032BE1346B}" srcOrd="6" destOrd="0" presId="urn:microsoft.com/office/officeart/2005/8/layout/list1"/>
    <dgm:cxn modelId="{B5CEFC5E-5F28-9C4E-82A6-4C4C4504EC1A}" type="presParOf" srcId="{A5578703-8317-6449-8BB4-EE887627C16D}" destId="{B21169AD-7C82-F14C-8DF6-1BF1F90B41B4}" srcOrd="7" destOrd="0" presId="urn:microsoft.com/office/officeart/2005/8/layout/list1"/>
    <dgm:cxn modelId="{DCE8191C-1928-694D-9ED3-15E92CE7C877}" type="presParOf" srcId="{A5578703-8317-6449-8BB4-EE887627C16D}" destId="{89F79928-F636-A144-950A-627D2315BB51}" srcOrd="8" destOrd="0" presId="urn:microsoft.com/office/officeart/2005/8/layout/list1"/>
    <dgm:cxn modelId="{26A96B85-AD5C-2A4B-8105-C49D326D1C9F}" type="presParOf" srcId="{89F79928-F636-A144-950A-627D2315BB51}" destId="{01FFA785-71E6-B841-BCEA-EEDBF4D4D7D2}" srcOrd="0" destOrd="0" presId="urn:microsoft.com/office/officeart/2005/8/layout/list1"/>
    <dgm:cxn modelId="{DE7379E0-7A88-2C47-BD03-292393FE1E43}" type="presParOf" srcId="{89F79928-F636-A144-950A-627D2315BB51}" destId="{2FA775D5-78D9-BD41-B8A7-38FBCFA43016}" srcOrd="1" destOrd="0" presId="urn:microsoft.com/office/officeart/2005/8/layout/list1"/>
    <dgm:cxn modelId="{C7FDD8C9-F3B9-9D42-9085-44D63659377E}" type="presParOf" srcId="{A5578703-8317-6449-8BB4-EE887627C16D}" destId="{FCADA00E-213D-2044-97E8-DE518258F3C7}" srcOrd="9" destOrd="0" presId="urn:microsoft.com/office/officeart/2005/8/layout/list1"/>
    <dgm:cxn modelId="{D7D4D3ED-2CA9-CD42-AE2B-0E1EB5CE1099}" type="presParOf" srcId="{A5578703-8317-6449-8BB4-EE887627C16D}" destId="{3FA6CA5B-9109-D842-85DD-AA852572A78E}" srcOrd="10" destOrd="0" presId="urn:microsoft.com/office/officeart/2005/8/layout/list1"/>
    <dgm:cxn modelId="{92D0968F-8496-FA4E-96CE-ABE3A13383B7}" type="presParOf" srcId="{A5578703-8317-6449-8BB4-EE887627C16D}" destId="{C725B5C0-380F-3A47-9215-773944617F3C}" srcOrd="11" destOrd="0" presId="urn:microsoft.com/office/officeart/2005/8/layout/list1"/>
    <dgm:cxn modelId="{E0FA30EC-C252-0349-94EB-5AE12A4FFD39}" type="presParOf" srcId="{A5578703-8317-6449-8BB4-EE887627C16D}" destId="{EFBA805B-089E-0142-8B55-F2CA3133988D}" srcOrd="12" destOrd="0" presId="urn:microsoft.com/office/officeart/2005/8/layout/list1"/>
    <dgm:cxn modelId="{91EA4C9B-A59C-6948-B4D5-A60C96420394}" type="presParOf" srcId="{EFBA805B-089E-0142-8B55-F2CA3133988D}" destId="{F68B562F-F376-AF49-90CC-98F27B609EE1}" srcOrd="0" destOrd="0" presId="urn:microsoft.com/office/officeart/2005/8/layout/list1"/>
    <dgm:cxn modelId="{D1110902-9DE0-BC47-9075-88375EC5080F}" type="presParOf" srcId="{EFBA805B-089E-0142-8B55-F2CA3133988D}" destId="{883CB3C1-8A04-8C44-A822-388BE3F7285C}" srcOrd="1" destOrd="0" presId="urn:microsoft.com/office/officeart/2005/8/layout/list1"/>
    <dgm:cxn modelId="{0823D550-6817-6E48-90ED-92158B79CD1F}" type="presParOf" srcId="{A5578703-8317-6449-8BB4-EE887627C16D}" destId="{B47F1F8A-FD92-5D4F-AF9E-3BB49993D9D0}" srcOrd="13" destOrd="0" presId="urn:microsoft.com/office/officeart/2005/8/layout/list1"/>
    <dgm:cxn modelId="{0C0A2DE9-A93A-4544-8443-BD67011593AB}" type="presParOf" srcId="{A5578703-8317-6449-8BB4-EE887627C16D}" destId="{C5E22FD6-A49D-9440-9DA0-FF276F8EBE32}" srcOrd="14" destOrd="0" presId="urn:microsoft.com/office/officeart/2005/8/layout/list1"/>
    <dgm:cxn modelId="{C46D30EC-2BEA-934F-A1E8-B343066B76B7}" type="presParOf" srcId="{A5578703-8317-6449-8BB4-EE887627C16D}" destId="{3926056F-0DBF-7B47-9DAE-5FF0EBF7584C}" srcOrd="15" destOrd="0" presId="urn:microsoft.com/office/officeart/2005/8/layout/list1"/>
    <dgm:cxn modelId="{88280DBF-5982-5C49-9CA8-31AF27D2BC97}" type="presParOf" srcId="{A5578703-8317-6449-8BB4-EE887627C16D}" destId="{42AB1333-DF87-8442-9F70-01495E67C8CA}" srcOrd="16" destOrd="0" presId="urn:microsoft.com/office/officeart/2005/8/layout/list1"/>
    <dgm:cxn modelId="{3AA1641A-1D58-BC43-9BDB-CD9AD2D09520}" type="presParOf" srcId="{42AB1333-DF87-8442-9F70-01495E67C8CA}" destId="{AB05E78E-A529-C54A-A961-919A78B387B3}" srcOrd="0" destOrd="0" presId="urn:microsoft.com/office/officeart/2005/8/layout/list1"/>
    <dgm:cxn modelId="{31EA8F7D-C243-3B4B-B4B9-DB69923BB0EF}" type="presParOf" srcId="{42AB1333-DF87-8442-9F70-01495E67C8CA}" destId="{FB33B332-7153-094B-975E-9B5492E27F72}" srcOrd="1" destOrd="0" presId="urn:microsoft.com/office/officeart/2005/8/layout/list1"/>
    <dgm:cxn modelId="{DB4C37BB-D663-B242-88ED-B35FC43FC92F}" type="presParOf" srcId="{A5578703-8317-6449-8BB4-EE887627C16D}" destId="{729006CB-C97C-8A4F-829E-DE4C27375770}" srcOrd="17" destOrd="0" presId="urn:microsoft.com/office/officeart/2005/8/layout/list1"/>
    <dgm:cxn modelId="{5922583C-4AA3-AA41-92F6-11EA0AE376E4}" type="presParOf" srcId="{A5578703-8317-6449-8BB4-EE887627C16D}" destId="{AE8E80A6-FC9B-7C45-9BEF-63771DE86FED}" srcOrd="18" destOrd="0" presId="urn:microsoft.com/office/officeart/2005/8/layout/list1"/>
    <dgm:cxn modelId="{43130597-1D6D-FC4D-B03B-CE19880ED424}" type="presParOf" srcId="{A5578703-8317-6449-8BB4-EE887627C16D}" destId="{A1C8A5D4-1E4A-4F46-99C5-A76961137E6D}" srcOrd="19" destOrd="0" presId="urn:microsoft.com/office/officeart/2005/8/layout/list1"/>
    <dgm:cxn modelId="{B5C4F890-9BF8-D94F-99BF-B3172C8B26C6}" type="presParOf" srcId="{A5578703-8317-6449-8BB4-EE887627C16D}" destId="{F76B4C25-3290-644A-826D-94FFB746C3B2}" srcOrd="20" destOrd="0" presId="urn:microsoft.com/office/officeart/2005/8/layout/list1"/>
    <dgm:cxn modelId="{1E6A462A-D6D6-BC4C-A54D-C0845158B7DA}" type="presParOf" srcId="{F76B4C25-3290-644A-826D-94FFB746C3B2}" destId="{7BA4F0F4-11E7-AD4F-AC15-99E78A29C39A}" srcOrd="0" destOrd="0" presId="urn:microsoft.com/office/officeart/2005/8/layout/list1"/>
    <dgm:cxn modelId="{992AF204-0E27-D34E-954F-33B7E6B10D27}" type="presParOf" srcId="{F76B4C25-3290-644A-826D-94FFB746C3B2}" destId="{B93B1150-014B-2644-9B35-D084820B4D09}" srcOrd="1" destOrd="0" presId="urn:microsoft.com/office/officeart/2005/8/layout/list1"/>
    <dgm:cxn modelId="{88E83694-8DCF-D446-BAFA-83EA0DB0A0E9}" type="presParOf" srcId="{A5578703-8317-6449-8BB4-EE887627C16D}" destId="{C18873C4-8C25-A344-ACD4-D4F514A044A4}" srcOrd="21" destOrd="0" presId="urn:microsoft.com/office/officeart/2005/8/layout/list1"/>
    <dgm:cxn modelId="{CEE492ED-B145-3345-9F8B-D048DF1E34DD}" type="presParOf" srcId="{A5578703-8317-6449-8BB4-EE887627C16D}" destId="{92A0D23F-52D2-6445-9576-E86E20AE3F99}" srcOrd="22" destOrd="0" presId="urn:microsoft.com/office/officeart/2005/8/layout/list1"/>
    <dgm:cxn modelId="{E1A19E18-E0D6-E545-8CF4-42A72F0F8FA9}" type="presParOf" srcId="{A5578703-8317-6449-8BB4-EE887627C16D}" destId="{7A3DA69D-894C-444E-9BF9-9464534FAA2E}" srcOrd="23" destOrd="0" presId="urn:microsoft.com/office/officeart/2005/8/layout/list1"/>
    <dgm:cxn modelId="{B0E52E99-94F2-7845-9FBC-A84455882C00}" type="presParOf" srcId="{A5578703-8317-6449-8BB4-EE887627C16D}" destId="{E58D3EA4-6A9A-0D4F-A14C-638CD023D31D}" srcOrd="24" destOrd="0" presId="urn:microsoft.com/office/officeart/2005/8/layout/list1"/>
    <dgm:cxn modelId="{E812D6BE-871F-4949-8BEC-0A8799E15C6E}" type="presParOf" srcId="{E58D3EA4-6A9A-0D4F-A14C-638CD023D31D}" destId="{DF2268E0-CBAC-F946-8F49-ED90C691B15C}" srcOrd="0" destOrd="0" presId="urn:microsoft.com/office/officeart/2005/8/layout/list1"/>
    <dgm:cxn modelId="{C368F60D-B6FA-C649-BB2D-AA7468F88C27}" type="presParOf" srcId="{E58D3EA4-6A9A-0D4F-A14C-638CD023D31D}" destId="{2286A824-270D-6C42-96FB-FEC1B95093B4}" srcOrd="1" destOrd="0" presId="urn:microsoft.com/office/officeart/2005/8/layout/list1"/>
    <dgm:cxn modelId="{C176EE44-09AA-A943-98E7-C444E1A10983}" type="presParOf" srcId="{A5578703-8317-6449-8BB4-EE887627C16D}" destId="{39B2E49D-B076-4245-BDAD-2AD897750801}" srcOrd="25" destOrd="0" presId="urn:microsoft.com/office/officeart/2005/8/layout/list1"/>
    <dgm:cxn modelId="{2A6513E4-3CDB-C943-BD0F-88D23FE973D0}" type="presParOf" srcId="{A5578703-8317-6449-8BB4-EE887627C16D}" destId="{BE5A2E84-61FA-244B-B580-9FB1C26EFDCF}" srcOrd="26" destOrd="0" presId="urn:microsoft.com/office/officeart/2005/8/layout/list1"/>
    <dgm:cxn modelId="{2B6ACFF7-1837-6446-BB24-25A4C6713993}" type="presParOf" srcId="{A5578703-8317-6449-8BB4-EE887627C16D}" destId="{01D75D61-6209-844F-9547-FA546F866132}" srcOrd="27" destOrd="0" presId="urn:microsoft.com/office/officeart/2005/8/layout/list1"/>
    <dgm:cxn modelId="{F84C916A-E33C-8C4E-A62D-47CA0118BE38}" type="presParOf" srcId="{A5578703-8317-6449-8BB4-EE887627C16D}" destId="{42DC4526-DF71-EF4C-B1F9-F47B07C40D8B}" srcOrd="28" destOrd="0" presId="urn:microsoft.com/office/officeart/2005/8/layout/list1"/>
    <dgm:cxn modelId="{039DA31E-FC7A-534E-9A51-C507AB385987}" type="presParOf" srcId="{42DC4526-DF71-EF4C-B1F9-F47B07C40D8B}" destId="{3BFAC4CF-75C9-CB4B-BE99-CD4F448724F6}" srcOrd="0" destOrd="0" presId="urn:microsoft.com/office/officeart/2005/8/layout/list1"/>
    <dgm:cxn modelId="{9B6B657B-FDC7-B640-A77B-EA4856B22470}" type="presParOf" srcId="{42DC4526-DF71-EF4C-B1F9-F47B07C40D8B}" destId="{C9B0200F-04C8-264B-AE6F-F43223E99727}" srcOrd="1" destOrd="0" presId="urn:microsoft.com/office/officeart/2005/8/layout/list1"/>
    <dgm:cxn modelId="{DAFEFF0F-08F0-A24B-B3A0-2B00A1DC000E}" type="presParOf" srcId="{A5578703-8317-6449-8BB4-EE887627C16D}" destId="{A619A883-EFF9-5C4D-9361-1CE4EE8F1B60}" srcOrd="29" destOrd="0" presId="urn:microsoft.com/office/officeart/2005/8/layout/list1"/>
    <dgm:cxn modelId="{7A73691A-AC56-7749-BB5F-B92A9CE72962}" type="presParOf" srcId="{A5578703-8317-6449-8BB4-EE887627C16D}" destId="{7D761F37-1D50-194B-B898-5D2967746D21}"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D894A3-0EB8-4166-91CD-D08D26280335}"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n-US"/>
        </a:p>
      </dgm:t>
    </dgm:pt>
    <dgm:pt modelId="{1E82E43F-AFDF-4CBD-B289-D2BA17288C1E}">
      <dgm:prSet custT="1"/>
      <dgm:spPr/>
      <dgm:t>
        <a:bodyPr/>
        <a:lstStyle/>
        <a:p>
          <a:r>
            <a:rPr lang="en-US" sz="1800" b="0" i="0" dirty="0">
              <a:latin typeface="Calibri" panose="020F0502020204030204" pitchFamily="34" charset="0"/>
            </a:rPr>
            <a:t>RICE</a:t>
          </a:r>
        </a:p>
      </dgm:t>
    </dgm:pt>
    <dgm:pt modelId="{43180D85-B45C-4A5D-9556-02BC1C141823}" type="parTrans" cxnId="{D3359D9E-AA69-403E-9B74-19087359B2CD}">
      <dgm:prSet/>
      <dgm:spPr/>
      <dgm:t>
        <a:bodyPr/>
        <a:lstStyle/>
        <a:p>
          <a:endParaRPr lang="en-US" sz="1800">
            <a:latin typeface="Avenir Next" panose="020B0503020202020204" pitchFamily="34" charset="0"/>
          </a:endParaRPr>
        </a:p>
      </dgm:t>
    </dgm:pt>
    <dgm:pt modelId="{B7C72182-C6B8-4C52-867B-8789DFFD3002}" type="sibTrans" cxnId="{D3359D9E-AA69-403E-9B74-19087359B2CD}">
      <dgm:prSet/>
      <dgm:spPr/>
      <dgm:t>
        <a:bodyPr/>
        <a:lstStyle/>
        <a:p>
          <a:endParaRPr lang="en-US" sz="1800">
            <a:latin typeface="Avenir Next" panose="020B0503020202020204" pitchFamily="34" charset="0"/>
          </a:endParaRPr>
        </a:p>
      </dgm:t>
    </dgm:pt>
    <dgm:pt modelId="{DA7AE9FA-3192-4D81-97F2-3033D2CA3C91}">
      <dgm:prSet custT="1"/>
      <dgm:spPr/>
      <dgm:t>
        <a:bodyPr/>
        <a:lstStyle/>
        <a:p>
          <a:r>
            <a:rPr lang="en-US" sz="1800" b="0" i="0" dirty="0">
              <a:latin typeface="Calibri" panose="020F0502020204030204" pitchFamily="34" charset="0"/>
            </a:rPr>
            <a:t>NSAIDS</a:t>
          </a:r>
        </a:p>
      </dgm:t>
    </dgm:pt>
    <dgm:pt modelId="{73453BBC-BED6-4179-BE7D-2197E5F11F51}" type="parTrans" cxnId="{8D99F70C-EB0B-4171-BD1F-853D2CA1992F}">
      <dgm:prSet/>
      <dgm:spPr/>
      <dgm:t>
        <a:bodyPr/>
        <a:lstStyle/>
        <a:p>
          <a:endParaRPr lang="en-US" sz="1800">
            <a:latin typeface="Avenir Next" panose="020B0503020202020204" pitchFamily="34" charset="0"/>
          </a:endParaRPr>
        </a:p>
      </dgm:t>
    </dgm:pt>
    <dgm:pt modelId="{20A0D699-C7F8-48B8-BAB2-75AC4CEDB925}" type="sibTrans" cxnId="{8D99F70C-EB0B-4171-BD1F-853D2CA1992F}">
      <dgm:prSet/>
      <dgm:spPr/>
      <dgm:t>
        <a:bodyPr/>
        <a:lstStyle/>
        <a:p>
          <a:endParaRPr lang="en-US" sz="1800">
            <a:latin typeface="Avenir Next" panose="020B0503020202020204" pitchFamily="34" charset="0"/>
          </a:endParaRPr>
        </a:p>
      </dgm:t>
    </dgm:pt>
    <dgm:pt modelId="{2045CF98-C62A-4D85-B93F-5490AE233A4F}">
      <dgm:prSet custT="1"/>
      <dgm:spPr/>
      <dgm:t>
        <a:bodyPr/>
        <a:lstStyle/>
        <a:p>
          <a:r>
            <a:rPr lang="en-US" sz="1800" b="0" i="0" dirty="0">
              <a:latin typeface="Calibri" panose="020F0502020204030204" pitchFamily="34" charset="0"/>
            </a:rPr>
            <a:t>Acetaminophen</a:t>
          </a:r>
        </a:p>
      </dgm:t>
    </dgm:pt>
    <dgm:pt modelId="{A03247B3-7397-4EA1-AA34-1A8BC2B67131}" type="parTrans" cxnId="{11601006-58F2-4D72-A0E6-32C85CF1B463}">
      <dgm:prSet/>
      <dgm:spPr/>
      <dgm:t>
        <a:bodyPr/>
        <a:lstStyle/>
        <a:p>
          <a:endParaRPr lang="en-US" sz="1800">
            <a:latin typeface="Avenir Next" panose="020B0503020202020204" pitchFamily="34" charset="0"/>
          </a:endParaRPr>
        </a:p>
      </dgm:t>
    </dgm:pt>
    <dgm:pt modelId="{D4898650-712E-48D5-A1DD-C9C61CC385D0}" type="sibTrans" cxnId="{11601006-58F2-4D72-A0E6-32C85CF1B463}">
      <dgm:prSet/>
      <dgm:spPr/>
      <dgm:t>
        <a:bodyPr/>
        <a:lstStyle/>
        <a:p>
          <a:endParaRPr lang="en-US" sz="1800">
            <a:latin typeface="Avenir Next" panose="020B0503020202020204" pitchFamily="34" charset="0"/>
          </a:endParaRPr>
        </a:p>
      </dgm:t>
    </dgm:pt>
    <dgm:pt modelId="{91E82435-D10F-40D5-B831-5C84E537D571}">
      <dgm:prSet custT="1"/>
      <dgm:spPr/>
      <dgm:t>
        <a:bodyPr/>
        <a:lstStyle/>
        <a:p>
          <a:r>
            <a:rPr lang="en-US" sz="1800" b="0" i="0" dirty="0">
              <a:latin typeface="Calibri" panose="020F0502020204030204" pitchFamily="34" charset="0"/>
            </a:rPr>
            <a:t>Muscle relaxants</a:t>
          </a:r>
        </a:p>
      </dgm:t>
    </dgm:pt>
    <dgm:pt modelId="{8E9AA12C-7FF4-4CD5-8AFD-C30D490DD1CE}" type="parTrans" cxnId="{49858042-F8EC-4F54-92E1-7FCDCC4DFE4C}">
      <dgm:prSet/>
      <dgm:spPr/>
      <dgm:t>
        <a:bodyPr/>
        <a:lstStyle/>
        <a:p>
          <a:endParaRPr lang="en-US" sz="1800">
            <a:latin typeface="Avenir Next" panose="020B0503020202020204" pitchFamily="34" charset="0"/>
          </a:endParaRPr>
        </a:p>
      </dgm:t>
    </dgm:pt>
    <dgm:pt modelId="{FB05F4A8-3C46-4885-8306-0B4AF0157496}" type="sibTrans" cxnId="{49858042-F8EC-4F54-92E1-7FCDCC4DFE4C}">
      <dgm:prSet/>
      <dgm:spPr/>
      <dgm:t>
        <a:bodyPr/>
        <a:lstStyle/>
        <a:p>
          <a:endParaRPr lang="en-US" sz="1800">
            <a:latin typeface="Avenir Next" panose="020B0503020202020204" pitchFamily="34" charset="0"/>
          </a:endParaRPr>
        </a:p>
      </dgm:t>
    </dgm:pt>
    <dgm:pt modelId="{67355D43-8549-40ED-8CEC-A354C5995A3C}">
      <dgm:prSet custT="1"/>
      <dgm:spPr/>
      <dgm:t>
        <a:bodyPr/>
        <a:lstStyle/>
        <a:p>
          <a:r>
            <a:rPr lang="en-US" sz="1800" b="0" i="0" dirty="0">
              <a:latin typeface="Calibri" panose="020F0502020204030204" pitchFamily="34" charset="0"/>
            </a:rPr>
            <a:t>Opioids</a:t>
          </a:r>
        </a:p>
      </dgm:t>
    </dgm:pt>
    <dgm:pt modelId="{72FA485F-E4ED-4B02-8519-6D0B6CCEEA64}" type="parTrans" cxnId="{F758F512-5464-4DB3-BB51-B5F7C9615725}">
      <dgm:prSet/>
      <dgm:spPr/>
      <dgm:t>
        <a:bodyPr/>
        <a:lstStyle/>
        <a:p>
          <a:endParaRPr lang="en-US" sz="1800">
            <a:latin typeface="Avenir Next" panose="020B0503020202020204" pitchFamily="34" charset="0"/>
          </a:endParaRPr>
        </a:p>
      </dgm:t>
    </dgm:pt>
    <dgm:pt modelId="{65D591EC-9377-4C17-A716-218B92834D7B}" type="sibTrans" cxnId="{F758F512-5464-4DB3-BB51-B5F7C9615725}">
      <dgm:prSet/>
      <dgm:spPr/>
      <dgm:t>
        <a:bodyPr/>
        <a:lstStyle/>
        <a:p>
          <a:endParaRPr lang="en-US" sz="1800">
            <a:latin typeface="Avenir Next" panose="020B0503020202020204" pitchFamily="34" charset="0"/>
          </a:endParaRPr>
        </a:p>
      </dgm:t>
    </dgm:pt>
    <dgm:pt modelId="{434F3005-9B36-634B-8F77-78C57AE38C90}">
      <dgm:prSet custT="1"/>
      <dgm:spPr/>
      <dgm:t>
        <a:bodyPr/>
        <a:lstStyle/>
        <a:p>
          <a:r>
            <a:rPr lang="en-US" sz="1800" b="0" i="0" dirty="0" err="1">
              <a:latin typeface="Calibri" panose="020F0502020204030204" pitchFamily="34" charset="0"/>
            </a:rPr>
            <a:t>Gabapentinoids</a:t>
          </a:r>
          <a:endParaRPr lang="en-US" sz="1800" b="0" i="0" dirty="0">
            <a:latin typeface="Calibri" panose="020F0502020204030204" pitchFamily="34" charset="0"/>
          </a:endParaRPr>
        </a:p>
      </dgm:t>
    </dgm:pt>
    <dgm:pt modelId="{EE9D5AFD-6EAE-1C47-B171-EBB6C38E9628}" type="parTrans" cxnId="{62D45166-CCD6-AE4F-B92D-7880E79B54D2}">
      <dgm:prSet/>
      <dgm:spPr/>
      <dgm:t>
        <a:bodyPr/>
        <a:lstStyle/>
        <a:p>
          <a:endParaRPr lang="en-US" sz="1800">
            <a:latin typeface="Avenir Next" panose="020B0503020202020204" pitchFamily="34" charset="0"/>
          </a:endParaRPr>
        </a:p>
      </dgm:t>
    </dgm:pt>
    <dgm:pt modelId="{785ECE11-8ECA-A247-96D5-EAFC3AEC9492}" type="sibTrans" cxnId="{62D45166-CCD6-AE4F-B92D-7880E79B54D2}">
      <dgm:prSet/>
      <dgm:spPr/>
      <dgm:t>
        <a:bodyPr/>
        <a:lstStyle/>
        <a:p>
          <a:endParaRPr lang="en-US" sz="1800">
            <a:latin typeface="Avenir Next" panose="020B0503020202020204" pitchFamily="34" charset="0"/>
          </a:endParaRPr>
        </a:p>
      </dgm:t>
    </dgm:pt>
    <dgm:pt modelId="{574222B0-567C-3F40-8AD4-0649D1DEA8FA}">
      <dgm:prSet custT="1"/>
      <dgm:spPr/>
      <dgm:t>
        <a:bodyPr/>
        <a:lstStyle/>
        <a:p>
          <a:r>
            <a:rPr lang="en-US" sz="1800" b="0" i="0" dirty="0">
              <a:latin typeface="Calibri" panose="020F0502020204030204" pitchFamily="34" charset="0"/>
            </a:rPr>
            <a:t>Interventions</a:t>
          </a:r>
        </a:p>
      </dgm:t>
    </dgm:pt>
    <dgm:pt modelId="{C99E6538-CA62-634E-A9F7-55D06381F2E3}" type="parTrans" cxnId="{1A22A49F-8B13-DC43-A4BE-F42050758AFB}">
      <dgm:prSet/>
      <dgm:spPr/>
      <dgm:t>
        <a:bodyPr/>
        <a:lstStyle/>
        <a:p>
          <a:endParaRPr lang="en-US" sz="1800">
            <a:latin typeface="Avenir Next" panose="020B0503020202020204" pitchFamily="34" charset="0"/>
          </a:endParaRPr>
        </a:p>
      </dgm:t>
    </dgm:pt>
    <dgm:pt modelId="{E5731698-05A2-644C-A3D6-C6ED878D1B9E}" type="sibTrans" cxnId="{1A22A49F-8B13-DC43-A4BE-F42050758AFB}">
      <dgm:prSet/>
      <dgm:spPr/>
      <dgm:t>
        <a:bodyPr/>
        <a:lstStyle/>
        <a:p>
          <a:endParaRPr lang="en-US" sz="1800">
            <a:latin typeface="Avenir Next" panose="020B0503020202020204" pitchFamily="34" charset="0"/>
          </a:endParaRPr>
        </a:p>
      </dgm:t>
    </dgm:pt>
    <dgm:pt modelId="{BD6A6BD1-D062-8047-A930-299FFECB2DF6}">
      <dgm:prSet custT="1"/>
      <dgm:spPr/>
      <dgm:t>
        <a:bodyPr/>
        <a:lstStyle/>
        <a:p>
          <a:r>
            <a:rPr lang="en-US" sz="1800" dirty="0"/>
            <a:t>SNRIs / TCAs</a:t>
          </a:r>
        </a:p>
      </dgm:t>
    </dgm:pt>
    <dgm:pt modelId="{58A36E5A-5841-A64D-AA45-173C7B4A976F}" type="parTrans" cxnId="{5C8F89EC-3FEE-BD46-A0F6-A3BC50584709}">
      <dgm:prSet/>
      <dgm:spPr/>
      <dgm:t>
        <a:bodyPr/>
        <a:lstStyle/>
        <a:p>
          <a:endParaRPr lang="en-US"/>
        </a:p>
      </dgm:t>
    </dgm:pt>
    <dgm:pt modelId="{E338B472-AD82-E24A-A07B-2ACF90BD3130}" type="sibTrans" cxnId="{5C8F89EC-3FEE-BD46-A0F6-A3BC50584709}">
      <dgm:prSet/>
      <dgm:spPr/>
      <dgm:t>
        <a:bodyPr/>
        <a:lstStyle/>
        <a:p>
          <a:endParaRPr lang="en-US"/>
        </a:p>
      </dgm:t>
    </dgm:pt>
    <dgm:pt modelId="{A5578703-8317-6449-8BB4-EE887627C16D}" type="pres">
      <dgm:prSet presAssocID="{C0D894A3-0EB8-4166-91CD-D08D26280335}" presName="linear" presStyleCnt="0">
        <dgm:presLayoutVars>
          <dgm:dir/>
          <dgm:animLvl val="lvl"/>
          <dgm:resizeHandles val="exact"/>
        </dgm:presLayoutVars>
      </dgm:prSet>
      <dgm:spPr/>
    </dgm:pt>
    <dgm:pt modelId="{26CF68E3-8068-4745-B894-786DD4DB6E75}" type="pres">
      <dgm:prSet presAssocID="{1E82E43F-AFDF-4CBD-B289-D2BA17288C1E}" presName="parentLin" presStyleCnt="0"/>
      <dgm:spPr/>
    </dgm:pt>
    <dgm:pt modelId="{B4915304-A457-7B4F-A786-6D2AD59B33EE}" type="pres">
      <dgm:prSet presAssocID="{1E82E43F-AFDF-4CBD-B289-D2BA17288C1E}" presName="parentLeftMargin" presStyleLbl="node1" presStyleIdx="0" presStyleCnt="8"/>
      <dgm:spPr/>
    </dgm:pt>
    <dgm:pt modelId="{0DC15A9E-616C-F140-AB51-8B16AD675C9D}" type="pres">
      <dgm:prSet presAssocID="{1E82E43F-AFDF-4CBD-B289-D2BA17288C1E}" presName="parentText" presStyleLbl="node1" presStyleIdx="0" presStyleCnt="8">
        <dgm:presLayoutVars>
          <dgm:chMax val="0"/>
          <dgm:bulletEnabled val="1"/>
        </dgm:presLayoutVars>
      </dgm:prSet>
      <dgm:spPr/>
    </dgm:pt>
    <dgm:pt modelId="{61B4EF4B-194B-8240-9F81-30FA35344259}" type="pres">
      <dgm:prSet presAssocID="{1E82E43F-AFDF-4CBD-B289-D2BA17288C1E}" presName="negativeSpace" presStyleCnt="0"/>
      <dgm:spPr/>
    </dgm:pt>
    <dgm:pt modelId="{242CB130-4F12-DF40-AB4E-6BBB883AEF5E}" type="pres">
      <dgm:prSet presAssocID="{1E82E43F-AFDF-4CBD-B289-D2BA17288C1E}" presName="childText" presStyleLbl="conFgAcc1" presStyleIdx="0" presStyleCnt="8">
        <dgm:presLayoutVars>
          <dgm:bulletEnabled val="1"/>
        </dgm:presLayoutVars>
      </dgm:prSet>
      <dgm:spPr/>
    </dgm:pt>
    <dgm:pt modelId="{35F6B2C7-9B53-0546-ADE9-22A05DAFED27}" type="pres">
      <dgm:prSet presAssocID="{B7C72182-C6B8-4C52-867B-8789DFFD3002}" presName="spaceBetweenRectangles" presStyleCnt="0"/>
      <dgm:spPr/>
    </dgm:pt>
    <dgm:pt modelId="{ED65A3B9-81AF-B645-A454-93DDA9336461}" type="pres">
      <dgm:prSet presAssocID="{DA7AE9FA-3192-4D81-97F2-3033D2CA3C91}" presName="parentLin" presStyleCnt="0"/>
      <dgm:spPr/>
    </dgm:pt>
    <dgm:pt modelId="{F5616087-8E5A-C949-B057-9F98A88227B8}" type="pres">
      <dgm:prSet presAssocID="{DA7AE9FA-3192-4D81-97F2-3033D2CA3C91}" presName="parentLeftMargin" presStyleLbl="node1" presStyleIdx="0" presStyleCnt="8"/>
      <dgm:spPr/>
    </dgm:pt>
    <dgm:pt modelId="{9AB47BD9-5E98-E140-9986-BCAE332B6905}" type="pres">
      <dgm:prSet presAssocID="{DA7AE9FA-3192-4D81-97F2-3033D2CA3C91}" presName="parentText" presStyleLbl="node1" presStyleIdx="1" presStyleCnt="8">
        <dgm:presLayoutVars>
          <dgm:chMax val="0"/>
          <dgm:bulletEnabled val="1"/>
        </dgm:presLayoutVars>
      </dgm:prSet>
      <dgm:spPr/>
    </dgm:pt>
    <dgm:pt modelId="{D3A33966-860C-3941-AE3D-9C5A37873242}" type="pres">
      <dgm:prSet presAssocID="{DA7AE9FA-3192-4D81-97F2-3033D2CA3C91}" presName="negativeSpace" presStyleCnt="0"/>
      <dgm:spPr/>
    </dgm:pt>
    <dgm:pt modelId="{870451C2-7E39-C041-8C22-36032BE1346B}" type="pres">
      <dgm:prSet presAssocID="{DA7AE9FA-3192-4D81-97F2-3033D2CA3C91}" presName="childText" presStyleLbl="conFgAcc1" presStyleIdx="1" presStyleCnt="8">
        <dgm:presLayoutVars>
          <dgm:bulletEnabled val="1"/>
        </dgm:presLayoutVars>
      </dgm:prSet>
      <dgm:spPr/>
    </dgm:pt>
    <dgm:pt modelId="{B21169AD-7C82-F14C-8DF6-1BF1F90B41B4}" type="pres">
      <dgm:prSet presAssocID="{20A0D699-C7F8-48B8-BAB2-75AC4CEDB925}" presName="spaceBetweenRectangles" presStyleCnt="0"/>
      <dgm:spPr/>
    </dgm:pt>
    <dgm:pt modelId="{89F79928-F636-A144-950A-627D2315BB51}" type="pres">
      <dgm:prSet presAssocID="{2045CF98-C62A-4D85-B93F-5490AE233A4F}" presName="parentLin" presStyleCnt="0"/>
      <dgm:spPr/>
    </dgm:pt>
    <dgm:pt modelId="{01FFA785-71E6-B841-BCEA-EEDBF4D4D7D2}" type="pres">
      <dgm:prSet presAssocID="{2045CF98-C62A-4D85-B93F-5490AE233A4F}" presName="parentLeftMargin" presStyleLbl="node1" presStyleIdx="1" presStyleCnt="8"/>
      <dgm:spPr/>
    </dgm:pt>
    <dgm:pt modelId="{2FA775D5-78D9-BD41-B8A7-38FBCFA43016}" type="pres">
      <dgm:prSet presAssocID="{2045CF98-C62A-4D85-B93F-5490AE233A4F}" presName="parentText" presStyleLbl="node1" presStyleIdx="2" presStyleCnt="8">
        <dgm:presLayoutVars>
          <dgm:chMax val="0"/>
          <dgm:bulletEnabled val="1"/>
        </dgm:presLayoutVars>
      </dgm:prSet>
      <dgm:spPr/>
    </dgm:pt>
    <dgm:pt modelId="{FCADA00E-213D-2044-97E8-DE518258F3C7}" type="pres">
      <dgm:prSet presAssocID="{2045CF98-C62A-4D85-B93F-5490AE233A4F}" presName="negativeSpace" presStyleCnt="0"/>
      <dgm:spPr/>
    </dgm:pt>
    <dgm:pt modelId="{3FA6CA5B-9109-D842-85DD-AA852572A78E}" type="pres">
      <dgm:prSet presAssocID="{2045CF98-C62A-4D85-B93F-5490AE233A4F}" presName="childText" presStyleLbl="conFgAcc1" presStyleIdx="2" presStyleCnt="8">
        <dgm:presLayoutVars>
          <dgm:bulletEnabled val="1"/>
        </dgm:presLayoutVars>
      </dgm:prSet>
      <dgm:spPr/>
    </dgm:pt>
    <dgm:pt modelId="{C725B5C0-380F-3A47-9215-773944617F3C}" type="pres">
      <dgm:prSet presAssocID="{D4898650-712E-48D5-A1DD-C9C61CC385D0}" presName="spaceBetweenRectangles" presStyleCnt="0"/>
      <dgm:spPr/>
    </dgm:pt>
    <dgm:pt modelId="{EFBA805B-089E-0142-8B55-F2CA3133988D}" type="pres">
      <dgm:prSet presAssocID="{91E82435-D10F-40D5-B831-5C84E537D571}" presName="parentLin" presStyleCnt="0"/>
      <dgm:spPr/>
    </dgm:pt>
    <dgm:pt modelId="{F68B562F-F376-AF49-90CC-98F27B609EE1}" type="pres">
      <dgm:prSet presAssocID="{91E82435-D10F-40D5-B831-5C84E537D571}" presName="parentLeftMargin" presStyleLbl="node1" presStyleIdx="2" presStyleCnt="8"/>
      <dgm:spPr/>
    </dgm:pt>
    <dgm:pt modelId="{883CB3C1-8A04-8C44-A822-388BE3F7285C}" type="pres">
      <dgm:prSet presAssocID="{91E82435-D10F-40D5-B831-5C84E537D571}" presName="parentText" presStyleLbl="node1" presStyleIdx="3" presStyleCnt="8">
        <dgm:presLayoutVars>
          <dgm:chMax val="0"/>
          <dgm:bulletEnabled val="1"/>
        </dgm:presLayoutVars>
      </dgm:prSet>
      <dgm:spPr/>
    </dgm:pt>
    <dgm:pt modelId="{B47F1F8A-FD92-5D4F-AF9E-3BB49993D9D0}" type="pres">
      <dgm:prSet presAssocID="{91E82435-D10F-40D5-B831-5C84E537D571}" presName="negativeSpace" presStyleCnt="0"/>
      <dgm:spPr/>
    </dgm:pt>
    <dgm:pt modelId="{C5E22FD6-A49D-9440-9DA0-FF276F8EBE32}" type="pres">
      <dgm:prSet presAssocID="{91E82435-D10F-40D5-B831-5C84E537D571}" presName="childText" presStyleLbl="conFgAcc1" presStyleIdx="3" presStyleCnt="8">
        <dgm:presLayoutVars>
          <dgm:bulletEnabled val="1"/>
        </dgm:presLayoutVars>
      </dgm:prSet>
      <dgm:spPr/>
    </dgm:pt>
    <dgm:pt modelId="{3926056F-0DBF-7B47-9DAE-5FF0EBF7584C}" type="pres">
      <dgm:prSet presAssocID="{FB05F4A8-3C46-4885-8306-0B4AF0157496}" presName="spaceBetweenRectangles" presStyleCnt="0"/>
      <dgm:spPr/>
    </dgm:pt>
    <dgm:pt modelId="{42AB1333-DF87-8442-9F70-01495E67C8CA}" type="pres">
      <dgm:prSet presAssocID="{434F3005-9B36-634B-8F77-78C57AE38C90}" presName="parentLin" presStyleCnt="0"/>
      <dgm:spPr/>
    </dgm:pt>
    <dgm:pt modelId="{AB05E78E-A529-C54A-A961-919A78B387B3}" type="pres">
      <dgm:prSet presAssocID="{434F3005-9B36-634B-8F77-78C57AE38C90}" presName="parentLeftMargin" presStyleLbl="node1" presStyleIdx="3" presStyleCnt="8"/>
      <dgm:spPr/>
    </dgm:pt>
    <dgm:pt modelId="{FB33B332-7153-094B-975E-9B5492E27F72}" type="pres">
      <dgm:prSet presAssocID="{434F3005-9B36-634B-8F77-78C57AE38C90}" presName="parentText" presStyleLbl="node1" presStyleIdx="4" presStyleCnt="8">
        <dgm:presLayoutVars>
          <dgm:chMax val="0"/>
          <dgm:bulletEnabled val="1"/>
        </dgm:presLayoutVars>
      </dgm:prSet>
      <dgm:spPr/>
    </dgm:pt>
    <dgm:pt modelId="{729006CB-C97C-8A4F-829E-DE4C27375770}" type="pres">
      <dgm:prSet presAssocID="{434F3005-9B36-634B-8F77-78C57AE38C90}" presName="negativeSpace" presStyleCnt="0"/>
      <dgm:spPr/>
    </dgm:pt>
    <dgm:pt modelId="{AE8E80A6-FC9B-7C45-9BEF-63771DE86FED}" type="pres">
      <dgm:prSet presAssocID="{434F3005-9B36-634B-8F77-78C57AE38C90}" presName="childText" presStyleLbl="conFgAcc1" presStyleIdx="4" presStyleCnt="8">
        <dgm:presLayoutVars>
          <dgm:bulletEnabled val="1"/>
        </dgm:presLayoutVars>
      </dgm:prSet>
      <dgm:spPr/>
    </dgm:pt>
    <dgm:pt modelId="{A1C8A5D4-1E4A-4F46-99C5-A76961137E6D}" type="pres">
      <dgm:prSet presAssocID="{785ECE11-8ECA-A247-96D5-EAFC3AEC9492}" presName="spaceBetweenRectangles" presStyleCnt="0"/>
      <dgm:spPr/>
    </dgm:pt>
    <dgm:pt modelId="{F76B4C25-3290-644A-826D-94FFB746C3B2}" type="pres">
      <dgm:prSet presAssocID="{BD6A6BD1-D062-8047-A930-299FFECB2DF6}" presName="parentLin" presStyleCnt="0"/>
      <dgm:spPr/>
    </dgm:pt>
    <dgm:pt modelId="{7BA4F0F4-11E7-AD4F-AC15-99E78A29C39A}" type="pres">
      <dgm:prSet presAssocID="{BD6A6BD1-D062-8047-A930-299FFECB2DF6}" presName="parentLeftMargin" presStyleLbl="node1" presStyleIdx="4" presStyleCnt="8"/>
      <dgm:spPr/>
    </dgm:pt>
    <dgm:pt modelId="{B93B1150-014B-2644-9B35-D084820B4D09}" type="pres">
      <dgm:prSet presAssocID="{BD6A6BD1-D062-8047-A930-299FFECB2DF6}" presName="parentText" presStyleLbl="node1" presStyleIdx="5" presStyleCnt="8">
        <dgm:presLayoutVars>
          <dgm:chMax val="0"/>
          <dgm:bulletEnabled val="1"/>
        </dgm:presLayoutVars>
      </dgm:prSet>
      <dgm:spPr/>
    </dgm:pt>
    <dgm:pt modelId="{C18873C4-8C25-A344-ACD4-D4F514A044A4}" type="pres">
      <dgm:prSet presAssocID="{BD6A6BD1-D062-8047-A930-299FFECB2DF6}" presName="negativeSpace" presStyleCnt="0"/>
      <dgm:spPr/>
    </dgm:pt>
    <dgm:pt modelId="{92A0D23F-52D2-6445-9576-E86E20AE3F99}" type="pres">
      <dgm:prSet presAssocID="{BD6A6BD1-D062-8047-A930-299FFECB2DF6}" presName="childText" presStyleLbl="conFgAcc1" presStyleIdx="5" presStyleCnt="8">
        <dgm:presLayoutVars>
          <dgm:bulletEnabled val="1"/>
        </dgm:presLayoutVars>
      </dgm:prSet>
      <dgm:spPr/>
    </dgm:pt>
    <dgm:pt modelId="{7A3DA69D-894C-444E-9BF9-9464534FAA2E}" type="pres">
      <dgm:prSet presAssocID="{E338B472-AD82-E24A-A07B-2ACF90BD3130}" presName="spaceBetweenRectangles" presStyleCnt="0"/>
      <dgm:spPr/>
    </dgm:pt>
    <dgm:pt modelId="{E58D3EA4-6A9A-0D4F-A14C-638CD023D31D}" type="pres">
      <dgm:prSet presAssocID="{574222B0-567C-3F40-8AD4-0649D1DEA8FA}" presName="parentLin" presStyleCnt="0"/>
      <dgm:spPr/>
    </dgm:pt>
    <dgm:pt modelId="{DF2268E0-CBAC-F946-8F49-ED90C691B15C}" type="pres">
      <dgm:prSet presAssocID="{574222B0-567C-3F40-8AD4-0649D1DEA8FA}" presName="parentLeftMargin" presStyleLbl="node1" presStyleIdx="5" presStyleCnt="8"/>
      <dgm:spPr/>
    </dgm:pt>
    <dgm:pt modelId="{2286A824-270D-6C42-96FB-FEC1B95093B4}" type="pres">
      <dgm:prSet presAssocID="{574222B0-567C-3F40-8AD4-0649D1DEA8FA}" presName="parentText" presStyleLbl="node1" presStyleIdx="6" presStyleCnt="8">
        <dgm:presLayoutVars>
          <dgm:chMax val="0"/>
          <dgm:bulletEnabled val="1"/>
        </dgm:presLayoutVars>
      </dgm:prSet>
      <dgm:spPr/>
    </dgm:pt>
    <dgm:pt modelId="{39B2E49D-B076-4245-BDAD-2AD897750801}" type="pres">
      <dgm:prSet presAssocID="{574222B0-567C-3F40-8AD4-0649D1DEA8FA}" presName="negativeSpace" presStyleCnt="0"/>
      <dgm:spPr/>
    </dgm:pt>
    <dgm:pt modelId="{BE5A2E84-61FA-244B-B580-9FB1C26EFDCF}" type="pres">
      <dgm:prSet presAssocID="{574222B0-567C-3F40-8AD4-0649D1DEA8FA}" presName="childText" presStyleLbl="conFgAcc1" presStyleIdx="6" presStyleCnt="8">
        <dgm:presLayoutVars>
          <dgm:bulletEnabled val="1"/>
        </dgm:presLayoutVars>
      </dgm:prSet>
      <dgm:spPr/>
    </dgm:pt>
    <dgm:pt modelId="{01D75D61-6209-844F-9547-FA546F866132}" type="pres">
      <dgm:prSet presAssocID="{E5731698-05A2-644C-A3D6-C6ED878D1B9E}" presName="spaceBetweenRectangles" presStyleCnt="0"/>
      <dgm:spPr/>
    </dgm:pt>
    <dgm:pt modelId="{42DC4526-DF71-EF4C-B1F9-F47B07C40D8B}" type="pres">
      <dgm:prSet presAssocID="{67355D43-8549-40ED-8CEC-A354C5995A3C}" presName="parentLin" presStyleCnt="0"/>
      <dgm:spPr/>
    </dgm:pt>
    <dgm:pt modelId="{3BFAC4CF-75C9-CB4B-BE99-CD4F448724F6}" type="pres">
      <dgm:prSet presAssocID="{67355D43-8549-40ED-8CEC-A354C5995A3C}" presName="parentLeftMargin" presStyleLbl="node1" presStyleIdx="6" presStyleCnt="8"/>
      <dgm:spPr/>
    </dgm:pt>
    <dgm:pt modelId="{C9B0200F-04C8-264B-AE6F-F43223E99727}" type="pres">
      <dgm:prSet presAssocID="{67355D43-8549-40ED-8CEC-A354C5995A3C}" presName="parentText" presStyleLbl="node1" presStyleIdx="7" presStyleCnt="8">
        <dgm:presLayoutVars>
          <dgm:chMax val="0"/>
          <dgm:bulletEnabled val="1"/>
        </dgm:presLayoutVars>
      </dgm:prSet>
      <dgm:spPr/>
    </dgm:pt>
    <dgm:pt modelId="{A619A883-EFF9-5C4D-9361-1CE4EE8F1B60}" type="pres">
      <dgm:prSet presAssocID="{67355D43-8549-40ED-8CEC-A354C5995A3C}" presName="negativeSpace" presStyleCnt="0"/>
      <dgm:spPr/>
    </dgm:pt>
    <dgm:pt modelId="{7D761F37-1D50-194B-B898-5D2967746D21}" type="pres">
      <dgm:prSet presAssocID="{67355D43-8549-40ED-8CEC-A354C5995A3C}" presName="childText" presStyleLbl="conFgAcc1" presStyleIdx="7" presStyleCnt="8">
        <dgm:presLayoutVars>
          <dgm:bulletEnabled val="1"/>
        </dgm:presLayoutVars>
      </dgm:prSet>
      <dgm:spPr/>
    </dgm:pt>
  </dgm:ptLst>
  <dgm:cxnLst>
    <dgm:cxn modelId="{11601006-58F2-4D72-A0E6-32C85CF1B463}" srcId="{C0D894A3-0EB8-4166-91CD-D08D26280335}" destId="{2045CF98-C62A-4D85-B93F-5490AE233A4F}" srcOrd="2" destOrd="0" parTransId="{A03247B3-7397-4EA1-AA34-1A8BC2B67131}" sibTransId="{D4898650-712E-48D5-A1DD-C9C61CC385D0}"/>
    <dgm:cxn modelId="{FCBFC80C-6603-DC4A-9C43-F688794D15D1}" type="presOf" srcId="{C0D894A3-0EB8-4166-91CD-D08D26280335}" destId="{A5578703-8317-6449-8BB4-EE887627C16D}" srcOrd="0" destOrd="0" presId="urn:microsoft.com/office/officeart/2005/8/layout/list1"/>
    <dgm:cxn modelId="{8D99F70C-EB0B-4171-BD1F-853D2CA1992F}" srcId="{C0D894A3-0EB8-4166-91CD-D08D26280335}" destId="{DA7AE9FA-3192-4D81-97F2-3033D2CA3C91}" srcOrd="1" destOrd="0" parTransId="{73453BBC-BED6-4179-BE7D-2197E5F11F51}" sibTransId="{20A0D699-C7F8-48B8-BAB2-75AC4CEDB925}"/>
    <dgm:cxn modelId="{FA21D10D-BB0A-6045-8E85-3613762CF7D9}" type="presOf" srcId="{DA7AE9FA-3192-4D81-97F2-3033D2CA3C91}" destId="{9AB47BD9-5E98-E140-9986-BCAE332B6905}" srcOrd="1" destOrd="0" presId="urn:microsoft.com/office/officeart/2005/8/layout/list1"/>
    <dgm:cxn modelId="{F758F512-5464-4DB3-BB51-B5F7C9615725}" srcId="{C0D894A3-0EB8-4166-91CD-D08D26280335}" destId="{67355D43-8549-40ED-8CEC-A354C5995A3C}" srcOrd="7" destOrd="0" parTransId="{72FA485F-E4ED-4B02-8519-6D0B6CCEEA64}" sibTransId="{65D591EC-9377-4C17-A716-218B92834D7B}"/>
    <dgm:cxn modelId="{E3FEFB32-9261-7447-8AAC-78AD45292841}" type="presOf" srcId="{2045CF98-C62A-4D85-B93F-5490AE233A4F}" destId="{2FA775D5-78D9-BD41-B8A7-38FBCFA43016}" srcOrd="1" destOrd="0" presId="urn:microsoft.com/office/officeart/2005/8/layout/list1"/>
    <dgm:cxn modelId="{0B822A3C-CDDB-A042-B85D-C00809B91B20}" type="presOf" srcId="{67355D43-8549-40ED-8CEC-A354C5995A3C}" destId="{C9B0200F-04C8-264B-AE6F-F43223E99727}" srcOrd="1" destOrd="0" presId="urn:microsoft.com/office/officeart/2005/8/layout/list1"/>
    <dgm:cxn modelId="{49858042-F8EC-4F54-92E1-7FCDCC4DFE4C}" srcId="{C0D894A3-0EB8-4166-91CD-D08D26280335}" destId="{91E82435-D10F-40D5-B831-5C84E537D571}" srcOrd="3" destOrd="0" parTransId="{8E9AA12C-7FF4-4CD5-8AFD-C30D490DD1CE}" sibTransId="{FB05F4A8-3C46-4885-8306-0B4AF0157496}"/>
    <dgm:cxn modelId="{FA2D0755-80AC-CF4A-9314-43252D6996BB}" type="presOf" srcId="{1E82E43F-AFDF-4CBD-B289-D2BA17288C1E}" destId="{B4915304-A457-7B4F-A786-6D2AD59B33EE}" srcOrd="0" destOrd="0" presId="urn:microsoft.com/office/officeart/2005/8/layout/list1"/>
    <dgm:cxn modelId="{F080D962-DDBE-294E-8BB7-4F950FA5BB0C}" type="presOf" srcId="{BD6A6BD1-D062-8047-A930-299FFECB2DF6}" destId="{7BA4F0F4-11E7-AD4F-AC15-99E78A29C39A}" srcOrd="0" destOrd="0" presId="urn:microsoft.com/office/officeart/2005/8/layout/list1"/>
    <dgm:cxn modelId="{62D45166-CCD6-AE4F-B92D-7880E79B54D2}" srcId="{C0D894A3-0EB8-4166-91CD-D08D26280335}" destId="{434F3005-9B36-634B-8F77-78C57AE38C90}" srcOrd="4" destOrd="0" parTransId="{EE9D5AFD-6EAE-1C47-B171-EBB6C38E9628}" sibTransId="{785ECE11-8ECA-A247-96D5-EAFC3AEC9492}"/>
    <dgm:cxn modelId="{91E4DC6B-254D-CF49-912F-0AFB0766BCDD}" type="presOf" srcId="{1E82E43F-AFDF-4CBD-B289-D2BA17288C1E}" destId="{0DC15A9E-616C-F140-AB51-8B16AD675C9D}" srcOrd="1" destOrd="0" presId="urn:microsoft.com/office/officeart/2005/8/layout/list1"/>
    <dgm:cxn modelId="{3B1F1B82-9852-A04D-8D5C-21B07688C812}" type="presOf" srcId="{2045CF98-C62A-4D85-B93F-5490AE233A4F}" destId="{01FFA785-71E6-B841-BCEA-EEDBF4D4D7D2}" srcOrd="0" destOrd="0" presId="urn:microsoft.com/office/officeart/2005/8/layout/list1"/>
    <dgm:cxn modelId="{78DE3491-F22E-E74A-9D86-95E1A0F7C168}" type="presOf" srcId="{91E82435-D10F-40D5-B831-5C84E537D571}" destId="{883CB3C1-8A04-8C44-A822-388BE3F7285C}" srcOrd="1" destOrd="0" presId="urn:microsoft.com/office/officeart/2005/8/layout/list1"/>
    <dgm:cxn modelId="{25BFC992-4233-5846-87A3-A70BB27D50D5}" type="presOf" srcId="{67355D43-8549-40ED-8CEC-A354C5995A3C}" destId="{3BFAC4CF-75C9-CB4B-BE99-CD4F448724F6}" srcOrd="0" destOrd="0" presId="urn:microsoft.com/office/officeart/2005/8/layout/list1"/>
    <dgm:cxn modelId="{26FA4794-5544-0748-A7B7-CE61F8BB8EB9}" type="presOf" srcId="{434F3005-9B36-634B-8F77-78C57AE38C90}" destId="{FB33B332-7153-094B-975E-9B5492E27F72}" srcOrd="1" destOrd="0" presId="urn:microsoft.com/office/officeart/2005/8/layout/list1"/>
    <dgm:cxn modelId="{D3359D9E-AA69-403E-9B74-19087359B2CD}" srcId="{C0D894A3-0EB8-4166-91CD-D08D26280335}" destId="{1E82E43F-AFDF-4CBD-B289-D2BA17288C1E}" srcOrd="0" destOrd="0" parTransId="{43180D85-B45C-4A5D-9556-02BC1C141823}" sibTransId="{B7C72182-C6B8-4C52-867B-8789DFFD3002}"/>
    <dgm:cxn modelId="{1A22A49F-8B13-DC43-A4BE-F42050758AFB}" srcId="{C0D894A3-0EB8-4166-91CD-D08D26280335}" destId="{574222B0-567C-3F40-8AD4-0649D1DEA8FA}" srcOrd="6" destOrd="0" parTransId="{C99E6538-CA62-634E-A9F7-55D06381F2E3}" sibTransId="{E5731698-05A2-644C-A3D6-C6ED878D1B9E}"/>
    <dgm:cxn modelId="{2F6363A5-57F9-1C46-9DFC-C475A65DD29A}" type="presOf" srcId="{574222B0-567C-3F40-8AD4-0649D1DEA8FA}" destId="{2286A824-270D-6C42-96FB-FEC1B95093B4}" srcOrd="1" destOrd="0" presId="urn:microsoft.com/office/officeart/2005/8/layout/list1"/>
    <dgm:cxn modelId="{7935F6B3-1E4D-5648-A4CE-A903C445B4C7}" type="presOf" srcId="{BD6A6BD1-D062-8047-A930-299FFECB2DF6}" destId="{B93B1150-014B-2644-9B35-D084820B4D09}" srcOrd="1" destOrd="0" presId="urn:microsoft.com/office/officeart/2005/8/layout/list1"/>
    <dgm:cxn modelId="{CFC749B8-E92D-1848-BE3D-6321BA7F1095}" type="presOf" srcId="{91E82435-D10F-40D5-B831-5C84E537D571}" destId="{F68B562F-F376-AF49-90CC-98F27B609EE1}" srcOrd="0" destOrd="0" presId="urn:microsoft.com/office/officeart/2005/8/layout/list1"/>
    <dgm:cxn modelId="{BE6F53E1-382F-1143-ACE7-E25FDA497CA8}" type="presOf" srcId="{434F3005-9B36-634B-8F77-78C57AE38C90}" destId="{AB05E78E-A529-C54A-A961-919A78B387B3}" srcOrd="0" destOrd="0" presId="urn:microsoft.com/office/officeart/2005/8/layout/list1"/>
    <dgm:cxn modelId="{3E920FE2-B59C-B74D-BC14-CF9DAAD09920}" type="presOf" srcId="{574222B0-567C-3F40-8AD4-0649D1DEA8FA}" destId="{DF2268E0-CBAC-F946-8F49-ED90C691B15C}" srcOrd="0" destOrd="0" presId="urn:microsoft.com/office/officeart/2005/8/layout/list1"/>
    <dgm:cxn modelId="{AD6CD0E2-F62F-A040-8AF8-99B1FB0DD8E5}" type="presOf" srcId="{DA7AE9FA-3192-4D81-97F2-3033D2CA3C91}" destId="{F5616087-8E5A-C949-B057-9F98A88227B8}" srcOrd="0" destOrd="0" presId="urn:microsoft.com/office/officeart/2005/8/layout/list1"/>
    <dgm:cxn modelId="{5C8F89EC-3FEE-BD46-A0F6-A3BC50584709}" srcId="{C0D894A3-0EB8-4166-91CD-D08D26280335}" destId="{BD6A6BD1-D062-8047-A930-299FFECB2DF6}" srcOrd="5" destOrd="0" parTransId="{58A36E5A-5841-A64D-AA45-173C7B4A976F}" sibTransId="{E338B472-AD82-E24A-A07B-2ACF90BD3130}"/>
    <dgm:cxn modelId="{F9D91ADA-D8B3-FC4A-9AE8-51587BB4F21E}" type="presParOf" srcId="{A5578703-8317-6449-8BB4-EE887627C16D}" destId="{26CF68E3-8068-4745-B894-786DD4DB6E75}" srcOrd="0" destOrd="0" presId="urn:microsoft.com/office/officeart/2005/8/layout/list1"/>
    <dgm:cxn modelId="{DC754A91-AC24-B645-AB13-87D33085389A}" type="presParOf" srcId="{26CF68E3-8068-4745-B894-786DD4DB6E75}" destId="{B4915304-A457-7B4F-A786-6D2AD59B33EE}" srcOrd="0" destOrd="0" presId="urn:microsoft.com/office/officeart/2005/8/layout/list1"/>
    <dgm:cxn modelId="{BBD597DD-1E61-D447-93E8-2CB7C6A7CABF}" type="presParOf" srcId="{26CF68E3-8068-4745-B894-786DD4DB6E75}" destId="{0DC15A9E-616C-F140-AB51-8B16AD675C9D}" srcOrd="1" destOrd="0" presId="urn:microsoft.com/office/officeart/2005/8/layout/list1"/>
    <dgm:cxn modelId="{093624ED-243C-8749-BE80-9F808F9E7D8A}" type="presParOf" srcId="{A5578703-8317-6449-8BB4-EE887627C16D}" destId="{61B4EF4B-194B-8240-9F81-30FA35344259}" srcOrd="1" destOrd="0" presId="urn:microsoft.com/office/officeart/2005/8/layout/list1"/>
    <dgm:cxn modelId="{F834020A-8A74-684B-926B-F4562223EFD6}" type="presParOf" srcId="{A5578703-8317-6449-8BB4-EE887627C16D}" destId="{242CB130-4F12-DF40-AB4E-6BBB883AEF5E}" srcOrd="2" destOrd="0" presId="urn:microsoft.com/office/officeart/2005/8/layout/list1"/>
    <dgm:cxn modelId="{A4E76C20-7479-8148-B49A-7C5C706A396E}" type="presParOf" srcId="{A5578703-8317-6449-8BB4-EE887627C16D}" destId="{35F6B2C7-9B53-0546-ADE9-22A05DAFED27}" srcOrd="3" destOrd="0" presId="urn:microsoft.com/office/officeart/2005/8/layout/list1"/>
    <dgm:cxn modelId="{5988CF6A-151A-3B41-8922-3CFE04C6F55F}" type="presParOf" srcId="{A5578703-8317-6449-8BB4-EE887627C16D}" destId="{ED65A3B9-81AF-B645-A454-93DDA9336461}" srcOrd="4" destOrd="0" presId="urn:microsoft.com/office/officeart/2005/8/layout/list1"/>
    <dgm:cxn modelId="{108FFBEA-24F9-954E-B72F-B907429A7AAE}" type="presParOf" srcId="{ED65A3B9-81AF-B645-A454-93DDA9336461}" destId="{F5616087-8E5A-C949-B057-9F98A88227B8}" srcOrd="0" destOrd="0" presId="urn:microsoft.com/office/officeart/2005/8/layout/list1"/>
    <dgm:cxn modelId="{2E69E086-EEDC-3742-9333-B13413FAAFAE}" type="presParOf" srcId="{ED65A3B9-81AF-B645-A454-93DDA9336461}" destId="{9AB47BD9-5E98-E140-9986-BCAE332B6905}" srcOrd="1" destOrd="0" presId="urn:microsoft.com/office/officeart/2005/8/layout/list1"/>
    <dgm:cxn modelId="{164372AC-63F9-AF47-BE70-8AB0EF24BBB7}" type="presParOf" srcId="{A5578703-8317-6449-8BB4-EE887627C16D}" destId="{D3A33966-860C-3941-AE3D-9C5A37873242}" srcOrd="5" destOrd="0" presId="urn:microsoft.com/office/officeart/2005/8/layout/list1"/>
    <dgm:cxn modelId="{AC2F375C-A1AD-F840-B5EE-7C474CA33740}" type="presParOf" srcId="{A5578703-8317-6449-8BB4-EE887627C16D}" destId="{870451C2-7E39-C041-8C22-36032BE1346B}" srcOrd="6" destOrd="0" presId="urn:microsoft.com/office/officeart/2005/8/layout/list1"/>
    <dgm:cxn modelId="{B5CEFC5E-5F28-9C4E-82A6-4C4C4504EC1A}" type="presParOf" srcId="{A5578703-8317-6449-8BB4-EE887627C16D}" destId="{B21169AD-7C82-F14C-8DF6-1BF1F90B41B4}" srcOrd="7" destOrd="0" presId="urn:microsoft.com/office/officeart/2005/8/layout/list1"/>
    <dgm:cxn modelId="{DCE8191C-1928-694D-9ED3-15E92CE7C877}" type="presParOf" srcId="{A5578703-8317-6449-8BB4-EE887627C16D}" destId="{89F79928-F636-A144-950A-627D2315BB51}" srcOrd="8" destOrd="0" presId="urn:microsoft.com/office/officeart/2005/8/layout/list1"/>
    <dgm:cxn modelId="{26A96B85-AD5C-2A4B-8105-C49D326D1C9F}" type="presParOf" srcId="{89F79928-F636-A144-950A-627D2315BB51}" destId="{01FFA785-71E6-B841-BCEA-EEDBF4D4D7D2}" srcOrd="0" destOrd="0" presId="urn:microsoft.com/office/officeart/2005/8/layout/list1"/>
    <dgm:cxn modelId="{DE7379E0-7A88-2C47-BD03-292393FE1E43}" type="presParOf" srcId="{89F79928-F636-A144-950A-627D2315BB51}" destId="{2FA775D5-78D9-BD41-B8A7-38FBCFA43016}" srcOrd="1" destOrd="0" presId="urn:microsoft.com/office/officeart/2005/8/layout/list1"/>
    <dgm:cxn modelId="{C7FDD8C9-F3B9-9D42-9085-44D63659377E}" type="presParOf" srcId="{A5578703-8317-6449-8BB4-EE887627C16D}" destId="{FCADA00E-213D-2044-97E8-DE518258F3C7}" srcOrd="9" destOrd="0" presId="urn:microsoft.com/office/officeart/2005/8/layout/list1"/>
    <dgm:cxn modelId="{D7D4D3ED-2CA9-CD42-AE2B-0E1EB5CE1099}" type="presParOf" srcId="{A5578703-8317-6449-8BB4-EE887627C16D}" destId="{3FA6CA5B-9109-D842-85DD-AA852572A78E}" srcOrd="10" destOrd="0" presId="urn:microsoft.com/office/officeart/2005/8/layout/list1"/>
    <dgm:cxn modelId="{92D0968F-8496-FA4E-96CE-ABE3A13383B7}" type="presParOf" srcId="{A5578703-8317-6449-8BB4-EE887627C16D}" destId="{C725B5C0-380F-3A47-9215-773944617F3C}" srcOrd="11" destOrd="0" presId="urn:microsoft.com/office/officeart/2005/8/layout/list1"/>
    <dgm:cxn modelId="{E0FA30EC-C252-0349-94EB-5AE12A4FFD39}" type="presParOf" srcId="{A5578703-8317-6449-8BB4-EE887627C16D}" destId="{EFBA805B-089E-0142-8B55-F2CA3133988D}" srcOrd="12" destOrd="0" presId="urn:microsoft.com/office/officeart/2005/8/layout/list1"/>
    <dgm:cxn modelId="{91EA4C9B-A59C-6948-B4D5-A60C96420394}" type="presParOf" srcId="{EFBA805B-089E-0142-8B55-F2CA3133988D}" destId="{F68B562F-F376-AF49-90CC-98F27B609EE1}" srcOrd="0" destOrd="0" presId="urn:microsoft.com/office/officeart/2005/8/layout/list1"/>
    <dgm:cxn modelId="{D1110902-9DE0-BC47-9075-88375EC5080F}" type="presParOf" srcId="{EFBA805B-089E-0142-8B55-F2CA3133988D}" destId="{883CB3C1-8A04-8C44-A822-388BE3F7285C}" srcOrd="1" destOrd="0" presId="urn:microsoft.com/office/officeart/2005/8/layout/list1"/>
    <dgm:cxn modelId="{0823D550-6817-6E48-90ED-92158B79CD1F}" type="presParOf" srcId="{A5578703-8317-6449-8BB4-EE887627C16D}" destId="{B47F1F8A-FD92-5D4F-AF9E-3BB49993D9D0}" srcOrd="13" destOrd="0" presId="urn:microsoft.com/office/officeart/2005/8/layout/list1"/>
    <dgm:cxn modelId="{0C0A2DE9-A93A-4544-8443-BD67011593AB}" type="presParOf" srcId="{A5578703-8317-6449-8BB4-EE887627C16D}" destId="{C5E22FD6-A49D-9440-9DA0-FF276F8EBE32}" srcOrd="14" destOrd="0" presId="urn:microsoft.com/office/officeart/2005/8/layout/list1"/>
    <dgm:cxn modelId="{C46D30EC-2BEA-934F-A1E8-B343066B76B7}" type="presParOf" srcId="{A5578703-8317-6449-8BB4-EE887627C16D}" destId="{3926056F-0DBF-7B47-9DAE-5FF0EBF7584C}" srcOrd="15" destOrd="0" presId="urn:microsoft.com/office/officeart/2005/8/layout/list1"/>
    <dgm:cxn modelId="{88280DBF-5982-5C49-9CA8-31AF27D2BC97}" type="presParOf" srcId="{A5578703-8317-6449-8BB4-EE887627C16D}" destId="{42AB1333-DF87-8442-9F70-01495E67C8CA}" srcOrd="16" destOrd="0" presId="urn:microsoft.com/office/officeart/2005/8/layout/list1"/>
    <dgm:cxn modelId="{3AA1641A-1D58-BC43-9BDB-CD9AD2D09520}" type="presParOf" srcId="{42AB1333-DF87-8442-9F70-01495E67C8CA}" destId="{AB05E78E-A529-C54A-A961-919A78B387B3}" srcOrd="0" destOrd="0" presId="urn:microsoft.com/office/officeart/2005/8/layout/list1"/>
    <dgm:cxn modelId="{31EA8F7D-C243-3B4B-B4B9-DB69923BB0EF}" type="presParOf" srcId="{42AB1333-DF87-8442-9F70-01495E67C8CA}" destId="{FB33B332-7153-094B-975E-9B5492E27F72}" srcOrd="1" destOrd="0" presId="urn:microsoft.com/office/officeart/2005/8/layout/list1"/>
    <dgm:cxn modelId="{DB4C37BB-D663-B242-88ED-B35FC43FC92F}" type="presParOf" srcId="{A5578703-8317-6449-8BB4-EE887627C16D}" destId="{729006CB-C97C-8A4F-829E-DE4C27375770}" srcOrd="17" destOrd="0" presId="urn:microsoft.com/office/officeart/2005/8/layout/list1"/>
    <dgm:cxn modelId="{5922583C-4AA3-AA41-92F6-11EA0AE376E4}" type="presParOf" srcId="{A5578703-8317-6449-8BB4-EE887627C16D}" destId="{AE8E80A6-FC9B-7C45-9BEF-63771DE86FED}" srcOrd="18" destOrd="0" presId="urn:microsoft.com/office/officeart/2005/8/layout/list1"/>
    <dgm:cxn modelId="{43130597-1D6D-FC4D-B03B-CE19880ED424}" type="presParOf" srcId="{A5578703-8317-6449-8BB4-EE887627C16D}" destId="{A1C8A5D4-1E4A-4F46-99C5-A76961137E6D}" srcOrd="19" destOrd="0" presId="urn:microsoft.com/office/officeart/2005/8/layout/list1"/>
    <dgm:cxn modelId="{B5C4F890-9BF8-D94F-99BF-B3172C8B26C6}" type="presParOf" srcId="{A5578703-8317-6449-8BB4-EE887627C16D}" destId="{F76B4C25-3290-644A-826D-94FFB746C3B2}" srcOrd="20" destOrd="0" presId="urn:microsoft.com/office/officeart/2005/8/layout/list1"/>
    <dgm:cxn modelId="{1E6A462A-D6D6-BC4C-A54D-C0845158B7DA}" type="presParOf" srcId="{F76B4C25-3290-644A-826D-94FFB746C3B2}" destId="{7BA4F0F4-11E7-AD4F-AC15-99E78A29C39A}" srcOrd="0" destOrd="0" presId="urn:microsoft.com/office/officeart/2005/8/layout/list1"/>
    <dgm:cxn modelId="{992AF204-0E27-D34E-954F-33B7E6B10D27}" type="presParOf" srcId="{F76B4C25-3290-644A-826D-94FFB746C3B2}" destId="{B93B1150-014B-2644-9B35-D084820B4D09}" srcOrd="1" destOrd="0" presId="urn:microsoft.com/office/officeart/2005/8/layout/list1"/>
    <dgm:cxn modelId="{88E83694-8DCF-D446-BAFA-83EA0DB0A0E9}" type="presParOf" srcId="{A5578703-8317-6449-8BB4-EE887627C16D}" destId="{C18873C4-8C25-A344-ACD4-D4F514A044A4}" srcOrd="21" destOrd="0" presId="urn:microsoft.com/office/officeart/2005/8/layout/list1"/>
    <dgm:cxn modelId="{CEE492ED-B145-3345-9F8B-D048DF1E34DD}" type="presParOf" srcId="{A5578703-8317-6449-8BB4-EE887627C16D}" destId="{92A0D23F-52D2-6445-9576-E86E20AE3F99}" srcOrd="22" destOrd="0" presId="urn:microsoft.com/office/officeart/2005/8/layout/list1"/>
    <dgm:cxn modelId="{E1A19E18-E0D6-E545-8CF4-42A72F0F8FA9}" type="presParOf" srcId="{A5578703-8317-6449-8BB4-EE887627C16D}" destId="{7A3DA69D-894C-444E-9BF9-9464534FAA2E}" srcOrd="23" destOrd="0" presId="urn:microsoft.com/office/officeart/2005/8/layout/list1"/>
    <dgm:cxn modelId="{B0E52E99-94F2-7845-9FBC-A84455882C00}" type="presParOf" srcId="{A5578703-8317-6449-8BB4-EE887627C16D}" destId="{E58D3EA4-6A9A-0D4F-A14C-638CD023D31D}" srcOrd="24" destOrd="0" presId="urn:microsoft.com/office/officeart/2005/8/layout/list1"/>
    <dgm:cxn modelId="{E812D6BE-871F-4949-8BEC-0A8799E15C6E}" type="presParOf" srcId="{E58D3EA4-6A9A-0D4F-A14C-638CD023D31D}" destId="{DF2268E0-CBAC-F946-8F49-ED90C691B15C}" srcOrd="0" destOrd="0" presId="urn:microsoft.com/office/officeart/2005/8/layout/list1"/>
    <dgm:cxn modelId="{C368F60D-B6FA-C649-BB2D-AA7468F88C27}" type="presParOf" srcId="{E58D3EA4-6A9A-0D4F-A14C-638CD023D31D}" destId="{2286A824-270D-6C42-96FB-FEC1B95093B4}" srcOrd="1" destOrd="0" presId="urn:microsoft.com/office/officeart/2005/8/layout/list1"/>
    <dgm:cxn modelId="{C176EE44-09AA-A943-98E7-C444E1A10983}" type="presParOf" srcId="{A5578703-8317-6449-8BB4-EE887627C16D}" destId="{39B2E49D-B076-4245-BDAD-2AD897750801}" srcOrd="25" destOrd="0" presId="urn:microsoft.com/office/officeart/2005/8/layout/list1"/>
    <dgm:cxn modelId="{2A6513E4-3CDB-C943-BD0F-88D23FE973D0}" type="presParOf" srcId="{A5578703-8317-6449-8BB4-EE887627C16D}" destId="{BE5A2E84-61FA-244B-B580-9FB1C26EFDCF}" srcOrd="26" destOrd="0" presId="urn:microsoft.com/office/officeart/2005/8/layout/list1"/>
    <dgm:cxn modelId="{2B6ACFF7-1837-6446-BB24-25A4C6713993}" type="presParOf" srcId="{A5578703-8317-6449-8BB4-EE887627C16D}" destId="{01D75D61-6209-844F-9547-FA546F866132}" srcOrd="27" destOrd="0" presId="urn:microsoft.com/office/officeart/2005/8/layout/list1"/>
    <dgm:cxn modelId="{F84C916A-E33C-8C4E-A62D-47CA0118BE38}" type="presParOf" srcId="{A5578703-8317-6449-8BB4-EE887627C16D}" destId="{42DC4526-DF71-EF4C-B1F9-F47B07C40D8B}" srcOrd="28" destOrd="0" presId="urn:microsoft.com/office/officeart/2005/8/layout/list1"/>
    <dgm:cxn modelId="{039DA31E-FC7A-534E-9A51-C507AB385987}" type="presParOf" srcId="{42DC4526-DF71-EF4C-B1F9-F47B07C40D8B}" destId="{3BFAC4CF-75C9-CB4B-BE99-CD4F448724F6}" srcOrd="0" destOrd="0" presId="urn:microsoft.com/office/officeart/2005/8/layout/list1"/>
    <dgm:cxn modelId="{9B6B657B-FDC7-B640-A77B-EA4856B22470}" type="presParOf" srcId="{42DC4526-DF71-EF4C-B1F9-F47B07C40D8B}" destId="{C9B0200F-04C8-264B-AE6F-F43223E99727}" srcOrd="1" destOrd="0" presId="urn:microsoft.com/office/officeart/2005/8/layout/list1"/>
    <dgm:cxn modelId="{DAFEFF0F-08F0-A24B-B3A0-2B00A1DC000E}" type="presParOf" srcId="{A5578703-8317-6449-8BB4-EE887627C16D}" destId="{A619A883-EFF9-5C4D-9361-1CE4EE8F1B60}" srcOrd="29" destOrd="0" presId="urn:microsoft.com/office/officeart/2005/8/layout/list1"/>
    <dgm:cxn modelId="{7A73691A-AC56-7749-BB5F-B92A9CE72962}" type="presParOf" srcId="{A5578703-8317-6449-8BB4-EE887627C16D}" destId="{7D761F37-1D50-194B-B898-5D2967746D21}"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D894A3-0EB8-4166-91CD-D08D26280335}"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n-US"/>
        </a:p>
      </dgm:t>
    </dgm:pt>
    <dgm:pt modelId="{1E82E43F-AFDF-4CBD-B289-D2BA17288C1E}">
      <dgm:prSet custT="1"/>
      <dgm:spPr/>
      <dgm:t>
        <a:bodyPr/>
        <a:lstStyle/>
        <a:p>
          <a:r>
            <a:rPr lang="en-US" sz="1800" b="0" i="0" dirty="0">
              <a:latin typeface="Calibri" panose="020F0502020204030204" pitchFamily="34" charset="0"/>
            </a:rPr>
            <a:t>RICE</a:t>
          </a:r>
        </a:p>
      </dgm:t>
    </dgm:pt>
    <dgm:pt modelId="{43180D85-B45C-4A5D-9556-02BC1C141823}" type="parTrans" cxnId="{D3359D9E-AA69-403E-9B74-19087359B2CD}">
      <dgm:prSet/>
      <dgm:spPr/>
      <dgm:t>
        <a:bodyPr/>
        <a:lstStyle/>
        <a:p>
          <a:endParaRPr lang="en-US" sz="1800">
            <a:latin typeface="Avenir Next" panose="020B0503020202020204" pitchFamily="34" charset="0"/>
          </a:endParaRPr>
        </a:p>
      </dgm:t>
    </dgm:pt>
    <dgm:pt modelId="{B7C72182-C6B8-4C52-867B-8789DFFD3002}" type="sibTrans" cxnId="{D3359D9E-AA69-403E-9B74-19087359B2CD}">
      <dgm:prSet/>
      <dgm:spPr/>
      <dgm:t>
        <a:bodyPr/>
        <a:lstStyle/>
        <a:p>
          <a:endParaRPr lang="en-US" sz="1800">
            <a:latin typeface="Avenir Next" panose="020B0503020202020204" pitchFamily="34" charset="0"/>
          </a:endParaRPr>
        </a:p>
      </dgm:t>
    </dgm:pt>
    <dgm:pt modelId="{DA7AE9FA-3192-4D81-97F2-3033D2CA3C91}">
      <dgm:prSet custT="1"/>
      <dgm:spPr/>
      <dgm:t>
        <a:bodyPr/>
        <a:lstStyle/>
        <a:p>
          <a:r>
            <a:rPr lang="en-US" sz="1800" b="0" i="0" dirty="0">
              <a:latin typeface="Calibri" panose="020F0502020204030204" pitchFamily="34" charset="0"/>
            </a:rPr>
            <a:t>NSAIDS</a:t>
          </a:r>
        </a:p>
      </dgm:t>
    </dgm:pt>
    <dgm:pt modelId="{73453BBC-BED6-4179-BE7D-2197E5F11F51}" type="parTrans" cxnId="{8D99F70C-EB0B-4171-BD1F-853D2CA1992F}">
      <dgm:prSet/>
      <dgm:spPr/>
      <dgm:t>
        <a:bodyPr/>
        <a:lstStyle/>
        <a:p>
          <a:endParaRPr lang="en-US" sz="1800">
            <a:latin typeface="Avenir Next" panose="020B0503020202020204" pitchFamily="34" charset="0"/>
          </a:endParaRPr>
        </a:p>
      </dgm:t>
    </dgm:pt>
    <dgm:pt modelId="{20A0D699-C7F8-48B8-BAB2-75AC4CEDB925}" type="sibTrans" cxnId="{8D99F70C-EB0B-4171-BD1F-853D2CA1992F}">
      <dgm:prSet/>
      <dgm:spPr/>
      <dgm:t>
        <a:bodyPr/>
        <a:lstStyle/>
        <a:p>
          <a:endParaRPr lang="en-US" sz="1800">
            <a:latin typeface="Avenir Next" panose="020B0503020202020204" pitchFamily="34" charset="0"/>
          </a:endParaRPr>
        </a:p>
      </dgm:t>
    </dgm:pt>
    <dgm:pt modelId="{2045CF98-C62A-4D85-B93F-5490AE233A4F}">
      <dgm:prSet custT="1"/>
      <dgm:spPr/>
      <dgm:t>
        <a:bodyPr/>
        <a:lstStyle/>
        <a:p>
          <a:r>
            <a:rPr lang="en-US" sz="1800" b="0" i="0" dirty="0">
              <a:latin typeface="Calibri" panose="020F0502020204030204" pitchFamily="34" charset="0"/>
            </a:rPr>
            <a:t>Acetaminophen</a:t>
          </a:r>
        </a:p>
      </dgm:t>
    </dgm:pt>
    <dgm:pt modelId="{A03247B3-7397-4EA1-AA34-1A8BC2B67131}" type="parTrans" cxnId="{11601006-58F2-4D72-A0E6-32C85CF1B463}">
      <dgm:prSet/>
      <dgm:spPr/>
      <dgm:t>
        <a:bodyPr/>
        <a:lstStyle/>
        <a:p>
          <a:endParaRPr lang="en-US" sz="1800">
            <a:latin typeface="Avenir Next" panose="020B0503020202020204" pitchFamily="34" charset="0"/>
          </a:endParaRPr>
        </a:p>
      </dgm:t>
    </dgm:pt>
    <dgm:pt modelId="{D4898650-712E-48D5-A1DD-C9C61CC385D0}" type="sibTrans" cxnId="{11601006-58F2-4D72-A0E6-32C85CF1B463}">
      <dgm:prSet/>
      <dgm:spPr/>
      <dgm:t>
        <a:bodyPr/>
        <a:lstStyle/>
        <a:p>
          <a:endParaRPr lang="en-US" sz="1800">
            <a:latin typeface="Avenir Next" panose="020B0503020202020204" pitchFamily="34" charset="0"/>
          </a:endParaRPr>
        </a:p>
      </dgm:t>
    </dgm:pt>
    <dgm:pt modelId="{91E82435-D10F-40D5-B831-5C84E537D571}">
      <dgm:prSet custT="1"/>
      <dgm:spPr/>
      <dgm:t>
        <a:bodyPr/>
        <a:lstStyle/>
        <a:p>
          <a:r>
            <a:rPr lang="en-US" sz="1800" b="0" i="0" dirty="0">
              <a:latin typeface="Calibri" panose="020F0502020204030204" pitchFamily="34" charset="0"/>
            </a:rPr>
            <a:t>Muscle relaxants</a:t>
          </a:r>
        </a:p>
      </dgm:t>
    </dgm:pt>
    <dgm:pt modelId="{8E9AA12C-7FF4-4CD5-8AFD-C30D490DD1CE}" type="parTrans" cxnId="{49858042-F8EC-4F54-92E1-7FCDCC4DFE4C}">
      <dgm:prSet/>
      <dgm:spPr/>
      <dgm:t>
        <a:bodyPr/>
        <a:lstStyle/>
        <a:p>
          <a:endParaRPr lang="en-US" sz="1800">
            <a:latin typeface="Avenir Next" panose="020B0503020202020204" pitchFamily="34" charset="0"/>
          </a:endParaRPr>
        </a:p>
      </dgm:t>
    </dgm:pt>
    <dgm:pt modelId="{FB05F4A8-3C46-4885-8306-0B4AF0157496}" type="sibTrans" cxnId="{49858042-F8EC-4F54-92E1-7FCDCC4DFE4C}">
      <dgm:prSet/>
      <dgm:spPr/>
      <dgm:t>
        <a:bodyPr/>
        <a:lstStyle/>
        <a:p>
          <a:endParaRPr lang="en-US" sz="1800">
            <a:latin typeface="Avenir Next" panose="020B0503020202020204" pitchFamily="34" charset="0"/>
          </a:endParaRPr>
        </a:p>
      </dgm:t>
    </dgm:pt>
    <dgm:pt modelId="{67355D43-8549-40ED-8CEC-A354C5995A3C}">
      <dgm:prSet custT="1"/>
      <dgm:spPr/>
      <dgm:t>
        <a:bodyPr/>
        <a:lstStyle/>
        <a:p>
          <a:r>
            <a:rPr lang="en-US" sz="1800" b="0" i="0" dirty="0">
              <a:latin typeface="Calibri" panose="020F0502020204030204" pitchFamily="34" charset="0"/>
            </a:rPr>
            <a:t>Opioids</a:t>
          </a:r>
        </a:p>
      </dgm:t>
    </dgm:pt>
    <dgm:pt modelId="{72FA485F-E4ED-4B02-8519-6D0B6CCEEA64}" type="parTrans" cxnId="{F758F512-5464-4DB3-BB51-B5F7C9615725}">
      <dgm:prSet/>
      <dgm:spPr/>
      <dgm:t>
        <a:bodyPr/>
        <a:lstStyle/>
        <a:p>
          <a:endParaRPr lang="en-US" sz="1800">
            <a:latin typeface="Avenir Next" panose="020B0503020202020204" pitchFamily="34" charset="0"/>
          </a:endParaRPr>
        </a:p>
      </dgm:t>
    </dgm:pt>
    <dgm:pt modelId="{65D591EC-9377-4C17-A716-218B92834D7B}" type="sibTrans" cxnId="{F758F512-5464-4DB3-BB51-B5F7C9615725}">
      <dgm:prSet/>
      <dgm:spPr/>
      <dgm:t>
        <a:bodyPr/>
        <a:lstStyle/>
        <a:p>
          <a:endParaRPr lang="en-US" sz="1800">
            <a:latin typeface="Avenir Next" panose="020B0503020202020204" pitchFamily="34" charset="0"/>
          </a:endParaRPr>
        </a:p>
      </dgm:t>
    </dgm:pt>
    <dgm:pt modelId="{434F3005-9B36-634B-8F77-78C57AE38C90}">
      <dgm:prSet custT="1"/>
      <dgm:spPr/>
      <dgm:t>
        <a:bodyPr/>
        <a:lstStyle/>
        <a:p>
          <a:r>
            <a:rPr lang="en-US" sz="1800" b="0" i="0" dirty="0" err="1">
              <a:latin typeface="Calibri" panose="020F0502020204030204" pitchFamily="34" charset="0"/>
            </a:rPr>
            <a:t>Gabapentinoids</a:t>
          </a:r>
          <a:endParaRPr lang="en-US" sz="1800" b="0" i="0" dirty="0">
            <a:latin typeface="Calibri" panose="020F0502020204030204" pitchFamily="34" charset="0"/>
          </a:endParaRPr>
        </a:p>
      </dgm:t>
    </dgm:pt>
    <dgm:pt modelId="{EE9D5AFD-6EAE-1C47-B171-EBB6C38E9628}" type="parTrans" cxnId="{62D45166-CCD6-AE4F-B92D-7880E79B54D2}">
      <dgm:prSet/>
      <dgm:spPr/>
      <dgm:t>
        <a:bodyPr/>
        <a:lstStyle/>
        <a:p>
          <a:endParaRPr lang="en-US" sz="1800">
            <a:latin typeface="Avenir Next" panose="020B0503020202020204" pitchFamily="34" charset="0"/>
          </a:endParaRPr>
        </a:p>
      </dgm:t>
    </dgm:pt>
    <dgm:pt modelId="{785ECE11-8ECA-A247-96D5-EAFC3AEC9492}" type="sibTrans" cxnId="{62D45166-CCD6-AE4F-B92D-7880E79B54D2}">
      <dgm:prSet/>
      <dgm:spPr/>
      <dgm:t>
        <a:bodyPr/>
        <a:lstStyle/>
        <a:p>
          <a:endParaRPr lang="en-US" sz="1800">
            <a:latin typeface="Avenir Next" panose="020B0503020202020204" pitchFamily="34" charset="0"/>
          </a:endParaRPr>
        </a:p>
      </dgm:t>
    </dgm:pt>
    <dgm:pt modelId="{574222B0-567C-3F40-8AD4-0649D1DEA8FA}">
      <dgm:prSet custT="1"/>
      <dgm:spPr/>
      <dgm:t>
        <a:bodyPr/>
        <a:lstStyle/>
        <a:p>
          <a:r>
            <a:rPr lang="en-US" sz="1800" b="0" i="0" dirty="0">
              <a:latin typeface="Calibri" panose="020F0502020204030204" pitchFamily="34" charset="0"/>
            </a:rPr>
            <a:t>Interventions</a:t>
          </a:r>
        </a:p>
      </dgm:t>
    </dgm:pt>
    <dgm:pt modelId="{C99E6538-CA62-634E-A9F7-55D06381F2E3}" type="parTrans" cxnId="{1A22A49F-8B13-DC43-A4BE-F42050758AFB}">
      <dgm:prSet/>
      <dgm:spPr/>
      <dgm:t>
        <a:bodyPr/>
        <a:lstStyle/>
        <a:p>
          <a:endParaRPr lang="en-US" sz="1800">
            <a:latin typeface="Avenir Next" panose="020B0503020202020204" pitchFamily="34" charset="0"/>
          </a:endParaRPr>
        </a:p>
      </dgm:t>
    </dgm:pt>
    <dgm:pt modelId="{E5731698-05A2-644C-A3D6-C6ED878D1B9E}" type="sibTrans" cxnId="{1A22A49F-8B13-DC43-A4BE-F42050758AFB}">
      <dgm:prSet/>
      <dgm:spPr/>
      <dgm:t>
        <a:bodyPr/>
        <a:lstStyle/>
        <a:p>
          <a:endParaRPr lang="en-US" sz="1800">
            <a:latin typeface="Avenir Next" panose="020B0503020202020204" pitchFamily="34" charset="0"/>
          </a:endParaRPr>
        </a:p>
      </dgm:t>
    </dgm:pt>
    <dgm:pt modelId="{BD6A6BD1-D062-8047-A930-299FFECB2DF6}">
      <dgm:prSet custT="1"/>
      <dgm:spPr/>
      <dgm:t>
        <a:bodyPr/>
        <a:lstStyle/>
        <a:p>
          <a:r>
            <a:rPr lang="en-US" sz="1800" dirty="0"/>
            <a:t>SNRIs / TCAs</a:t>
          </a:r>
        </a:p>
      </dgm:t>
    </dgm:pt>
    <dgm:pt modelId="{58A36E5A-5841-A64D-AA45-173C7B4A976F}" type="parTrans" cxnId="{5C8F89EC-3FEE-BD46-A0F6-A3BC50584709}">
      <dgm:prSet/>
      <dgm:spPr/>
      <dgm:t>
        <a:bodyPr/>
        <a:lstStyle/>
        <a:p>
          <a:endParaRPr lang="en-US"/>
        </a:p>
      </dgm:t>
    </dgm:pt>
    <dgm:pt modelId="{E338B472-AD82-E24A-A07B-2ACF90BD3130}" type="sibTrans" cxnId="{5C8F89EC-3FEE-BD46-A0F6-A3BC50584709}">
      <dgm:prSet/>
      <dgm:spPr/>
      <dgm:t>
        <a:bodyPr/>
        <a:lstStyle/>
        <a:p>
          <a:endParaRPr lang="en-US"/>
        </a:p>
      </dgm:t>
    </dgm:pt>
    <dgm:pt modelId="{A5578703-8317-6449-8BB4-EE887627C16D}" type="pres">
      <dgm:prSet presAssocID="{C0D894A3-0EB8-4166-91CD-D08D26280335}" presName="linear" presStyleCnt="0">
        <dgm:presLayoutVars>
          <dgm:dir/>
          <dgm:animLvl val="lvl"/>
          <dgm:resizeHandles val="exact"/>
        </dgm:presLayoutVars>
      </dgm:prSet>
      <dgm:spPr/>
    </dgm:pt>
    <dgm:pt modelId="{26CF68E3-8068-4745-B894-786DD4DB6E75}" type="pres">
      <dgm:prSet presAssocID="{1E82E43F-AFDF-4CBD-B289-D2BA17288C1E}" presName="parentLin" presStyleCnt="0"/>
      <dgm:spPr/>
    </dgm:pt>
    <dgm:pt modelId="{B4915304-A457-7B4F-A786-6D2AD59B33EE}" type="pres">
      <dgm:prSet presAssocID="{1E82E43F-AFDF-4CBD-B289-D2BA17288C1E}" presName="parentLeftMargin" presStyleLbl="node1" presStyleIdx="0" presStyleCnt="8"/>
      <dgm:spPr/>
    </dgm:pt>
    <dgm:pt modelId="{0DC15A9E-616C-F140-AB51-8B16AD675C9D}" type="pres">
      <dgm:prSet presAssocID="{1E82E43F-AFDF-4CBD-B289-D2BA17288C1E}" presName="parentText" presStyleLbl="node1" presStyleIdx="0" presStyleCnt="8">
        <dgm:presLayoutVars>
          <dgm:chMax val="0"/>
          <dgm:bulletEnabled val="1"/>
        </dgm:presLayoutVars>
      </dgm:prSet>
      <dgm:spPr/>
    </dgm:pt>
    <dgm:pt modelId="{61B4EF4B-194B-8240-9F81-30FA35344259}" type="pres">
      <dgm:prSet presAssocID="{1E82E43F-AFDF-4CBD-B289-D2BA17288C1E}" presName="negativeSpace" presStyleCnt="0"/>
      <dgm:spPr/>
    </dgm:pt>
    <dgm:pt modelId="{242CB130-4F12-DF40-AB4E-6BBB883AEF5E}" type="pres">
      <dgm:prSet presAssocID="{1E82E43F-AFDF-4CBD-B289-D2BA17288C1E}" presName="childText" presStyleLbl="conFgAcc1" presStyleIdx="0" presStyleCnt="8">
        <dgm:presLayoutVars>
          <dgm:bulletEnabled val="1"/>
        </dgm:presLayoutVars>
      </dgm:prSet>
      <dgm:spPr/>
    </dgm:pt>
    <dgm:pt modelId="{35F6B2C7-9B53-0546-ADE9-22A05DAFED27}" type="pres">
      <dgm:prSet presAssocID="{B7C72182-C6B8-4C52-867B-8789DFFD3002}" presName="spaceBetweenRectangles" presStyleCnt="0"/>
      <dgm:spPr/>
    </dgm:pt>
    <dgm:pt modelId="{ED65A3B9-81AF-B645-A454-93DDA9336461}" type="pres">
      <dgm:prSet presAssocID="{DA7AE9FA-3192-4D81-97F2-3033D2CA3C91}" presName="parentLin" presStyleCnt="0"/>
      <dgm:spPr/>
    </dgm:pt>
    <dgm:pt modelId="{F5616087-8E5A-C949-B057-9F98A88227B8}" type="pres">
      <dgm:prSet presAssocID="{DA7AE9FA-3192-4D81-97F2-3033D2CA3C91}" presName="parentLeftMargin" presStyleLbl="node1" presStyleIdx="0" presStyleCnt="8"/>
      <dgm:spPr/>
    </dgm:pt>
    <dgm:pt modelId="{9AB47BD9-5E98-E140-9986-BCAE332B6905}" type="pres">
      <dgm:prSet presAssocID="{DA7AE9FA-3192-4D81-97F2-3033D2CA3C91}" presName="parentText" presStyleLbl="node1" presStyleIdx="1" presStyleCnt="8">
        <dgm:presLayoutVars>
          <dgm:chMax val="0"/>
          <dgm:bulletEnabled val="1"/>
        </dgm:presLayoutVars>
      </dgm:prSet>
      <dgm:spPr/>
    </dgm:pt>
    <dgm:pt modelId="{D3A33966-860C-3941-AE3D-9C5A37873242}" type="pres">
      <dgm:prSet presAssocID="{DA7AE9FA-3192-4D81-97F2-3033D2CA3C91}" presName="negativeSpace" presStyleCnt="0"/>
      <dgm:spPr/>
    </dgm:pt>
    <dgm:pt modelId="{870451C2-7E39-C041-8C22-36032BE1346B}" type="pres">
      <dgm:prSet presAssocID="{DA7AE9FA-3192-4D81-97F2-3033D2CA3C91}" presName="childText" presStyleLbl="conFgAcc1" presStyleIdx="1" presStyleCnt="8">
        <dgm:presLayoutVars>
          <dgm:bulletEnabled val="1"/>
        </dgm:presLayoutVars>
      </dgm:prSet>
      <dgm:spPr/>
    </dgm:pt>
    <dgm:pt modelId="{B21169AD-7C82-F14C-8DF6-1BF1F90B41B4}" type="pres">
      <dgm:prSet presAssocID="{20A0D699-C7F8-48B8-BAB2-75AC4CEDB925}" presName="spaceBetweenRectangles" presStyleCnt="0"/>
      <dgm:spPr/>
    </dgm:pt>
    <dgm:pt modelId="{89F79928-F636-A144-950A-627D2315BB51}" type="pres">
      <dgm:prSet presAssocID="{2045CF98-C62A-4D85-B93F-5490AE233A4F}" presName="parentLin" presStyleCnt="0"/>
      <dgm:spPr/>
    </dgm:pt>
    <dgm:pt modelId="{01FFA785-71E6-B841-BCEA-EEDBF4D4D7D2}" type="pres">
      <dgm:prSet presAssocID="{2045CF98-C62A-4D85-B93F-5490AE233A4F}" presName="parentLeftMargin" presStyleLbl="node1" presStyleIdx="1" presStyleCnt="8"/>
      <dgm:spPr/>
    </dgm:pt>
    <dgm:pt modelId="{2FA775D5-78D9-BD41-B8A7-38FBCFA43016}" type="pres">
      <dgm:prSet presAssocID="{2045CF98-C62A-4D85-B93F-5490AE233A4F}" presName="parentText" presStyleLbl="node1" presStyleIdx="2" presStyleCnt="8">
        <dgm:presLayoutVars>
          <dgm:chMax val="0"/>
          <dgm:bulletEnabled val="1"/>
        </dgm:presLayoutVars>
      </dgm:prSet>
      <dgm:spPr/>
    </dgm:pt>
    <dgm:pt modelId="{FCADA00E-213D-2044-97E8-DE518258F3C7}" type="pres">
      <dgm:prSet presAssocID="{2045CF98-C62A-4D85-B93F-5490AE233A4F}" presName="negativeSpace" presStyleCnt="0"/>
      <dgm:spPr/>
    </dgm:pt>
    <dgm:pt modelId="{3FA6CA5B-9109-D842-85DD-AA852572A78E}" type="pres">
      <dgm:prSet presAssocID="{2045CF98-C62A-4D85-B93F-5490AE233A4F}" presName="childText" presStyleLbl="conFgAcc1" presStyleIdx="2" presStyleCnt="8">
        <dgm:presLayoutVars>
          <dgm:bulletEnabled val="1"/>
        </dgm:presLayoutVars>
      </dgm:prSet>
      <dgm:spPr/>
    </dgm:pt>
    <dgm:pt modelId="{C725B5C0-380F-3A47-9215-773944617F3C}" type="pres">
      <dgm:prSet presAssocID="{D4898650-712E-48D5-A1DD-C9C61CC385D0}" presName="spaceBetweenRectangles" presStyleCnt="0"/>
      <dgm:spPr/>
    </dgm:pt>
    <dgm:pt modelId="{EFBA805B-089E-0142-8B55-F2CA3133988D}" type="pres">
      <dgm:prSet presAssocID="{91E82435-D10F-40D5-B831-5C84E537D571}" presName="parentLin" presStyleCnt="0"/>
      <dgm:spPr/>
    </dgm:pt>
    <dgm:pt modelId="{F68B562F-F376-AF49-90CC-98F27B609EE1}" type="pres">
      <dgm:prSet presAssocID="{91E82435-D10F-40D5-B831-5C84E537D571}" presName="parentLeftMargin" presStyleLbl="node1" presStyleIdx="2" presStyleCnt="8"/>
      <dgm:spPr/>
    </dgm:pt>
    <dgm:pt modelId="{883CB3C1-8A04-8C44-A822-388BE3F7285C}" type="pres">
      <dgm:prSet presAssocID="{91E82435-D10F-40D5-B831-5C84E537D571}" presName="parentText" presStyleLbl="node1" presStyleIdx="3" presStyleCnt="8">
        <dgm:presLayoutVars>
          <dgm:chMax val="0"/>
          <dgm:bulletEnabled val="1"/>
        </dgm:presLayoutVars>
      </dgm:prSet>
      <dgm:spPr/>
    </dgm:pt>
    <dgm:pt modelId="{B47F1F8A-FD92-5D4F-AF9E-3BB49993D9D0}" type="pres">
      <dgm:prSet presAssocID="{91E82435-D10F-40D5-B831-5C84E537D571}" presName="negativeSpace" presStyleCnt="0"/>
      <dgm:spPr/>
    </dgm:pt>
    <dgm:pt modelId="{C5E22FD6-A49D-9440-9DA0-FF276F8EBE32}" type="pres">
      <dgm:prSet presAssocID="{91E82435-D10F-40D5-B831-5C84E537D571}" presName="childText" presStyleLbl="conFgAcc1" presStyleIdx="3" presStyleCnt="8">
        <dgm:presLayoutVars>
          <dgm:bulletEnabled val="1"/>
        </dgm:presLayoutVars>
      </dgm:prSet>
      <dgm:spPr/>
    </dgm:pt>
    <dgm:pt modelId="{3926056F-0DBF-7B47-9DAE-5FF0EBF7584C}" type="pres">
      <dgm:prSet presAssocID="{FB05F4A8-3C46-4885-8306-0B4AF0157496}" presName="spaceBetweenRectangles" presStyleCnt="0"/>
      <dgm:spPr/>
    </dgm:pt>
    <dgm:pt modelId="{42AB1333-DF87-8442-9F70-01495E67C8CA}" type="pres">
      <dgm:prSet presAssocID="{434F3005-9B36-634B-8F77-78C57AE38C90}" presName="parentLin" presStyleCnt="0"/>
      <dgm:spPr/>
    </dgm:pt>
    <dgm:pt modelId="{AB05E78E-A529-C54A-A961-919A78B387B3}" type="pres">
      <dgm:prSet presAssocID="{434F3005-9B36-634B-8F77-78C57AE38C90}" presName="parentLeftMargin" presStyleLbl="node1" presStyleIdx="3" presStyleCnt="8"/>
      <dgm:spPr/>
    </dgm:pt>
    <dgm:pt modelId="{FB33B332-7153-094B-975E-9B5492E27F72}" type="pres">
      <dgm:prSet presAssocID="{434F3005-9B36-634B-8F77-78C57AE38C90}" presName="parentText" presStyleLbl="node1" presStyleIdx="4" presStyleCnt="8">
        <dgm:presLayoutVars>
          <dgm:chMax val="0"/>
          <dgm:bulletEnabled val="1"/>
        </dgm:presLayoutVars>
      </dgm:prSet>
      <dgm:spPr/>
    </dgm:pt>
    <dgm:pt modelId="{729006CB-C97C-8A4F-829E-DE4C27375770}" type="pres">
      <dgm:prSet presAssocID="{434F3005-9B36-634B-8F77-78C57AE38C90}" presName="negativeSpace" presStyleCnt="0"/>
      <dgm:spPr/>
    </dgm:pt>
    <dgm:pt modelId="{AE8E80A6-FC9B-7C45-9BEF-63771DE86FED}" type="pres">
      <dgm:prSet presAssocID="{434F3005-9B36-634B-8F77-78C57AE38C90}" presName="childText" presStyleLbl="conFgAcc1" presStyleIdx="4" presStyleCnt="8">
        <dgm:presLayoutVars>
          <dgm:bulletEnabled val="1"/>
        </dgm:presLayoutVars>
      </dgm:prSet>
      <dgm:spPr/>
    </dgm:pt>
    <dgm:pt modelId="{A1C8A5D4-1E4A-4F46-99C5-A76961137E6D}" type="pres">
      <dgm:prSet presAssocID="{785ECE11-8ECA-A247-96D5-EAFC3AEC9492}" presName="spaceBetweenRectangles" presStyleCnt="0"/>
      <dgm:spPr/>
    </dgm:pt>
    <dgm:pt modelId="{F76B4C25-3290-644A-826D-94FFB746C3B2}" type="pres">
      <dgm:prSet presAssocID="{BD6A6BD1-D062-8047-A930-299FFECB2DF6}" presName="parentLin" presStyleCnt="0"/>
      <dgm:spPr/>
    </dgm:pt>
    <dgm:pt modelId="{7BA4F0F4-11E7-AD4F-AC15-99E78A29C39A}" type="pres">
      <dgm:prSet presAssocID="{BD6A6BD1-D062-8047-A930-299FFECB2DF6}" presName="parentLeftMargin" presStyleLbl="node1" presStyleIdx="4" presStyleCnt="8"/>
      <dgm:spPr/>
    </dgm:pt>
    <dgm:pt modelId="{B93B1150-014B-2644-9B35-D084820B4D09}" type="pres">
      <dgm:prSet presAssocID="{BD6A6BD1-D062-8047-A930-299FFECB2DF6}" presName="parentText" presStyleLbl="node1" presStyleIdx="5" presStyleCnt="8">
        <dgm:presLayoutVars>
          <dgm:chMax val="0"/>
          <dgm:bulletEnabled val="1"/>
        </dgm:presLayoutVars>
      </dgm:prSet>
      <dgm:spPr/>
    </dgm:pt>
    <dgm:pt modelId="{C18873C4-8C25-A344-ACD4-D4F514A044A4}" type="pres">
      <dgm:prSet presAssocID="{BD6A6BD1-D062-8047-A930-299FFECB2DF6}" presName="negativeSpace" presStyleCnt="0"/>
      <dgm:spPr/>
    </dgm:pt>
    <dgm:pt modelId="{92A0D23F-52D2-6445-9576-E86E20AE3F99}" type="pres">
      <dgm:prSet presAssocID="{BD6A6BD1-D062-8047-A930-299FFECB2DF6}" presName="childText" presStyleLbl="conFgAcc1" presStyleIdx="5" presStyleCnt="8">
        <dgm:presLayoutVars>
          <dgm:bulletEnabled val="1"/>
        </dgm:presLayoutVars>
      </dgm:prSet>
      <dgm:spPr/>
    </dgm:pt>
    <dgm:pt modelId="{7A3DA69D-894C-444E-9BF9-9464534FAA2E}" type="pres">
      <dgm:prSet presAssocID="{E338B472-AD82-E24A-A07B-2ACF90BD3130}" presName="spaceBetweenRectangles" presStyleCnt="0"/>
      <dgm:spPr/>
    </dgm:pt>
    <dgm:pt modelId="{E58D3EA4-6A9A-0D4F-A14C-638CD023D31D}" type="pres">
      <dgm:prSet presAssocID="{574222B0-567C-3F40-8AD4-0649D1DEA8FA}" presName="parentLin" presStyleCnt="0"/>
      <dgm:spPr/>
    </dgm:pt>
    <dgm:pt modelId="{DF2268E0-CBAC-F946-8F49-ED90C691B15C}" type="pres">
      <dgm:prSet presAssocID="{574222B0-567C-3F40-8AD4-0649D1DEA8FA}" presName="parentLeftMargin" presStyleLbl="node1" presStyleIdx="5" presStyleCnt="8"/>
      <dgm:spPr/>
    </dgm:pt>
    <dgm:pt modelId="{2286A824-270D-6C42-96FB-FEC1B95093B4}" type="pres">
      <dgm:prSet presAssocID="{574222B0-567C-3F40-8AD4-0649D1DEA8FA}" presName="parentText" presStyleLbl="node1" presStyleIdx="6" presStyleCnt="8">
        <dgm:presLayoutVars>
          <dgm:chMax val="0"/>
          <dgm:bulletEnabled val="1"/>
        </dgm:presLayoutVars>
      </dgm:prSet>
      <dgm:spPr/>
    </dgm:pt>
    <dgm:pt modelId="{39B2E49D-B076-4245-BDAD-2AD897750801}" type="pres">
      <dgm:prSet presAssocID="{574222B0-567C-3F40-8AD4-0649D1DEA8FA}" presName="negativeSpace" presStyleCnt="0"/>
      <dgm:spPr/>
    </dgm:pt>
    <dgm:pt modelId="{BE5A2E84-61FA-244B-B580-9FB1C26EFDCF}" type="pres">
      <dgm:prSet presAssocID="{574222B0-567C-3F40-8AD4-0649D1DEA8FA}" presName="childText" presStyleLbl="conFgAcc1" presStyleIdx="6" presStyleCnt="8">
        <dgm:presLayoutVars>
          <dgm:bulletEnabled val="1"/>
        </dgm:presLayoutVars>
      </dgm:prSet>
      <dgm:spPr/>
    </dgm:pt>
    <dgm:pt modelId="{01D75D61-6209-844F-9547-FA546F866132}" type="pres">
      <dgm:prSet presAssocID="{E5731698-05A2-644C-A3D6-C6ED878D1B9E}" presName="spaceBetweenRectangles" presStyleCnt="0"/>
      <dgm:spPr/>
    </dgm:pt>
    <dgm:pt modelId="{42DC4526-DF71-EF4C-B1F9-F47B07C40D8B}" type="pres">
      <dgm:prSet presAssocID="{67355D43-8549-40ED-8CEC-A354C5995A3C}" presName="parentLin" presStyleCnt="0"/>
      <dgm:spPr/>
    </dgm:pt>
    <dgm:pt modelId="{3BFAC4CF-75C9-CB4B-BE99-CD4F448724F6}" type="pres">
      <dgm:prSet presAssocID="{67355D43-8549-40ED-8CEC-A354C5995A3C}" presName="parentLeftMargin" presStyleLbl="node1" presStyleIdx="6" presStyleCnt="8"/>
      <dgm:spPr/>
    </dgm:pt>
    <dgm:pt modelId="{C9B0200F-04C8-264B-AE6F-F43223E99727}" type="pres">
      <dgm:prSet presAssocID="{67355D43-8549-40ED-8CEC-A354C5995A3C}" presName="parentText" presStyleLbl="node1" presStyleIdx="7" presStyleCnt="8">
        <dgm:presLayoutVars>
          <dgm:chMax val="0"/>
          <dgm:bulletEnabled val="1"/>
        </dgm:presLayoutVars>
      </dgm:prSet>
      <dgm:spPr/>
    </dgm:pt>
    <dgm:pt modelId="{A619A883-EFF9-5C4D-9361-1CE4EE8F1B60}" type="pres">
      <dgm:prSet presAssocID="{67355D43-8549-40ED-8CEC-A354C5995A3C}" presName="negativeSpace" presStyleCnt="0"/>
      <dgm:spPr/>
    </dgm:pt>
    <dgm:pt modelId="{7D761F37-1D50-194B-B898-5D2967746D21}" type="pres">
      <dgm:prSet presAssocID="{67355D43-8549-40ED-8CEC-A354C5995A3C}" presName="childText" presStyleLbl="conFgAcc1" presStyleIdx="7" presStyleCnt="8">
        <dgm:presLayoutVars>
          <dgm:bulletEnabled val="1"/>
        </dgm:presLayoutVars>
      </dgm:prSet>
      <dgm:spPr/>
    </dgm:pt>
  </dgm:ptLst>
  <dgm:cxnLst>
    <dgm:cxn modelId="{11601006-58F2-4D72-A0E6-32C85CF1B463}" srcId="{C0D894A3-0EB8-4166-91CD-D08D26280335}" destId="{2045CF98-C62A-4D85-B93F-5490AE233A4F}" srcOrd="2" destOrd="0" parTransId="{A03247B3-7397-4EA1-AA34-1A8BC2B67131}" sibTransId="{D4898650-712E-48D5-A1DD-C9C61CC385D0}"/>
    <dgm:cxn modelId="{FCBFC80C-6603-DC4A-9C43-F688794D15D1}" type="presOf" srcId="{C0D894A3-0EB8-4166-91CD-D08D26280335}" destId="{A5578703-8317-6449-8BB4-EE887627C16D}" srcOrd="0" destOrd="0" presId="urn:microsoft.com/office/officeart/2005/8/layout/list1"/>
    <dgm:cxn modelId="{8D99F70C-EB0B-4171-BD1F-853D2CA1992F}" srcId="{C0D894A3-0EB8-4166-91CD-D08D26280335}" destId="{DA7AE9FA-3192-4D81-97F2-3033D2CA3C91}" srcOrd="1" destOrd="0" parTransId="{73453BBC-BED6-4179-BE7D-2197E5F11F51}" sibTransId="{20A0D699-C7F8-48B8-BAB2-75AC4CEDB925}"/>
    <dgm:cxn modelId="{FA21D10D-BB0A-6045-8E85-3613762CF7D9}" type="presOf" srcId="{DA7AE9FA-3192-4D81-97F2-3033D2CA3C91}" destId="{9AB47BD9-5E98-E140-9986-BCAE332B6905}" srcOrd="1" destOrd="0" presId="urn:microsoft.com/office/officeart/2005/8/layout/list1"/>
    <dgm:cxn modelId="{F758F512-5464-4DB3-BB51-B5F7C9615725}" srcId="{C0D894A3-0EB8-4166-91CD-D08D26280335}" destId="{67355D43-8549-40ED-8CEC-A354C5995A3C}" srcOrd="7" destOrd="0" parTransId="{72FA485F-E4ED-4B02-8519-6D0B6CCEEA64}" sibTransId="{65D591EC-9377-4C17-A716-218B92834D7B}"/>
    <dgm:cxn modelId="{E3FEFB32-9261-7447-8AAC-78AD45292841}" type="presOf" srcId="{2045CF98-C62A-4D85-B93F-5490AE233A4F}" destId="{2FA775D5-78D9-BD41-B8A7-38FBCFA43016}" srcOrd="1" destOrd="0" presId="urn:microsoft.com/office/officeart/2005/8/layout/list1"/>
    <dgm:cxn modelId="{0B822A3C-CDDB-A042-B85D-C00809B91B20}" type="presOf" srcId="{67355D43-8549-40ED-8CEC-A354C5995A3C}" destId="{C9B0200F-04C8-264B-AE6F-F43223E99727}" srcOrd="1" destOrd="0" presId="urn:microsoft.com/office/officeart/2005/8/layout/list1"/>
    <dgm:cxn modelId="{49858042-F8EC-4F54-92E1-7FCDCC4DFE4C}" srcId="{C0D894A3-0EB8-4166-91CD-D08D26280335}" destId="{91E82435-D10F-40D5-B831-5C84E537D571}" srcOrd="3" destOrd="0" parTransId="{8E9AA12C-7FF4-4CD5-8AFD-C30D490DD1CE}" sibTransId="{FB05F4A8-3C46-4885-8306-0B4AF0157496}"/>
    <dgm:cxn modelId="{FA2D0755-80AC-CF4A-9314-43252D6996BB}" type="presOf" srcId="{1E82E43F-AFDF-4CBD-B289-D2BA17288C1E}" destId="{B4915304-A457-7B4F-A786-6D2AD59B33EE}" srcOrd="0" destOrd="0" presId="urn:microsoft.com/office/officeart/2005/8/layout/list1"/>
    <dgm:cxn modelId="{F080D962-DDBE-294E-8BB7-4F950FA5BB0C}" type="presOf" srcId="{BD6A6BD1-D062-8047-A930-299FFECB2DF6}" destId="{7BA4F0F4-11E7-AD4F-AC15-99E78A29C39A}" srcOrd="0" destOrd="0" presId="urn:microsoft.com/office/officeart/2005/8/layout/list1"/>
    <dgm:cxn modelId="{62D45166-CCD6-AE4F-B92D-7880E79B54D2}" srcId="{C0D894A3-0EB8-4166-91CD-D08D26280335}" destId="{434F3005-9B36-634B-8F77-78C57AE38C90}" srcOrd="4" destOrd="0" parTransId="{EE9D5AFD-6EAE-1C47-B171-EBB6C38E9628}" sibTransId="{785ECE11-8ECA-A247-96D5-EAFC3AEC9492}"/>
    <dgm:cxn modelId="{91E4DC6B-254D-CF49-912F-0AFB0766BCDD}" type="presOf" srcId="{1E82E43F-AFDF-4CBD-B289-D2BA17288C1E}" destId="{0DC15A9E-616C-F140-AB51-8B16AD675C9D}" srcOrd="1" destOrd="0" presId="urn:microsoft.com/office/officeart/2005/8/layout/list1"/>
    <dgm:cxn modelId="{3B1F1B82-9852-A04D-8D5C-21B07688C812}" type="presOf" srcId="{2045CF98-C62A-4D85-B93F-5490AE233A4F}" destId="{01FFA785-71E6-B841-BCEA-EEDBF4D4D7D2}" srcOrd="0" destOrd="0" presId="urn:microsoft.com/office/officeart/2005/8/layout/list1"/>
    <dgm:cxn modelId="{78DE3491-F22E-E74A-9D86-95E1A0F7C168}" type="presOf" srcId="{91E82435-D10F-40D5-B831-5C84E537D571}" destId="{883CB3C1-8A04-8C44-A822-388BE3F7285C}" srcOrd="1" destOrd="0" presId="urn:microsoft.com/office/officeart/2005/8/layout/list1"/>
    <dgm:cxn modelId="{25BFC992-4233-5846-87A3-A70BB27D50D5}" type="presOf" srcId="{67355D43-8549-40ED-8CEC-A354C5995A3C}" destId="{3BFAC4CF-75C9-CB4B-BE99-CD4F448724F6}" srcOrd="0" destOrd="0" presId="urn:microsoft.com/office/officeart/2005/8/layout/list1"/>
    <dgm:cxn modelId="{26FA4794-5544-0748-A7B7-CE61F8BB8EB9}" type="presOf" srcId="{434F3005-9B36-634B-8F77-78C57AE38C90}" destId="{FB33B332-7153-094B-975E-9B5492E27F72}" srcOrd="1" destOrd="0" presId="urn:microsoft.com/office/officeart/2005/8/layout/list1"/>
    <dgm:cxn modelId="{D3359D9E-AA69-403E-9B74-19087359B2CD}" srcId="{C0D894A3-0EB8-4166-91CD-D08D26280335}" destId="{1E82E43F-AFDF-4CBD-B289-D2BA17288C1E}" srcOrd="0" destOrd="0" parTransId="{43180D85-B45C-4A5D-9556-02BC1C141823}" sibTransId="{B7C72182-C6B8-4C52-867B-8789DFFD3002}"/>
    <dgm:cxn modelId="{1A22A49F-8B13-DC43-A4BE-F42050758AFB}" srcId="{C0D894A3-0EB8-4166-91CD-D08D26280335}" destId="{574222B0-567C-3F40-8AD4-0649D1DEA8FA}" srcOrd="6" destOrd="0" parTransId="{C99E6538-CA62-634E-A9F7-55D06381F2E3}" sibTransId="{E5731698-05A2-644C-A3D6-C6ED878D1B9E}"/>
    <dgm:cxn modelId="{2F6363A5-57F9-1C46-9DFC-C475A65DD29A}" type="presOf" srcId="{574222B0-567C-3F40-8AD4-0649D1DEA8FA}" destId="{2286A824-270D-6C42-96FB-FEC1B95093B4}" srcOrd="1" destOrd="0" presId="urn:microsoft.com/office/officeart/2005/8/layout/list1"/>
    <dgm:cxn modelId="{7935F6B3-1E4D-5648-A4CE-A903C445B4C7}" type="presOf" srcId="{BD6A6BD1-D062-8047-A930-299FFECB2DF6}" destId="{B93B1150-014B-2644-9B35-D084820B4D09}" srcOrd="1" destOrd="0" presId="urn:microsoft.com/office/officeart/2005/8/layout/list1"/>
    <dgm:cxn modelId="{CFC749B8-E92D-1848-BE3D-6321BA7F1095}" type="presOf" srcId="{91E82435-D10F-40D5-B831-5C84E537D571}" destId="{F68B562F-F376-AF49-90CC-98F27B609EE1}" srcOrd="0" destOrd="0" presId="urn:microsoft.com/office/officeart/2005/8/layout/list1"/>
    <dgm:cxn modelId="{BE6F53E1-382F-1143-ACE7-E25FDA497CA8}" type="presOf" srcId="{434F3005-9B36-634B-8F77-78C57AE38C90}" destId="{AB05E78E-A529-C54A-A961-919A78B387B3}" srcOrd="0" destOrd="0" presId="urn:microsoft.com/office/officeart/2005/8/layout/list1"/>
    <dgm:cxn modelId="{3E920FE2-B59C-B74D-BC14-CF9DAAD09920}" type="presOf" srcId="{574222B0-567C-3F40-8AD4-0649D1DEA8FA}" destId="{DF2268E0-CBAC-F946-8F49-ED90C691B15C}" srcOrd="0" destOrd="0" presId="urn:microsoft.com/office/officeart/2005/8/layout/list1"/>
    <dgm:cxn modelId="{AD6CD0E2-F62F-A040-8AF8-99B1FB0DD8E5}" type="presOf" srcId="{DA7AE9FA-3192-4D81-97F2-3033D2CA3C91}" destId="{F5616087-8E5A-C949-B057-9F98A88227B8}" srcOrd="0" destOrd="0" presId="urn:microsoft.com/office/officeart/2005/8/layout/list1"/>
    <dgm:cxn modelId="{5C8F89EC-3FEE-BD46-A0F6-A3BC50584709}" srcId="{C0D894A3-0EB8-4166-91CD-D08D26280335}" destId="{BD6A6BD1-D062-8047-A930-299FFECB2DF6}" srcOrd="5" destOrd="0" parTransId="{58A36E5A-5841-A64D-AA45-173C7B4A976F}" sibTransId="{E338B472-AD82-E24A-A07B-2ACF90BD3130}"/>
    <dgm:cxn modelId="{F9D91ADA-D8B3-FC4A-9AE8-51587BB4F21E}" type="presParOf" srcId="{A5578703-8317-6449-8BB4-EE887627C16D}" destId="{26CF68E3-8068-4745-B894-786DD4DB6E75}" srcOrd="0" destOrd="0" presId="urn:microsoft.com/office/officeart/2005/8/layout/list1"/>
    <dgm:cxn modelId="{DC754A91-AC24-B645-AB13-87D33085389A}" type="presParOf" srcId="{26CF68E3-8068-4745-B894-786DD4DB6E75}" destId="{B4915304-A457-7B4F-A786-6D2AD59B33EE}" srcOrd="0" destOrd="0" presId="urn:microsoft.com/office/officeart/2005/8/layout/list1"/>
    <dgm:cxn modelId="{BBD597DD-1E61-D447-93E8-2CB7C6A7CABF}" type="presParOf" srcId="{26CF68E3-8068-4745-B894-786DD4DB6E75}" destId="{0DC15A9E-616C-F140-AB51-8B16AD675C9D}" srcOrd="1" destOrd="0" presId="urn:microsoft.com/office/officeart/2005/8/layout/list1"/>
    <dgm:cxn modelId="{093624ED-243C-8749-BE80-9F808F9E7D8A}" type="presParOf" srcId="{A5578703-8317-6449-8BB4-EE887627C16D}" destId="{61B4EF4B-194B-8240-9F81-30FA35344259}" srcOrd="1" destOrd="0" presId="urn:microsoft.com/office/officeart/2005/8/layout/list1"/>
    <dgm:cxn modelId="{F834020A-8A74-684B-926B-F4562223EFD6}" type="presParOf" srcId="{A5578703-8317-6449-8BB4-EE887627C16D}" destId="{242CB130-4F12-DF40-AB4E-6BBB883AEF5E}" srcOrd="2" destOrd="0" presId="urn:microsoft.com/office/officeart/2005/8/layout/list1"/>
    <dgm:cxn modelId="{A4E76C20-7479-8148-B49A-7C5C706A396E}" type="presParOf" srcId="{A5578703-8317-6449-8BB4-EE887627C16D}" destId="{35F6B2C7-9B53-0546-ADE9-22A05DAFED27}" srcOrd="3" destOrd="0" presId="urn:microsoft.com/office/officeart/2005/8/layout/list1"/>
    <dgm:cxn modelId="{5988CF6A-151A-3B41-8922-3CFE04C6F55F}" type="presParOf" srcId="{A5578703-8317-6449-8BB4-EE887627C16D}" destId="{ED65A3B9-81AF-B645-A454-93DDA9336461}" srcOrd="4" destOrd="0" presId="urn:microsoft.com/office/officeart/2005/8/layout/list1"/>
    <dgm:cxn modelId="{108FFBEA-24F9-954E-B72F-B907429A7AAE}" type="presParOf" srcId="{ED65A3B9-81AF-B645-A454-93DDA9336461}" destId="{F5616087-8E5A-C949-B057-9F98A88227B8}" srcOrd="0" destOrd="0" presId="urn:microsoft.com/office/officeart/2005/8/layout/list1"/>
    <dgm:cxn modelId="{2E69E086-EEDC-3742-9333-B13413FAAFAE}" type="presParOf" srcId="{ED65A3B9-81AF-B645-A454-93DDA9336461}" destId="{9AB47BD9-5E98-E140-9986-BCAE332B6905}" srcOrd="1" destOrd="0" presId="urn:microsoft.com/office/officeart/2005/8/layout/list1"/>
    <dgm:cxn modelId="{164372AC-63F9-AF47-BE70-8AB0EF24BBB7}" type="presParOf" srcId="{A5578703-8317-6449-8BB4-EE887627C16D}" destId="{D3A33966-860C-3941-AE3D-9C5A37873242}" srcOrd="5" destOrd="0" presId="urn:microsoft.com/office/officeart/2005/8/layout/list1"/>
    <dgm:cxn modelId="{AC2F375C-A1AD-F840-B5EE-7C474CA33740}" type="presParOf" srcId="{A5578703-8317-6449-8BB4-EE887627C16D}" destId="{870451C2-7E39-C041-8C22-36032BE1346B}" srcOrd="6" destOrd="0" presId="urn:microsoft.com/office/officeart/2005/8/layout/list1"/>
    <dgm:cxn modelId="{B5CEFC5E-5F28-9C4E-82A6-4C4C4504EC1A}" type="presParOf" srcId="{A5578703-8317-6449-8BB4-EE887627C16D}" destId="{B21169AD-7C82-F14C-8DF6-1BF1F90B41B4}" srcOrd="7" destOrd="0" presId="urn:microsoft.com/office/officeart/2005/8/layout/list1"/>
    <dgm:cxn modelId="{DCE8191C-1928-694D-9ED3-15E92CE7C877}" type="presParOf" srcId="{A5578703-8317-6449-8BB4-EE887627C16D}" destId="{89F79928-F636-A144-950A-627D2315BB51}" srcOrd="8" destOrd="0" presId="urn:microsoft.com/office/officeart/2005/8/layout/list1"/>
    <dgm:cxn modelId="{26A96B85-AD5C-2A4B-8105-C49D326D1C9F}" type="presParOf" srcId="{89F79928-F636-A144-950A-627D2315BB51}" destId="{01FFA785-71E6-B841-BCEA-EEDBF4D4D7D2}" srcOrd="0" destOrd="0" presId="urn:microsoft.com/office/officeart/2005/8/layout/list1"/>
    <dgm:cxn modelId="{DE7379E0-7A88-2C47-BD03-292393FE1E43}" type="presParOf" srcId="{89F79928-F636-A144-950A-627D2315BB51}" destId="{2FA775D5-78D9-BD41-B8A7-38FBCFA43016}" srcOrd="1" destOrd="0" presId="urn:microsoft.com/office/officeart/2005/8/layout/list1"/>
    <dgm:cxn modelId="{C7FDD8C9-F3B9-9D42-9085-44D63659377E}" type="presParOf" srcId="{A5578703-8317-6449-8BB4-EE887627C16D}" destId="{FCADA00E-213D-2044-97E8-DE518258F3C7}" srcOrd="9" destOrd="0" presId="urn:microsoft.com/office/officeart/2005/8/layout/list1"/>
    <dgm:cxn modelId="{D7D4D3ED-2CA9-CD42-AE2B-0E1EB5CE1099}" type="presParOf" srcId="{A5578703-8317-6449-8BB4-EE887627C16D}" destId="{3FA6CA5B-9109-D842-85DD-AA852572A78E}" srcOrd="10" destOrd="0" presId="urn:microsoft.com/office/officeart/2005/8/layout/list1"/>
    <dgm:cxn modelId="{92D0968F-8496-FA4E-96CE-ABE3A13383B7}" type="presParOf" srcId="{A5578703-8317-6449-8BB4-EE887627C16D}" destId="{C725B5C0-380F-3A47-9215-773944617F3C}" srcOrd="11" destOrd="0" presId="urn:microsoft.com/office/officeart/2005/8/layout/list1"/>
    <dgm:cxn modelId="{E0FA30EC-C252-0349-94EB-5AE12A4FFD39}" type="presParOf" srcId="{A5578703-8317-6449-8BB4-EE887627C16D}" destId="{EFBA805B-089E-0142-8B55-F2CA3133988D}" srcOrd="12" destOrd="0" presId="urn:microsoft.com/office/officeart/2005/8/layout/list1"/>
    <dgm:cxn modelId="{91EA4C9B-A59C-6948-B4D5-A60C96420394}" type="presParOf" srcId="{EFBA805B-089E-0142-8B55-F2CA3133988D}" destId="{F68B562F-F376-AF49-90CC-98F27B609EE1}" srcOrd="0" destOrd="0" presId="urn:microsoft.com/office/officeart/2005/8/layout/list1"/>
    <dgm:cxn modelId="{D1110902-9DE0-BC47-9075-88375EC5080F}" type="presParOf" srcId="{EFBA805B-089E-0142-8B55-F2CA3133988D}" destId="{883CB3C1-8A04-8C44-A822-388BE3F7285C}" srcOrd="1" destOrd="0" presId="urn:microsoft.com/office/officeart/2005/8/layout/list1"/>
    <dgm:cxn modelId="{0823D550-6817-6E48-90ED-92158B79CD1F}" type="presParOf" srcId="{A5578703-8317-6449-8BB4-EE887627C16D}" destId="{B47F1F8A-FD92-5D4F-AF9E-3BB49993D9D0}" srcOrd="13" destOrd="0" presId="urn:microsoft.com/office/officeart/2005/8/layout/list1"/>
    <dgm:cxn modelId="{0C0A2DE9-A93A-4544-8443-BD67011593AB}" type="presParOf" srcId="{A5578703-8317-6449-8BB4-EE887627C16D}" destId="{C5E22FD6-A49D-9440-9DA0-FF276F8EBE32}" srcOrd="14" destOrd="0" presId="urn:microsoft.com/office/officeart/2005/8/layout/list1"/>
    <dgm:cxn modelId="{C46D30EC-2BEA-934F-A1E8-B343066B76B7}" type="presParOf" srcId="{A5578703-8317-6449-8BB4-EE887627C16D}" destId="{3926056F-0DBF-7B47-9DAE-5FF0EBF7584C}" srcOrd="15" destOrd="0" presId="urn:microsoft.com/office/officeart/2005/8/layout/list1"/>
    <dgm:cxn modelId="{88280DBF-5982-5C49-9CA8-31AF27D2BC97}" type="presParOf" srcId="{A5578703-8317-6449-8BB4-EE887627C16D}" destId="{42AB1333-DF87-8442-9F70-01495E67C8CA}" srcOrd="16" destOrd="0" presId="urn:microsoft.com/office/officeart/2005/8/layout/list1"/>
    <dgm:cxn modelId="{3AA1641A-1D58-BC43-9BDB-CD9AD2D09520}" type="presParOf" srcId="{42AB1333-DF87-8442-9F70-01495E67C8CA}" destId="{AB05E78E-A529-C54A-A961-919A78B387B3}" srcOrd="0" destOrd="0" presId="urn:microsoft.com/office/officeart/2005/8/layout/list1"/>
    <dgm:cxn modelId="{31EA8F7D-C243-3B4B-B4B9-DB69923BB0EF}" type="presParOf" srcId="{42AB1333-DF87-8442-9F70-01495E67C8CA}" destId="{FB33B332-7153-094B-975E-9B5492E27F72}" srcOrd="1" destOrd="0" presId="urn:microsoft.com/office/officeart/2005/8/layout/list1"/>
    <dgm:cxn modelId="{DB4C37BB-D663-B242-88ED-B35FC43FC92F}" type="presParOf" srcId="{A5578703-8317-6449-8BB4-EE887627C16D}" destId="{729006CB-C97C-8A4F-829E-DE4C27375770}" srcOrd="17" destOrd="0" presId="urn:microsoft.com/office/officeart/2005/8/layout/list1"/>
    <dgm:cxn modelId="{5922583C-4AA3-AA41-92F6-11EA0AE376E4}" type="presParOf" srcId="{A5578703-8317-6449-8BB4-EE887627C16D}" destId="{AE8E80A6-FC9B-7C45-9BEF-63771DE86FED}" srcOrd="18" destOrd="0" presId="urn:microsoft.com/office/officeart/2005/8/layout/list1"/>
    <dgm:cxn modelId="{43130597-1D6D-FC4D-B03B-CE19880ED424}" type="presParOf" srcId="{A5578703-8317-6449-8BB4-EE887627C16D}" destId="{A1C8A5D4-1E4A-4F46-99C5-A76961137E6D}" srcOrd="19" destOrd="0" presId="urn:microsoft.com/office/officeart/2005/8/layout/list1"/>
    <dgm:cxn modelId="{B5C4F890-9BF8-D94F-99BF-B3172C8B26C6}" type="presParOf" srcId="{A5578703-8317-6449-8BB4-EE887627C16D}" destId="{F76B4C25-3290-644A-826D-94FFB746C3B2}" srcOrd="20" destOrd="0" presId="urn:microsoft.com/office/officeart/2005/8/layout/list1"/>
    <dgm:cxn modelId="{1E6A462A-D6D6-BC4C-A54D-C0845158B7DA}" type="presParOf" srcId="{F76B4C25-3290-644A-826D-94FFB746C3B2}" destId="{7BA4F0F4-11E7-AD4F-AC15-99E78A29C39A}" srcOrd="0" destOrd="0" presId="urn:microsoft.com/office/officeart/2005/8/layout/list1"/>
    <dgm:cxn modelId="{992AF204-0E27-D34E-954F-33B7E6B10D27}" type="presParOf" srcId="{F76B4C25-3290-644A-826D-94FFB746C3B2}" destId="{B93B1150-014B-2644-9B35-D084820B4D09}" srcOrd="1" destOrd="0" presId="urn:microsoft.com/office/officeart/2005/8/layout/list1"/>
    <dgm:cxn modelId="{88E83694-8DCF-D446-BAFA-83EA0DB0A0E9}" type="presParOf" srcId="{A5578703-8317-6449-8BB4-EE887627C16D}" destId="{C18873C4-8C25-A344-ACD4-D4F514A044A4}" srcOrd="21" destOrd="0" presId="urn:microsoft.com/office/officeart/2005/8/layout/list1"/>
    <dgm:cxn modelId="{CEE492ED-B145-3345-9F8B-D048DF1E34DD}" type="presParOf" srcId="{A5578703-8317-6449-8BB4-EE887627C16D}" destId="{92A0D23F-52D2-6445-9576-E86E20AE3F99}" srcOrd="22" destOrd="0" presId="urn:microsoft.com/office/officeart/2005/8/layout/list1"/>
    <dgm:cxn modelId="{E1A19E18-E0D6-E545-8CF4-42A72F0F8FA9}" type="presParOf" srcId="{A5578703-8317-6449-8BB4-EE887627C16D}" destId="{7A3DA69D-894C-444E-9BF9-9464534FAA2E}" srcOrd="23" destOrd="0" presId="urn:microsoft.com/office/officeart/2005/8/layout/list1"/>
    <dgm:cxn modelId="{B0E52E99-94F2-7845-9FBC-A84455882C00}" type="presParOf" srcId="{A5578703-8317-6449-8BB4-EE887627C16D}" destId="{E58D3EA4-6A9A-0D4F-A14C-638CD023D31D}" srcOrd="24" destOrd="0" presId="urn:microsoft.com/office/officeart/2005/8/layout/list1"/>
    <dgm:cxn modelId="{E812D6BE-871F-4949-8BEC-0A8799E15C6E}" type="presParOf" srcId="{E58D3EA4-6A9A-0D4F-A14C-638CD023D31D}" destId="{DF2268E0-CBAC-F946-8F49-ED90C691B15C}" srcOrd="0" destOrd="0" presId="urn:microsoft.com/office/officeart/2005/8/layout/list1"/>
    <dgm:cxn modelId="{C368F60D-B6FA-C649-BB2D-AA7468F88C27}" type="presParOf" srcId="{E58D3EA4-6A9A-0D4F-A14C-638CD023D31D}" destId="{2286A824-270D-6C42-96FB-FEC1B95093B4}" srcOrd="1" destOrd="0" presId="urn:microsoft.com/office/officeart/2005/8/layout/list1"/>
    <dgm:cxn modelId="{C176EE44-09AA-A943-98E7-C444E1A10983}" type="presParOf" srcId="{A5578703-8317-6449-8BB4-EE887627C16D}" destId="{39B2E49D-B076-4245-BDAD-2AD897750801}" srcOrd="25" destOrd="0" presId="urn:microsoft.com/office/officeart/2005/8/layout/list1"/>
    <dgm:cxn modelId="{2A6513E4-3CDB-C943-BD0F-88D23FE973D0}" type="presParOf" srcId="{A5578703-8317-6449-8BB4-EE887627C16D}" destId="{BE5A2E84-61FA-244B-B580-9FB1C26EFDCF}" srcOrd="26" destOrd="0" presId="urn:microsoft.com/office/officeart/2005/8/layout/list1"/>
    <dgm:cxn modelId="{2B6ACFF7-1837-6446-BB24-25A4C6713993}" type="presParOf" srcId="{A5578703-8317-6449-8BB4-EE887627C16D}" destId="{01D75D61-6209-844F-9547-FA546F866132}" srcOrd="27" destOrd="0" presId="urn:microsoft.com/office/officeart/2005/8/layout/list1"/>
    <dgm:cxn modelId="{F84C916A-E33C-8C4E-A62D-47CA0118BE38}" type="presParOf" srcId="{A5578703-8317-6449-8BB4-EE887627C16D}" destId="{42DC4526-DF71-EF4C-B1F9-F47B07C40D8B}" srcOrd="28" destOrd="0" presId="urn:microsoft.com/office/officeart/2005/8/layout/list1"/>
    <dgm:cxn modelId="{039DA31E-FC7A-534E-9A51-C507AB385987}" type="presParOf" srcId="{42DC4526-DF71-EF4C-B1F9-F47B07C40D8B}" destId="{3BFAC4CF-75C9-CB4B-BE99-CD4F448724F6}" srcOrd="0" destOrd="0" presId="urn:microsoft.com/office/officeart/2005/8/layout/list1"/>
    <dgm:cxn modelId="{9B6B657B-FDC7-B640-A77B-EA4856B22470}" type="presParOf" srcId="{42DC4526-DF71-EF4C-B1F9-F47B07C40D8B}" destId="{C9B0200F-04C8-264B-AE6F-F43223E99727}" srcOrd="1" destOrd="0" presId="urn:microsoft.com/office/officeart/2005/8/layout/list1"/>
    <dgm:cxn modelId="{DAFEFF0F-08F0-A24B-B3A0-2B00A1DC000E}" type="presParOf" srcId="{A5578703-8317-6449-8BB4-EE887627C16D}" destId="{A619A883-EFF9-5C4D-9361-1CE4EE8F1B60}" srcOrd="29" destOrd="0" presId="urn:microsoft.com/office/officeart/2005/8/layout/list1"/>
    <dgm:cxn modelId="{7A73691A-AC56-7749-BB5F-B92A9CE72962}" type="presParOf" srcId="{A5578703-8317-6449-8BB4-EE887627C16D}" destId="{7D761F37-1D50-194B-B898-5D2967746D21}"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CB130-4F12-DF40-AB4E-6BBB883AEF5E}">
      <dsp:nvSpPr>
        <dsp:cNvPr id="0" name=""/>
        <dsp:cNvSpPr/>
      </dsp:nvSpPr>
      <dsp:spPr>
        <a:xfrm>
          <a:off x="0" y="242596"/>
          <a:ext cx="4290179" cy="378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DC15A9E-616C-F140-AB51-8B16AD675C9D}">
      <dsp:nvSpPr>
        <dsp:cNvPr id="0" name=""/>
        <dsp:cNvSpPr/>
      </dsp:nvSpPr>
      <dsp:spPr>
        <a:xfrm>
          <a:off x="214508" y="21196"/>
          <a:ext cx="3003125" cy="4428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511" tIns="0" rIns="11351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RICE</a:t>
          </a:r>
        </a:p>
      </dsp:txBody>
      <dsp:txXfrm>
        <a:off x="236124" y="42812"/>
        <a:ext cx="2959893" cy="399568"/>
      </dsp:txXfrm>
    </dsp:sp>
    <dsp:sp modelId="{870451C2-7E39-C041-8C22-36032BE1346B}">
      <dsp:nvSpPr>
        <dsp:cNvPr id="0" name=""/>
        <dsp:cNvSpPr/>
      </dsp:nvSpPr>
      <dsp:spPr>
        <a:xfrm>
          <a:off x="0" y="922997"/>
          <a:ext cx="4290179" cy="378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AB47BD9-5E98-E140-9986-BCAE332B6905}">
      <dsp:nvSpPr>
        <dsp:cNvPr id="0" name=""/>
        <dsp:cNvSpPr/>
      </dsp:nvSpPr>
      <dsp:spPr>
        <a:xfrm>
          <a:off x="214508" y="701597"/>
          <a:ext cx="3003125" cy="4428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511" tIns="0" rIns="11351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NSAIDS</a:t>
          </a:r>
        </a:p>
      </dsp:txBody>
      <dsp:txXfrm>
        <a:off x="236124" y="723213"/>
        <a:ext cx="2959893" cy="399568"/>
      </dsp:txXfrm>
    </dsp:sp>
    <dsp:sp modelId="{3FA6CA5B-9109-D842-85DD-AA852572A78E}">
      <dsp:nvSpPr>
        <dsp:cNvPr id="0" name=""/>
        <dsp:cNvSpPr/>
      </dsp:nvSpPr>
      <dsp:spPr>
        <a:xfrm>
          <a:off x="0" y="1603397"/>
          <a:ext cx="4290179" cy="378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FA775D5-78D9-BD41-B8A7-38FBCFA43016}">
      <dsp:nvSpPr>
        <dsp:cNvPr id="0" name=""/>
        <dsp:cNvSpPr/>
      </dsp:nvSpPr>
      <dsp:spPr>
        <a:xfrm>
          <a:off x="214508" y="1381997"/>
          <a:ext cx="3003125" cy="4428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511" tIns="0" rIns="11351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Acetaminophen</a:t>
          </a:r>
        </a:p>
      </dsp:txBody>
      <dsp:txXfrm>
        <a:off x="236124" y="1403613"/>
        <a:ext cx="2959893" cy="399568"/>
      </dsp:txXfrm>
    </dsp:sp>
    <dsp:sp modelId="{C5E22FD6-A49D-9440-9DA0-FF276F8EBE32}">
      <dsp:nvSpPr>
        <dsp:cNvPr id="0" name=""/>
        <dsp:cNvSpPr/>
      </dsp:nvSpPr>
      <dsp:spPr>
        <a:xfrm>
          <a:off x="0" y="2283797"/>
          <a:ext cx="4290179" cy="378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83CB3C1-8A04-8C44-A822-388BE3F7285C}">
      <dsp:nvSpPr>
        <dsp:cNvPr id="0" name=""/>
        <dsp:cNvSpPr/>
      </dsp:nvSpPr>
      <dsp:spPr>
        <a:xfrm>
          <a:off x="214508" y="2062397"/>
          <a:ext cx="3003125" cy="4428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511" tIns="0" rIns="11351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Muscle relaxants</a:t>
          </a:r>
        </a:p>
      </dsp:txBody>
      <dsp:txXfrm>
        <a:off x="236124" y="2084013"/>
        <a:ext cx="2959893" cy="399568"/>
      </dsp:txXfrm>
    </dsp:sp>
    <dsp:sp modelId="{AE8E80A6-FC9B-7C45-9BEF-63771DE86FED}">
      <dsp:nvSpPr>
        <dsp:cNvPr id="0" name=""/>
        <dsp:cNvSpPr/>
      </dsp:nvSpPr>
      <dsp:spPr>
        <a:xfrm>
          <a:off x="0" y="2964197"/>
          <a:ext cx="4290179" cy="378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33B332-7153-094B-975E-9B5492E27F72}">
      <dsp:nvSpPr>
        <dsp:cNvPr id="0" name=""/>
        <dsp:cNvSpPr/>
      </dsp:nvSpPr>
      <dsp:spPr>
        <a:xfrm>
          <a:off x="214508" y="2742797"/>
          <a:ext cx="3003125" cy="44280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511" tIns="0" rIns="113511" bIns="0" numCol="1" spcCol="1270" anchor="ctr" anchorCtr="0">
          <a:noAutofit/>
        </a:bodyPr>
        <a:lstStyle/>
        <a:p>
          <a:pPr marL="0" lvl="0" indent="0" algn="l" defTabSz="800100">
            <a:lnSpc>
              <a:spcPct val="90000"/>
            </a:lnSpc>
            <a:spcBef>
              <a:spcPct val="0"/>
            </a:spcBef>
            <a:spcAft>
              <a:spcPct val="35000"/>
            </a:spcAft>
            <a:buNone/>
          </a:pPr>
          <a:r>
            <a:rPr lang="en-US" sz="1800" b="0" i="0" kern="1200" dirty="0" err="1">
              <a:latin typeface="Calibri" panose="020F0502020204030204" pitchFamily="34" charset="0"/>
            </a:rPr>
            <a:t>Gabapentinoids</a:t>
          </a:r>
          <a:endParaRPr lang="en-US" sz="1800" b="0" i="0" kern="1200" dirty="0">
            <a:latin typeface="Calibri" panose="020F0502020204030204" pitchFamily="34" charset="0"/>
          </a:endParaRPr>
        </a:p>
      </dsp:txBody>
      <dsp:txXfrm>
        <a:off x="236124" y="2764413"/>
        <a:ext cx="2959893" cy="399568"/>
      </dsp:txXfrm>
    </dsp:sp>
    <dsp:sp modelId="{92A0D23F-52D2-6445-9576-E86E20AE3F99}">
      <dsp:nvSpPr>
        <dsp:cNvPr id="0" name=""/>
        <dsp:cNvSpPr/>
      </dsp:nvSpPr>
      <dsp:spPr>
        <a:xfrm>
          <a:off x="0" y="3644597"/>
          <a:ext cx="4290179" cy="378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93B1150-014B-2644-9B35-D084820B4D09}">
      <dsp:nvSpPr>
        <dsp:cNvPr id="0" name=""/>
        <dsp:cNvSpPr/>
      </dsp:nvSpPr>
      <dsp:spPr>
        <a:xfrm>
          <a:off x="214508" y="3423197"/>
          <a:ext cx="3003125" cy="4428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511" tIns="0" rIns="113511" bIns="0" numCol="1" spcCol="1270" anchor="ctr" anchorCtr="0">
          <a:noAutofit/>
        </a:bodyPr>
        <a:lstStyle/>
        <a:p>
          <a:pPr marL="0" lvl="0" indent="0" algn="l" defTabSz="800100">
            <a:lnSpc>
              <a:spcPct val="90000"/>
            </a:lnSpc>
            <a:spcBef>
              <a:spcPct val="0"/>
            </a:spcBef>
            <a:spcAft>
              <a:spcPct val="35000"/>
            </a:spcAft>
            <a:buNone/>
          </a:pPr>
          <a:r>
            <a:rPr lang="en-US" sz="1800" kern="1200" dirty="0"/>
            <a:t>SNRIs / TCAs</a:t>
          </a:r>
        </a:p>
      </dsp:txBody>
      <dsp:txXfrm>
        <a:off x="236124" y="3444813"/>
        <a:ext cx="2959893" cy="399568"/>
      </dsp:txXfrm>
    </dsp:sp>
    <dsp:sp modelId="{BE5A2E84-61FA-244B-B580-9FB1C26EFDCF}">
      <dsp:nvSpPr>
        <dsp:cNvPr id="0" name=""/>
        <dsp:cNvSpPr/>
      </dsp:nvSpPr>
      <dsp:spPr>
        <a:xfrm>
          <a:off x="0" y="4324997"/>
          <a:ext cx="4290179" cy="378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286A824-270D-6C42-96FB-FEC1B95093B4}">
      <dsp:nvSpPr>
        <dsp:cNvPr id="0" name=""/>
        <dsp:cNvSpPr/>
      </dsp:nvSpPr>
      <dsp:spPr>
        <a:xfrm>
          <a:off x="214508" y="4103597"/>
          <a:ext cx="3003125" cy="4428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511" tIns="0" rIns="11351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Interventions</a:t>
          </a:r>
        </a:p>
      </dsp:txBody>
      <dsp:txXfrm>
        <a:off x="236124" y="4125213"/>
        <a:ext cx="2959893" cy="399568"/>
      </dsp:txXfrm>
    </dsp:sp>
    <dsp:sp modelId="{7D761F37-1D50-194B-B898-5D2967746D21}">
      <dsp:nvSpPr>
        <dsp:cNvPr id="0" name=""/>
        <dsp:cNvSpPr/>
      </dsp:nvSpPr>
      <dsp:spPr>
        <a:xfrm>
          <a:off x="0" y="5005397"/>
          <a:ext cx="4290179" cy="378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9B0200F-04C8-264B-AE6F-F43223E99727}">
      <dsp:nvSpPr>
        <dsp:cNvPr id="0" name=""/>
        <dsp:cNvSpPr/>
      </dsp:nvSpPr>
      <dsp:spPr>
        <a:xfrm>
          <a:off x="214508" y="4783997"/>
          <a:ext cx="3003125" cy="4428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511" tIns="0" rIns="11351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Opioids</a:t>
          </a:r>
        </a:p>
      </dsp:txBody>
      <dsp:txXfrm>
        <a:off x="236124" y="4805613"/>
        <a:ext cx="2959893" cy="3995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CB130-4F12-DF40-AB4E-6BBB883AEF5E}">
      <dsp:nvSpPr>
        <dsp:cNvPr id="0" name=""/>
        <dsp:cNvSpPr/>
      </dsp:nvSpPr>
      <dsp:spPr>
        <a:xfrm>
          <a:off x="0" y="312824"/>
          <a:ext cx="309999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DC15A9E-616C-F140-AB51-8B16AD675C9D}">
      <dsp:nvSpPr>
        <dsp:cNvPr id="0" name=""/>
        <dsp:cNvSpPr/>
      </dsp:nvSpPr>
      <dsp:spPr>
        <a:xfrm>
          <a:off x="154999" y="165224"/>
          <a:ext cx="2169997"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RICE</a:t>
          </a:r>
        </a:p>
      </dsp:txBody>
      <dsp:txXfrm>
        <a:off x="169409" y="179634"/>
        <a:ext cx="2141177" cy="266380"/>
      </dsp:txXfrm>
    </dsp:sp>
    <dsp:sp modelId="{870451C2-7E39-C041-8C22-36032BE1346B}">
      <dsp:nvSpPr>
        <dsp:cNvPr id="0" name=""/>
        <dsp:cNvSpPr/>
      </dsp:nvSpPr>
      <dsp:spPr>
        <a:xfrm>
          <a:off x="0" y="766424"/>
          <a:ext cx="309999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AB47BD9-5E98-E140-9986-BCAE332B6905}">
      <dsp:nvSpPr>
        <dsp:cNvPr id="0" name=""/>
        <dsp:cNvSpPr/>
      </dsp:nvSpPr>
      <dsp:spPr>
        <a:xfrm>
          <a:off x="154999" y="618824"/>
          <a:ext cx="2169997"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NSAIDS</a:t>
          </a:r>
        </a:p>
      </dsp:txBody>
      <dsp:txXfrm>
        <a:off x="169409" y="633234"/>
        <a:ext cx="2141177" cy="266380"/>
      </dsp:txXfrm>
    </dsp:sp>
    <dsp:sp modelId="{3FA6CA5B-9109-D842-85DD-AA852572A78E}">
      <dsp:nvSpPr>
        <dsp:cNvPr id="0" name=""/>
        <dsp:cNvSpPr/>
      </dsp:nvSpPr>
      <dsp:spPr>
        <a:xfrm>
          <a:off x="0" y="1220024"/>
          <a:ext cx="309999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FA775D5-78D9-BD41-B8A7-38FBCFA43016}">
      <dsp:nvSpPr>
        <dsp:cNvPr id="0" name=""/>
        <dsp:cNvSpPr/>
      </dsp:nvSpPr>
      <dsp:spPr>
        <a:xfrm>
          <a:off x="154999" y="1072424"/>
          <a:ext cx="2169997"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Acetaminophen</a:t>
          </a:r>
        </a:p>
      </dsp:txBody>
      <dsp:txXfrm>
        <a:off x="169409" y="1086834"/>
        <a:ext cx="2141177" cy="266380"/>
      </dsp:txXfrm>
    </dsp:sp>
    <dsp:sp modelId="{C5E22FD6-A49D-9440-9DA0-FF276F8EBE32}">
      <dsp:nvSpPr>
        <dsp:cNvPr id="0" name=""/>
        <dsp:cNvSpPr/>
      </dsp:nvSpPr>
      <dsp:spPr>
        <a:xfrm>
          <a:off x="0" y="1673624"/>
          <a:ext cx="3099996" cy="252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83CB3C1-8A04-8C44-A822-388BE3F7285C}">
      <dsp:nvSpPr>
        <dsp:cNvPr id="0" name=""/>
        <dsp:cNvSpPr/>
      </dsp:nvSpPr>
      <dsp:spPr>
        <a:xfrm>
          <a:off x="154999" y="1526024"/>
          <a:ext cx="2169997" cy="2952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Muscle relaxants</a:t>
          </a:r>
        </a:p>
      </dsp:txBody>
      <dsp:txXfrm>
        <a:off x="169409" y="1540434"/>
        <a:ext cx="2141177" cy="266380"/>
      </dsp:txXfrm>
    </dsp:sp>
    <dsp:sp modelId="{AE8E80A6-FC9B-7C45-9BEF-63771DE86FED}">
      <dsp:nvSpPr>
        <dsp:cNvPr id="0" name=""/>
        <dsp:cNvSpPr/>
      </dsp:nvSpPr>
      <dsp:spPr>
        <a:xfrm>
          <a:off x="0" y="2127225"/>
          <a:ext cx="3099996" cy="252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33B332-7153-094B-975E-9B5492E27F72}">
      <dsp:nvSpPr>
        <dsp:cNvPr id="0" name=""/>
        <dsp:cNvSpPr/>
      </dsp:nvSpPr>
      <dsp:spPr>
        <a:xfrm>
          <a:off x="154999" y="1979625"/>
          <a:ext cx="2169997" cy="29520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err="1">
              <a:latin typeface="Calibri" panose="020F0502020204030204" pitchFamily="34" charset="0"/>
            </a:rPr>
            <a:t>Gabapentinoids</a:t>
          </a:r>
          <a:endParaRPr lang="en-US" sz="1800" b="0" i="0" kern="1200" dirty="0">
            <a:latin typeface="Calibri" panose="020F0502020204030204" pitchFamily="34" charset="0"/>
          </a:endParaRPr>
        </a:p>
      </dsp:txBody>
      <dsp:txXfrm>
        <a:off x="169409" y="1994035"/>
        <a:ext cx="2141177" cy="266380"/>
      </dsp:txXfrm>
    </dsp:sp>
    <dsp:sp modelId="{92A0D23F-52D2-6445-9576-E86E20AE3F99}">
      <dsp:nvSpPr>
        <dsp:cNvPr id="0" name=""/>
        <dsp:cNvSpPr/>
      </dsp:nvSpPr>
      <dsp:spPr>
        <a:xfrm>
          <a:off x="0" y="2580825"/>
          <a:ext cx="309999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93B1150-014B-2644-9B35-D084820B4D09}">
      <dsp:nvSpPr>
        <dsp:cNvPr id="0" name=""/>
        <dsp:cNvSpPr/>
      </dsp:nvSpPr>
      <dsp:spPr>
        <a:xfrm>
          <a:off x="154999" y="2433224"/>
          <a:ext cx="2169997"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kern="1200" dirty="0"/>
            <a:t>SNRIs / TCAs</a:t>
          </a:r>
        </a:p>
      </dsp:txBody>
      <dsp:txXfrm>
        <a:off x="169409" y="2447634"/>
        <a:ext cx="2141177" cy="266380"/>
      </dsp:txXfrm>
    </dsp:sp>
    <dsp:sp modelId="{BE5A2E84-61FA-244B-B580-9FB1C26EFDCF}">
      <dsp:nvSpPr>
        <dsp:cNvPr id="0" name=""/>
        <dsp:cNvSpPr/>
      </dsp:nvSpPr>
      <dsp:spPr>
        <a:xfrm>
          <a:off x="0" y="3034425"/>
          <a:ext cx="309999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286A824-270D-6C42-96FB-FEC1B95093B4}">
      <dsp:nvSpPr>
        <dsp:cNvPr id="0" name=""/>
        <dsp:cNvSpPr/>
      </dsp:nvSpPr>
      <dsp:spPr>
        <a:xfrm>
          <a:off x="154999" y="2886825"/>
          <a:ext cx="2169997"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Interventions</a:t>
          </a:r>
        </a:p>
      </dsp:txBody>
      <dsp:txXfrm>
        <a:off x="169409" y="2901235"/>
        <a:ext cx="2141177" cy="266380"/>
      </dsp:txXfrm>
    </dsp:sp>
    <dsp:sp modelId="{7D761F37-1D50-194B-B898-5D2967746D21}">
      <dsp:nvSpPr>
        <dsp:cNvPr id="0" name=""/>
        <dsp:cNvSpPr/>
      </dsp:nvSpPr>
      <dsp:spPr>
        <a:xfrm>
          <a:off x="0" y="3488025"/>
          <a:ext cx="309999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9B0200F-04C8-264B-AE6F-F43223E99727}">
      <dsp:nvSpPr>
        <dsp:cNvPr id="0" name=""/>
        <dsp:cNvSpPr/>
      </dsp:nvSpPr>
      <dsp:spPr>
        <a:xfrm>
          <a:off x="154999" y="3340425"/>
          <a:ext cx="2169997"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Opioids</a:t>
          </a:r>
        </a:p>
      </dsp:txBody>
      <dsp:txXfrm>
        <a:off x="169409" y="3354835"/>
        <a:ext cx="2141177" cy="2663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CB130-4F12-DF40-AB4E-6BBB883AEF5E}">
      <dsp:nvSpPr>
        <dsp:cNvPr id="0" name=""/>
        <dsp:cNvSpPr/>
      </dsp:nvSpPr>
      <dsp:spPr>
        <a:xfrm>
          <a:off x="0" y="326265"/>
          <a:ext cx="6596679"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DC15A9E-616C-F140-AB51-8B16AD675C9D}">
      <dsp:nvSpPr>
        <dsp:cNvPr id="0" name=""/>
        <dsp:cNvSpPr/>
      </dsp:nvSpPr>
      <dsp:spPr>
        <a:xfrm>
          <a:off x="329833" y="45825"/>
          <a:ext cx="4617675" cy="56088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4537" tIns="0" rIns="174537"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RICE</a:t>
          </a:r>
        </a:p>
      </dsp:txBody>
      <dsp:txXfrm>
        <a:off x="357213" y="73205"/>
        <a:ext cx="4562915" cy="506120"/>
      </dsp:txXfrm>
    </dsp:sp>
    <dsp:sp modelId="{870451C2-7E39-C041-8C22-36032BE1346B}">
      <dsp:nvSpPr>
        <dsp:cNvPr id="0" name=""/>
        <dsp:cNvSpPr/>
      </dsp:nvSpPr>
      <dsp:spPr>
        <a:xfrm>
          <a:off x="0" y="1188105"/>
          <a:ext cx="6596679" cy="4788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AB47BD9-5E98-E140-9986-BCAE332B6905}">
      <dsp:nvSpPr>
        <dsp:cNvPr id="0" name=""/>
        <dsp:cNvSpPr/>
      </dsp:nvSpPr>
      <dsp:spPr>
        <a:xfrm>
          <a:off x="329833" y="907665"/>
          <a:ext cx="4617675" cy="56088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4537" tIns="0" rIns="174537"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NSAIDS</a:t>
          </a:r>
        </a:p>
      </dsp:txBody>
      <dsp:txXfrm>
        <a:off x="357213" y="935045"/>
        <a:ext cx="4562915" cy="506120"/>
      </dsp:txXfrm>
    </dsp:sp>
    <dsp:sp modelId="{3FA6CA5B-9109-D842-85DD-AA852572A78E}">
      <dsp:nvSpPr>
        <dsp:cNvPr id="0" name=""/>
        <dsp:cNvSpPr/>
      </dsp:nvSpPr>
      <dsp:spPr>
        <a:xfrm>
          <a:off x="0" y="2049946"/>
          <a:ext cx="6596679" cy="4788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FA775D5-78D9-BD41-B8A7-38FBCFA43016}">
      <dsp:nvSpPr>
        <dsp:cNvPr id="0" name=""/>
        <dsp:cNvSpPr/>
      </dsp:nvSpPr>
      <dsp:spPr>
        <a:xfrm>
          <a:off x="329833" y="1769505"/>
          <a:ext cx="4617675" cy="56088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4537" tIns="0" rIns="174537"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Acetaminophen</a:t>
          </a:r>
        </a:p>
      </dsp:txBody>
      <dsp:txXfrm>
        <a:off x="357213" y="1796885"/>
        <a:ext cx="4562915" cy="506120"/>
      </dsp:txXfrm>
    </dsp:sp>
    <dsp:sp modelId="{C5E22FD6-A49D-9440-9DA0-FF276F8EBE32}">
      <dsp:nvSpPr>
        <dsp:cNvPr id="0" name=""/>
        <dsp:cNvSpPr/>
      </dsp:nvSpPr>
      <dsp:spPr>
        <a:xfrm>
          <a:off x="0" y="2911785"/>
          <a:ext cx="6596679" cy="4788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83CB3C1-8A04-8C44-A822-388BE3F7285C}">
      <dsp:nvSpPr>
        <dsp:cNvPr id="0" name=""/>
        <dsp:cNvSpPr/>
      </dsp:nvSpPr>
      <dsp:spPr>
        <a:xfrm>
          <a:off x="329833" y="2631346"/>
          <a:ext cx="4617675" cy="56088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4537" tIns="0" rIns="174537"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Muscle relaxants</a:t>
          </a:r>
        </a:p>
      </dsp:txBody>
      <dsp:txXfrm>
        <a:off x="357213" y="2658726"/>
        <a:ext cx="4562915" cy="506120"/>
      </dsp:txXfrm>
    </dsp:sp>
    <dsp:sp modelId="{AE8E80A6-FC9B-7C45-9BEF-63771DE86FED}">
      <dsp:nvSpPr>
        <dsp:cNvPr id="0" name=""/>
        <dsp:cNvSpPr/>
      </dsp:nvSpPr>
      <dsp:spPr>
        <a:xfrm>
          <a:off x="0" y="3773625"/>
          <a:ext cx="6596679" cy="4788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33B332-7153-094B-975E-9B5492E27F72}">
      <dsp:nvSpPr>
        <dsp:cNvPr id="0" name=""/>
        <dsp:cNvSpPr/>
      </dsp:nvSpPr>
      <dsp:spPr>
        <a:xfrm>
          <a:off x="329833" y="3493185"/>
          <a:ext cx="4617675" cy="56088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4537" tIns="0" rIns="174537" bIns="0" numCol="1" spcCol="1270" anchor="ctr" anchorCtr="0">
          <a:noAutofit/>
        </a:bodyPr>
        <a:lstStyle/>
        <a:p>
          <a:pPr marL="0" lvl="0" indent="0" algn="l" defTabSz="800100">
            <a:lnSpc>
              <a:spcPct val="90000"/>
            </a:lnSpc>
            <a:spcBef>
              <a:spcPct val="0"/>
            </a:spcBef>
            <a:spcAft>
              <a:spcPct val="35000"/>
            </a:spcAft>
            <a:buNone/>
          </a:pPr>
          <a:r>
            <a:rPr lang="en-US" sz="1800" b="0" i="0" kern="1200" dirty="0" err="1">
              <a:latin typeface="Calibri" panose="020F0502020204030204" pitchFamily="34" charset="0"/>
            </a:rPr>
            <a:t>Gabapentinoids</a:t>
          </a:r>
          <a:endParaRPr lang="en-US" sz="1800" b="0" i="0" kern="1200" dirty="0">
            <a:latin typeface="Calibri" panose="020F0502020204030204" pitchFamily="34" charset="0"/>
          </a:endParaRPr>
        </a:p>
      </dsp:txBody>
      <dsp:txXfrm>
        <a:off x="357213" y="3520565"/>
        <a:ext cx="4562915" cy="506120"/>
      </dsp:txXfrm>
    </dsp:sp>
    <dsp:sp modelId="{92A0D23F-52D2-6445-9576-E86E20AE3F99}">
      <dsp:nvSpPr>
        <dsp:cNvPr id="0" name=""/>
        <dsp:cNvSpPr/>
      </dsp:nvSpPr>
      <dsp:spPr>
        <a:xfrm>
          <a:off x="0" y="4635465"/>
          <a:ext cx="6596679"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93B1150-014B-2644-9B35-D084820B4D09}">
      <dsp:nvSpPr>
        <dsp:cNvPr id="0" name=""/>
        <dsp:cNvSpPr/>
      </dsp:nvSpPr>
      <dsp:spPr>
        <a:xfrm>
          <a:off x="329833" y="4355025"/>
          <a:ext cx="4617675" cy="56088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4537" tIns="0" rIns="174537" bIns="0" numCol="1" spcCol="1270" anchor="ctr" anchorCtr="0">
          <a:noAutofit/>
        </a:bodyPr>
        <a:lstStyle/>
        <a:p>
          <a:pPr marL="0" lvl="0" indent="0" algn="l" defTabSz="800100">
            <a:lnSpc>
              <a:spcPct val="90000"/>
            </a:lnSpc>
            <a:spcBef>
              <a:spcPct val="0"/>
            </a:spcBef>
            <a:spcAft>
              <a:spcPct val="35000"/>
            </a:spcAft>
            <a:buNone/>
          </a:pPr>
          <a:r>
            <a:rPr lang="en-US" sz="1800" kern="1200" dirty="0"/>
            <a:t>SNRIs / TCAs</a:t>
          </a:r>
        </a:p>
      </dsp:txBody>
      <dsp:txXfrm>
        <a:off x="357213" y="4382405"/>
        <a:ext cx="4562915" cy="506120"/>
      </dsp:txXfrm>
    </dsp:sp>
    <dsp:sp modelId="{BE5A2E84-61FA-244B-B580-9FB1C26EFDCF}">
      <dsp:nvSpPr>
        <dsp:cNvPr id="0" name=""/>
        <dsp:cNvSpPr/>
      </dsp:nvSpPr>
      <dsp:spPr>
        <a:xfrm>
          <a:off x="0" y="5497305"/>
          <a:ext cx="6596679" cy="4788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286A824-270D-6C42-96FB-FEC1B95093B4}">
      <dsp:nvSpPr>
        <dsp:cNvPr id="0" name=""/>
        <dsp:cNvSpPr/>
      </dsp:nvSpPr>
      <dsp:spPr>
        <a:xfrm>
          <a:off x="329833" y="5216865"/>
          <a:ext cx="4617675" cy="56088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4537" tIns="0" rIns="174537"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Interventions</a:t>
          </a:r>
        </a:p>
      </dsp:txBody>
      <dsp:txXfrm>
        <a:off x="357213" y="5244245"/>
        <a:ext cx="4562915" cy="506120"/>
      </dsp:txXfrm>
    </dsp:sp>
    <dsp:sp modelId="{7D761F37-1D50-194B-B898-5D2967746D21}">
      <dsp:nvSpPr>
        <dsp:cNvPr id="0" name=""/>
        <dsp:cNvSpPr/>
      </dsp:nvSpPr>
      <dsp:spPr>
        <a:xfrm>
          <a:off x="0" y="6359146"/>
          <a:ext cx="6596679" cy="4788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9B0200F-04C8-264B-AE6F-F43223E99727}">
      <dsp:nvSpPr>
        <dsp:cNvPr id="0" name=""/>
        <dsp:cNvSpPr/>
      </dsp:nvSpPr>
      <dsp:spPr>
        <a:xfrm>
          <a:off x="329833" y="6078705"/>
          <a:ext cx="4617675" cy="56088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4537" tIns="0" rIns="174537"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Opioids</a:t>
          </a:r>
        </a:p>
      </dsp:txBody>
      <dsp:txXfrm>
        <a:off x="357213" y="6106085"/>
        <a:ext cx="4562915"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CB130-4F12-DF40-AB4E-6BBB883AEF5E}">
      <dsp:nvSpPr>
        <dsp:cNvPr id="0" name=""/>
        <dsp:cNvSpPr/>
      </dsp:nvSpPr>
      <dsp:spPr>
        <a:xfrm>
          <a:off x="0" y="312824"/>
          <a:ext cx="309999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DC15A9E-616C-F140-AB51-8B16AD675C9D}">
      <dsp:nvSpPr>
        <dsp:cNvPr id="0" name=""/>
        <dsp:cNvSpPr/>
      </dsp:nvSpPr>
      <dsp:spPr>
        <a:xfrm>
          <a:off x="154999" y="165224"/>
          <a:ext cx="2169997"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RICE</a:t>
          </a:r>
        </a:p>
      </dsp:txBody>
      <dsp:txXfrm>
        <a:off x="169409" y="179634"/>
        <a:ext cx="2141177" cy="266380"/>
      </dsp:txXfrm>
    </dsp:sp>
    <dsp:sp modelId="{870451C2-7E39-C041-8C22-36032BE1346B}">
      <dsp:nvSpPr>
        <dsp:cNvPr id="0" name=""/>
        <dsp:cNvSpPr/>
      </dsp:nvSpPr>
      <dsp:spPr>
        <a:xfrm>
          <a:off x="0" y="766424"/>
          <a:ext cx="309999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AB47BD9-5E98-E140-9986-BCAE332B6905}">
      <dsp:nvSpPr>
        <dsp:cNvPr id="0" name=""/>
        <dsp:cNvSpPr/>
      </dsp:nvSpPr>
      <dsp:spPr>
        <a:xfrm>
          <a:off x="154999" y="618824"/>
          <a:ext cx="2169997"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NSAIDS</a:t>
          </a:r>
        </a:p>
      </dsp:txBody>
      <dsp:txXfrm>
        <a:off x="169409" y="633234"/>
        <a:ext cx="2141177" cy="266380"/>
      </dsp:txXfrm>
    </dsp:sp>
    <dsp:sp modelId="{3FA6CA5B-9109-D842-85DD-AA852572A78E}">
      <dsp:nvSpPr>
        <dsp:cNvPr id="0" name=""/>
        <dsp:cNvSpPr/>
      </dsp:nvSpPr>
      <dsp:spPr>
        <a:xfrm>
          <a:off x="0" y="1220024"/>
          <a:ext cx="309999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FA775D5-78D9-BD41-B8A7-38FBCFA43016}">
      <dsp:nvSpPr>
        <dsp:cNvPr id="0" name=""/>
        <dsp:cNvSpPr/>
      </dsp:nvSpPr>
      <dsp:spPr>
        <a:xfrm>
          <a:off x="154999" y="1072424"/>
          <a:ext cx="2169997"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Acetaminophen</a:t>
          </a:r>
        </a:p>
      </dsp:txBody>
      <dsp:txXfrm>
        <a:off x="169409" y="1086834"/>
        <a:ext cx="2141177" cy="266380"/>
      </dsp:txXfrm>
    </dsp:sp>
    <dsp:sp modelId="{C5E22FD6-A49D-9440-9DA0-FF276F8EBE32}">
      <dsp:nvSpPr>
        <dsp:cNvPr id="0" name=""/>
        <dsp:cNvSpPr/>
      </dsp:nvSpPr>
      <dsp:spPr>
        <a:xfrm>
          <a:off x="0" y="1673624"/>
          <a:ext cx="3099996" cy="252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83CB3C1-8A04-8C44-A822-388BE3F7285C}">
      <dsp:nvSpPr>
        <dsp:cNvPr id="0" name=""/>
        <dsp:cNvSpPr/>
      </dsp:nvSpPr>
      <dsp:spPr>
        <a:xfrm>
          <a:off x="154999" y="1526024"/>
          <a:ext cx="2169997" cy="2952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Muscle relaxants</a:t>
          </a:r>
        </a:p>
      </dsp:txBody>
      <dsp:txXfrm>
        <a:off x="169409" y="1540434"/>
        <a:ext cx="2141177" cy="266380"/>
      </dsp:txXfrm>
    </dsp:sp>
    <dsp:sp modelId="{AE8E80A6-FC9B-7C45-9BEF-63771DE86FED}">
      <dsp:nvSpPr>
        <dsp:cNvPr id="0" name=""/>
        <dsp:cNvSpPr/>
      </dsp:nvSpPr>
      <dsp:spPr>
        <a:xfrm>
          <a:off x="0" y="2127225"/>
          <a:ext cx="3099996" cy="252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33B332-7153-094B-975E-9B5492E27F72}">
      <dsp:nvSpPr>
        <dsp:cNvPr id="0" name=""/>
        <dsp:cNvSpPr/>
      </dsp:nvSpPr>
      <dsp:spPr>
        <a:xfrm>
          <a:off x="154999" y="1979625"/>
          <a:ext cx="2169997" cy="29520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err="1">
              <a:latin typeface="Calibri" panose="020F0502020204030204" pitchFamily="34" charset="0"/>
            </a:rPr>
            <a:t>Gabapentinoids</a:t>
          </a:r>
          <a:endParaRPr lang="en-US" sz="1800" b="0" i="0" kern="1200" dirty="0">
            <a:latin typeface="Calibri" panose="020F0502020204030204" pitchFamily="34" charset="0"/>
          </a:endParaRPr>
        </a:p>
      </dsp:txBody>
      <dsp:txXfrm>
        <a:off x="169409" y="1994035"/>
        <a:ext cx="2141177" cy="266380"/>
      </dsp:txXfrm>
    </dsp:sp>
    <dsp:sp modelId="{92A0D23F-52D2-6445-9576-E86E20AE3F99}">
      <dsp:nvSpPr>
        <dsp:cNvPr id="0" name=""/>
        <dsp:cNvSpPr/>
      </dsp:nvSpPr>
      <dsp:spPr>
        <a:xfrm>
          <a:off x="0" y="2580825"/>
          <a:ext cx="309999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93B1150-014B-2644-9B35-D084820B4D09}">
      <dsp:nvSpPr>
        <dsp:cNvPr id="0" name=""/>
        <dsp:cNvSpPr/>
      </dsp:nvSpPr>
      <dsp:spPr>
        <a:xfrm>
          <a:off x="154999" y="2433224"/>
          <a:ext cx="2169997"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kern="1200" dirty="0"/>
            <a:t>SNRIs / TCAs</a:t>
          </a:r>
        </a:p>
      </dsp:txBody>
      <dsp:txXfrm>
        <a:off x="169409" y="2447634"/>
        <a:ext cx="2141177" cy="266380"/>
      </dsp:txXfrm>
    </dsp:sp>
    <dsp:sp modelId="{BE5A2E84-61FA-244B-B580-9FB1C26EFDCF}">
      <dsp:nvSpPr>
        <dsp:cNvPr id="0" name=""/>
        <dsp:cNvSpPr/>
      </dsp:nvSpPr>
      <dsp:spPr>
        <a:xfrm>
          <a:off x="0" y="3034425"/>
          <a:ext cx="309999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286A824-270D-6C42-96FB-FEC1B95093B4}">
      <dsp:nvSpPr>
        <dsp:cNvPr id="0" name=""/>
        <dsp:cNvSpPr/>
      </dsp:nvSpPr>
      <dsp:spPr>
        <a:xfrm>
          <a:off x="154999" y="2886825"/>
          <a:ext cx="2169997"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Interventions</a:t>
          </a:r>
        </a:p>
      </dsp:txBody>
      <dsp:txXfrm>
        <a:off x="169409" y="2901235"/>
        <a:ext cx="2141177" cy="266380"/>
      </dsp:txXfrm>
    </dsp:sp>
    <dsp:sp modelId="{7D761F37-1D50-194B-B898-5D2967746D21}">
      <dsp:nvSpPr>
        <dsp:cNvPr id="0" name=""/>
        <dsp:cNvSpPr/>
      </dsp:nvSpPr>
      <dsp:spPr>
        <a:xfrm>
          <a:off x="0" y="3488025"/>
          <a:ext cx="309999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9B0200F-04C8-264B-AE6F-F43223E99727}">
      <dsp:nvSpPr>
        <dsp:cNvPr id="0" name=""/>
        <dsp:cNvSpPr/>
      </dsp:nvSpPr>
      <dsp:spPr>
        <a:xfrm>
          <a:off x="154999" y="3340425"/>
          <a:ext cx="2169997"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Opioids</a:t>
          </a:r>
        </a:p>
      </dsp:txBody>
      <dsp:txXfrm>
        <a:off x="169409" y="3354835"/>
        <a:ext cx="2141177" cy="2663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CB130-4F12-DF40-AB4E-6BBB883AEF5E}">
      <dsp:nvSpPr>
        <dsp:cNvPr id="0" name=""/>
        <dsp:cNvSpPr/>
      </dsp:nvSpPr>
      <dsp:spPr>
        <a:xfrm>
          <a:off x="0" y="312824"/>
          <a:ext cx="309999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DC15A9E-616C-F140-AB51-8B16AD675C9D}">
      <dsp:nvSpPr>
        <dsp:cNvPr id="0" name=""/>
        <dsp:cNvSpPr/>
      </dsp:nvSpPr>
      <dsp:spPr>
        <a:xfrm>
          <a:off x="154999" y="165224"/>
          <a:ext cx="2169997"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RICE</a:t>
          </a:r>
        </a:p>
      </dsp:txBody>
      <dsp:txXfrm>
        <a:off x="169409" y="179634"/>
        <a:ext cx="2141177" cy="266380"/>
      </dsp:txXfrm>
    </dsp:sp>
    <dsp:sp modelId="{870451C2-7E39-C041-8C22-36032BE1346B}">
      <dsp:nvSpPr>
        <dsp:cNvPr id="0" name=""/>
        <dsp:cNvSpPr/>
      </dsp:nvSpPr>
      <dsp:spPr>
        <a:xfrm>
          <a:off x="0" y="766424"/>
          <a:ext cx="309999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AB47BD9-5E98-E140-9986-BCAE332B6905}">
      <dsp:nvSpPr>
        <dsp:cNvPr id="0" name=""/>
        <dsp:cNvSpPr/>
      </dsp:nvSpPr>
      <dsp:spPr>
        <a:xfrm>
          <a:off x="154999" y="618824"/>
          <a:ext cx="2169997"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NSAIDS</a:t>
          </a:r>
        </a:p>
      </dsp:txBody>
      <dsp:txXfrm>
        <a:off x="169409" y="633234"/>
        <a:ext cx="2141177" cy="266380"/>
      </dsp:txXfrm>
    </dsp:sp>
    <dsp:sp modelId="{3FA6CA5B-9109-D842-85DD-AA852572A78E}">
      <dsp:nvSpPr>
        <dsp:cNvPr id="0" name=""/>
        <dsp:cNvSpPr/>
      </dsp:nvSpPr>
      <dsp:spPr>
        <a:xfrm>
          <a:off x="0" y="1220024"/>
          <a:ext cx="309999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FA775D5-78D9-BD41-B8A7-38FBCFA43016}">
      <dsp:nvSpPr>
        <dsp:cNvPr id="0" name=""/>
        <dsp:cNvSpPr/>
      </dsp:nvSpPr>
      <dsp:spPr>
        <a:xfrm>
          <a:off x="154999" y="1072424"/>
          <a:ext cx="2169997"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Acetaminophen</a:t>
          </a:r>
        </a:p>
      </dsp:txBody>
      <dsp:txXfrm>
        <a:off x="169409" y="1086834"/>
        <a:ext cx="2141177" cy="266380"/>
      </dsp:txXfrm>
    </dsp:sp>
    <dsp:sp modelId="{C5E22FD6-A49D-9440-9DA0-FF276F8EBE32}">
      <dsp:nvSpPr>
        <dsp:cNvPr id="0" name=""/>
        <dsp:cNvSpPr/>
      </dsp:nvSpPr>
      <dsp:spPr>
        <a:xfrm>
          <a:off x="0" y="1673624"/>
          <a:ext cx="3099996" cy="252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83CB3C1-8A04-8C44-A822-388BE3F7285C}">
      <dsp:nvSpPr>
        <dsp:cNvPr id="0" name=""/>
        <dsp:cNvSpPr/>
      </dsp:nvSpPr>
      <dsp:spPr>
        <a:xfrm>
          <a:off x="154999" y="1526024"/>
          <a:ext cx="2169997" cy="2952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Muscle relaxants</a:t>
          </a:r>
        </a:p>
      </dsp:txBody>
      <dsp:txXfrm>
        <a:off x="169409" y="1540434"/>
        <a:ext cx="2141177" cy="266380"/>
      </dsp:txXfrm>
    </dsp:sp>
    <dsp:sp modelId="{AE8E80A6-FC9B-7C45-9BEF-63771DE86FED}">
      <dsp:nvSpPr>
        <dsp:cNvPr id="0" name=""/>
        <dsp:cNvSpPr/>
      </dsp:nvSpPr>
      <dsp:spPr>
        <a:xfrm>
          <a:off x="0" y="2127225"/>
          <a:ext cx="3099996" cy="252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33B332-7153-094B-975E-9B5492E27F72}">
      <dsp:nvSpPr>
        <dsp:cNvPr id="0" name=""/>
        <dsp:cNvSpPr/>
      </dsp:nvSpPr>
      <dsp:spPr>
        <a:xfrm>
          <a:off x="154999" y="1979625"/>
          <a:ext cx="2169997" cy="29520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err="1">
              <a:latin typeface="Calibri" panose="020F0502020204030204" pitchFamily="34" charset="0"/>
            </a:rPr>
            <a:t>Gabapentinoids</a:t>
          </a:r>
          <a:endParaRPr lang="en-US" sz="1800" b="0" i="0" kern="1200" dirty="0">
            <a:latin typeface="Calibri" panose="020F0502020204030204" pitchFamily="34" charset="0"/>
          </a:endParaRPr>
        </a:p>
      </dsp:txBody>
      <dsp:txXfrm>
        <a:off x="169409" y="1994035"/>
        <a:ext cx="2141177" cy="266380"/>
      </dsp:txXfrm>
    </dsp:sp>
    <dsp:sp modelId="{92A0D23F-52D2-6445-9576-E86E20AE3F99}">
      <dsp:nvSpPr>
        <dsp:cNvPr id="0" name=""/>
        <dsp:cNvSpPr/>
      </dsp:nvSpPr>
      <dsp:spPr>
        <a:xfrm>
          <a:off x="0" y="2580825"/>
          <a:ext cx="309999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93B1150-014B-2644-9B35-D084820B4D09}">
      <dsp:nvSpPr>
        <dsp:cNvPr id="0" name=""/>
        <dsp:cNvSpPr/>
      </dsp:nvSpPr>
      <dsp:spPr>
        <a:xfrm>
          <a:off x="154999" y="2433224"/>
          <a:ext cx="2169997"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kern="1200" dirty="0"/>
            <a:t>SNRIs / TCAs</a:t>
          </a:r>
        </a:p>
      </dsp:txBody>
      <dsp:txXfrm>
        <a:off x="169409" y="2447634"/>
        <a:ext cx="2141177" cy="266380"/>
      </dsp:txXfrm>
    </dsp:sp>
    <dsp:sp modelId="{BE5A2E84-61FA-244B-B580-9FB1C26EFDCF}">
      <dsp:nvSpPr>
        <dsp:cNvPr id="0" name=""/>
        <dsp:cNvSpPr/>
      </dsp:nvSpPr>
      <dsp:spPr>
        <a:xfrm>
          <a:off x="0" y="3034425"/>
          <a:ext cx="309999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286A824-270D-6C42-96FB-FEC1B95093B4}">
      <dsp:nvSpPr>
        <dsp:cNvPr id="0" name=""/>
        <dsp:cNvSpPr/>
      </dsp:nvSpPr>
      <dsp:spPr>
        <a:xfrm>
          <a:off x="154999" y="2886825"/>
          <a:ext cx="2169997"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Interventions</a:t>
          </a:r>
        </a:p>
      </dsp:txBody>
      <dsp:txXfrm>
        <a:off x="169409" y="2901235"/>
        <a:ext cx="2141177" cy="266380"/>
      </dsp:txXfrm>
    </dsp:sp>
    <dsp:sp modelId="{7D761F37-1D50-194B-B898-5D2967746D21}">
      <dsp:nvSpPr>
        <dsp:cNvPr id="0" name=""/>
        <dsp:cNvSpPr/>
      </dsp:nvSpPr>
      <dsp:spPr>
        <a:xfrm>
          <a:off x="0" y="3488025"/>
          <a:ext cx="309999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9B0200F-04C8-264B-AE6F-F43223E99727}">
      <dsp:nvSpPr>
        <dsp:cNvPr id="0" name=""/>
        <dsp:cNvSpPr/>
      </dsp:nvSpPr>
      <dsp:spPr>
        <a:xfrm>
          <a:off x="154999" y="3340425"/>
          <a:ext cx="2169997"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Opioids</a:t>
          </a:r>
        </a:p>
      </dsp:txBody>
      <dsp:txXfrm>
        <a:off x="169409" y="3354835"/>
        <a:ext cx="2141177" cy="2663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CB130-4F12-DF40-AB4E-6BBB883AEF5E}">
      <dsp:nvSpPr>
        <dsp:cNvPr id="0" name=""/>
        <dsp:cNvSpPr/>
      </dsp:nvSpPr>
      <dsp:spPr>
        <a:xfrm>
          <a:off x="0" y="312824"/>
          <a:ext cx="309999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DC15A9E-616C-F140-AB51-8B16AD675C9D}">
      <dsp:nvSpPr>
        <dsp:cNvPr id="0" name=""/>
        <dsp:cNvSpPr/>
      </dsp:nvSpPr>
      <dsp:spPr>
        <a:xfrm>
          <a:off x="154999" y="165224"/>
          <a:ext cx="2169997"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RICE</a:t>
          </a:r>
        </a:p>
      </dsp:txBody>
      <dsp:txXfrm>
        <a:off x="169409" y="179634"/>
        <a:ext cx="2141177" cy="266380"/>
      </dsp:txXfrm>
    </dsp:sp>
    <dsp:sp modelId="{870451C2-7E39-C041-8C22-36032BE1346B}">
      <dsp:nvSpPr>
        <dsp:cNvPr id="0" name=""/>
        <dsp:cNvSpPr/>
      </dsp:nvSpPr>
      <dsp:spPr>
        <a:xfrm>
          <a:off x="0" y="766424"/>
          <a:ext cx="309999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AB47BD9-5E98-E140-9986-BCAE332B6905}">
      <dsp:nvSpPr>
        <dsp:cNvPr id="0" name=""/>
        <dsp:cNvSpPr/>
      </dsp:nvSpPr>
      <dsp:spPr>
        <a:xfrm>
          <a:off x="154999" y="618824"/>
          <a:ext cx="2169997"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NSAIDS</a:t>
          </a:r>
        </a:p>
      </dsp:txBody>
      <dsp:txXfrm>
        <a:off x="169409" y="633234"/>
        <a:ext cx="2141177" cy="266380"/>
      </dsp:txXfrm>
    </dsp:sp>
    <dsp:sp modelId="{3FA6CA5B-9109-D842-85DD-AA852572A78E}">
      <dsp:nvSpPr>
        <dsp:cNvPr id="0" name=""/>
        <dsp:cNvSpPr/>
      </dsp:nvSpPr>
      <dsp:spPr>
        <a:xfrm>
          <a:off x="0" y="1220024"/>
          <a:ext cx="309999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FA775D5-78D9-BD41-B8A7-38FBCFA43016}">
      <dsp:nvSpPr>
        <dsp:cNvPr id="0" name=""/>
        <dsp:cNvSpPr/>
      </dsp:nvSpPr>
      <dsp:spPr>
        <a:xfrm>
          <a:off x="154999" y="1072424"/>
          <a:ext cx="2169997"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Acetaminophen</a:t>
          </a:r>
        </a:p>
      </dsp:txBody>
      <dsp:txXfrm>
        <a:off x="169409" y="1086834"/>
        <a:ext cx="2141177" cy="266380"/>
      </dsp:txXfrm>
    </dsp:sp>
    <dsp:sp modelId="{C5E22FD6-A49D-9440-9DA0-FF276F8EBE32}">
      <dsp:nvSpPr>
        <dsp:cNvPr id="0" name=""/>
        <dsp:cNvSpPr/>
      </dsp:nvSpPr>
      <dsp:spPr>
        <a:xfrm>
          <a:off x="0" y="1673624"/>
          <a:ext cx="3099996" cy="252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83CB3C1-8A04-8C44-A822-388BE3F7285C}">
      <dsp:nvSpPr>
        <dsp:cNvPr id="0" name=""/>
        <dsp:cNvSpPr/>
      </dsp:nvSpPr>
      <dsp:spPr>
        <a:xfrm>
          <a:off x="154999" y="1526024"/>
          <a:ext cx="2169997" cy="2952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Muscle relaxants</a:t>
          </a:r>
        </a:p>
      </dsp:txBody>
      <dsp:txXfrm>
        <a:off x="169409" y="1540434"/>
        <a:ext cx="2141177" cy="266380"/>
      </dsp:txXfrm>
    </dsp:sp>
    <dsp:sp modelId="{AE8E80A6-FC9B-7C45-9BEF-63771DE86FED}">
      <dsp:nvSpPr>
        <dsp:cNvPr id="0" name=""/>
        <dsp:cNvSpPr/>
      </dsp:nvSpPr>
      <dsp:spPr>
        <a:xfrm>
          <a:off x="0" y="2127225"/>
          <a:ext cx="3099996" cy="252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33B332-7153-094B-975E-9B5492E27F72}">
      <dsp:nvSpPr>
        <dsp:cNvPr id="0" name=""/>
        <dsp:cNvSpPr/>
      </dsp:nvSpPr>
      <dsp:spPr>
        <a:xfrm>
          <a:off x="154999" y="1979625"/>
          <a:ext cx="2169997" cy="29520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err="1">
              <a:latin typeface="Calibri" panose="020F0502020204030204" pitchFamily="34" charset="0"/>
            </a:rPr>
            <a:t>Gabapentinoids</a:t>
          </a:r>
          <a:endParaRPr lang="en-US" sz="1800" b="0" i="0" kern="1200" dirty="0">
            <a:latin typeface="Calibri" panose="020F0502020204030204" pitchFamily="34" charset="0"/>
          </a:endParaRPr>
        </a:p>
      </dsp:txBody>
      <dsp:txXfrm>
        <a:off x="169409" y="1994035"/>
        <a:ext cx="2141177" cy="266380"/>
      </dsp:txXfrm>
    </dsp:sp>
    <dsp:sp modelId="{92A0D23F-52D2-6445-9576-E86E20AE3F99}">
      <dsp:nvSpPr>
        <dsp:cNvPr id="0" name=""/>
        <dsp:cNvSpPr/>
      </dsp:nvSpPr>
      <dsp:spPr>
        <a:xfrm>
          <a:off x="0" y="2580825"/>
          <a:ext cx="309999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93B1150-014B-2644-9B35-D084820B4D09}">
      <dsp:nvSpPr>
        <dsp:cNvPr id="0" name=""/>
        <dsp:cNvSpPr/>
      </dsp:nvSpPr>
      <dsp:spPr>
        <a:xfrm>
          <a:off x="154999" y="2433224"/>
          <a:ext cx="2169997"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kern="1200" dirty="0"/>
            <a:t>SNRIs / TCAs</a:t>
          </a:r>
        </a:p>
      </dsp:txBody>
      <dsp:txXfrm>
        <a:off x="169409" y="2447634"/>
        <a:ext cx="2141177" cy="266380"/>
      </dsp:txXfrm>
    </dsp:sp>
    <dsp:sp modelId="{BE5A2E84-61FA-244B-B580-9FB1C26EFDCF}">
      <dsp:nvSpPr>
        <dsp:cNvPr id="0" name=""/>
        <dsp:cNvSpPr/>
      </dsp:nvSpPr>
      <dsp:spPr>
        <a:xfrm>
          <a:off x="0" y="3034425"/>
          <a:ext cx="309999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286A824-270D-6C42-96FB-FEC1B95093B4}">
      <dsp:nvSpPr>
        <dsp:cNvPr id="0" name=""/>
        <dsp:cNvSpPr/>
      </dsp:nvSpPr>
      <dsp:spPr>
        <a:xfrm>
          <a:off x="154999" y="2886825"/>
          <a:ext cx="2169997"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Interventions</a:t>
          </a:r>
        </a:p>
      </dsp:txBody>
      <dsp:txXfrm>
        <a:off x="169409" y="2901235"/>
        <a:ext cx="2141177" cy="266380"/>
      </dsp:txXfrm>
    </dsp:sp>
    <dsp:sp modelId="{7D761F37-1D50-194B-B898-5D2967746D21}">
      <dsp:nvSpPr>
        <dsp:cNvPr id="0" name=""/>
        <dsp:cNvSpPr/>
      </dsp:nvSpPr>
      <dsp:spPr>
        <a:xfrm>
          <a:off x="0" y="3488025"/>
          <a:ext cx="309999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9B0200F-04C8-264B-AE6F-F43223E99727}">
      <dsp:nvSpPr>
        <dsp:cNvPr id="0" name=""/>
        <dsp:cNvSpPr/>
      </dsp:nvSpPr>
      <dsp:spPr>
        <a:xfrm>
          <a:off x="154999" y="3340425"/>
          <a:ext cx="2169997"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Opioids</a:t>
          </a:r>
        </a:p>
      </dsp:txBody>
      <dsp:txXfrm>
        <a:off x="169409" y="3354835"/>
        <a:ext cx="2141177" cy="2663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CB130-4F12-DF40-AB4E-6BBB883AEF5E}">
      <dsp:nvSpPr>
        <dsp:cNvPr id="0" name=""/>
        <dsp:cNvSpPr/>
      </dsp:nvSpPr>
      <dsp:spPr>
        <a:xfrm>
          <a:off x="0" y="312824"/>
          <a:ext cx="309999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DC15A9E-616C-F140-AB51-8B16AD675C9D}">
      <dsp:nvSpPr>
        <dsp:cNvPr id="0" name=""/>
        <dsp:cNvSpPr/>
      </dsp:nvSpPr>
      <dsp:spPr>
        <a:xfrm>
          <a:off x="154999" y="165224"/>
          <a:ext cx="2169997"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RICE</a:t>
          </a:r>
        </a:p>
      </dsp:txBody>
      <dsp:txXfrm>
        <a:off x="169409" y="179634"/>
        <a:ext cx="2141177" cy="266380"/>
      </dsp:txXfrm>
    </dsp:sp>
    <dsp:sp modelId="{870451C2-7E39-C041-8C22-36032BE1346B}">
      <dsp:nvSpPr>
        <dsp:cNvPr id="0" name=""/>
        <dsp:cNvSpPr/>
      </dsp:nvSpPr>
      <dsp:spPr>
        <a:xfrm>
          <a:off x="0" y="766424"/>
          <a:ext cx="309999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AB47BD9-5E98-E140-9986-BCAE332B6905}">
      <dsp:nvSpPr>
        <dsp:cNvPr id="0" name=""/>
        <dsp:cNvSpPr/>
      </dsp:nvSpPr>
      <dsp:spPr>
        <a:xfrm>
          <a:off x="154999" y="618824"/>
          <a:ext cx="2169997"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NSAIDS</a:t>
          </a:r>
        </a:p>
      </dsp:txBody>
      <dsp:txXfrm>
        <a:off x="169409" y="633234"/>
        <a:ext cx="2141177" cy="266380"/>
      </dsp:txXfrm>
    </dsp:sp>
    <dsp:sp modelId="{3FA6CA5B-9109-D842-85DD-AA852572A78E}">
      <dsp:nvSpPr>
        <dsp:cNvPr id="0" name=""/>
        <dsp:cNvSpPr/>
      </dsp:nvSpPr>
      <dsp:spPr>
        <a:xfrm>
          <a:off x="0" y="1220024"/>
          <a:ext cx="309999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FA775D5-78D9-BD41-B8A7-38FBCFA43016}">
      <dsp:nvSpPr>
        <dsp:cNvPr id="0" name=""/>
        <dsp:cNvSpPr/>
      </dsp:nvSpPr>
      <dsp:spPr>
        <a:xfrm>
          <a:off x="154999" y="1072424"/>
          <a:ext cx="2169997"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Acetaminophen</a:t>
          </a:r>
        </a:p>
      </dsp:txBody>
      <dsp:txXfrm>
        <a:off x="169409" y="1086834"/>
        <a:ext cx="2141177" cy="266380"/>
      </dsp:txXfrm>
    </dsp:sp>
    <dsp:sp modelId="{C5E22FD6-A49D-9440-9DA0-FF276F8EBE32}">
      <dsp:nvSpPr>
        <dsp:cNvPr id="0" name=""/>
        <dsp:cNvSpPr/>
      </dsp:nvSpPr>
      <dsp:spPr>
        <a:xfrm>
          <a:off x="0" y="1673624"/>
          <a:ext cx="3099996" cy="252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83CB3C1-8A04-8C44-A822-388BE3F7285C}">
      <dsp:nvSpPr>
        <dsp:cNvPr id="0" name=""/>
        <dsp:cNvSpPr/>
      </dsp:nvSpPr>
      <dsp:spPr>
        <a:xfrm>
          <a:off x="154999" y="1526024"/>
          <a:ext cx="2169997" cy="2952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Muscle relaxants</a:t>
          </a:r>
        </a:p>
      </dsp:txBody>
      <dsp:txXfrm>
        <a:off x="169409" y="1540434"/>
        <a:ext cx="2141177" cy="266380"/>
      </dsp:txXfrm>
    </dsp:sp>
    <dsp:sp modelId="{AE8E80A6-FC9B-7C45-9BEF-63771DE86FED}">
      <dsp:nvSpPr>
        <dsp:cNvPr id="0" name=""/>
        <dsp:cNvSpPr/>
      </dsp:nvSpPr>
      <dsp:spPr>
        <a:xfrm>
          <a:off x="0" y="2127225"/>
          <a:ext cx="3099996" cy="252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33B332-7153-094B-975E-9B5492E27F72}">
      <dsp:nvSpPr>
        <dsp:cNvPr id="0" name=""/>
        <dsp:cNvSpPr/>
      </dsp:nvSpPr>
      <dsp:spPr>
        <a:xfrm>
          <a:off x="154999" y="1979625"/>
          <a:ext cx="2169997" cy="29520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err="1">
              <a:latin typeface="Calibri" panose="020F0502020204030204" pitchFamily="34" charset="0"/>
            </a:rPr>
            <a:t>Gabapentinoids</a:t>
          </a:r>
          <a:endParaRPr lang="en-US" sz="1800" b="0" i="0" kern="1200" dirty="0">
            <a:latin typeface="Calibri" panose="020F0502020204030204" pitchFamily="34" charset="0"/>
          </a:endParaRPr>
        </a:p>
      </dsp:txBody>
      <dsp:txXfrm>
        <a:off x="169409" y="1994035"/>
        <a:ext cx="2141177" cy="266380"/>
      </dsp:txXfrm>
    </dsp:sp>
    <dsp:sp modelId="{92A0D23F-52D2-6445-9576-E86E20AE3F99}">
      <dsp:nvSpPr>
        <dsp:cNvPr id="0" name=""/>
        <dsp:cNvSpPr/>
      </dsp:nvSpPr>
      <dsp:spPr>
        <a:xfrm>
          <a:off x="0" y="2580825"/>
          <a:ext cx="309999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93B1150-014B-2644-9B35-D084820B4D09}">
      <dsp:nvSpPr>
        <dsp:cNvPr id="0" name=""/>
        <dsp:cNvSpPr/>
      </dsp:nvSpPr>
      <dsp:spPr>
        <a:xfrm>
          <a:off x="154999" y="2433224"/>
          <a:ext cx="2169997"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kern="1200" dirty="0"/>
            <a:t>SNRIs / TCAs</a:t>
          </a:r>
        </a:p>
      </dsp:txBody>
      <dsp:txXfrm>
        <a:off x="169409" y="2447634"/>
        <a:ext cx="2141177" cy="266380"/>
      </dsp:txXfrm>
    </dsp:sp>
    <dsp:sp modelId="{BE5A2E84-61FA-244B-B580-9FB1C26EFDCF}">
      <dsp:nvSpPr>
        <dsp:cNvPr id="0" name=""/>
        <dsp:cNvSpPr/>
      </dsp:nvSpPr>
      <dsp:spPr>
        <a:xfrm>
          <a:off x="0" y="3034425"/>
          <a:ext cx="309999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286A824-270D-6C42-96FB-FEC1B95093B4}">
      <dsp:nvSpPr>
        <dsp:cNvPr id="0" name=""/>
        <dsp:cNvSpPr/>
      </dsp:nvSpPr>
      <dsp:spPr>
        <a:xfrm>
          <a:off x="154999" y="2886825"/>
          <a:ext cx="2169997"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Interventions</a:t>
          </a:r>
        </a:p>
      </dsp:txBody>
      <dsp:txXfrm>
        <a:off x="169409" y="2901235"/>
        <a:ext cx="2141177" cy="266380"/>
      </dsp:txXfrm>
    </dsp:sp>
    <dsp:sp modelId="{7D761F37-1D50-194B-B898-5D2967746D21}">
      <dsp:nvSpPr>
        <dsp:cNvPr id="0" name=""/>
        <dsp:cNvSpPr/>
      </dsp:nvSpPr>
      <dsp:spPr>
        <a:xfrm>
          <a:off x="0" y="3488025"/>
          <a:ext cx="309999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9B0200F-04C8-264B-AE6F-F43223E99727}">
      <dsp:nvSpPr>
        <dsp:cNvPr id="0" name=""/>
        <dsp:cNvSpPr/>
      </dsp:nvSpPr>
      <dsp:spPr>
        <a:xfrm>
          <a:off x="154999" y="3340425"/>
          <a:ext cx="2169997"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Opioids</a:t>
          </a:r>
        </a:p>
      </dsp:txBody>
      <dsp:txXfrm>
        <a:off x="169409" y="3354835"/>
        <a:ext cx="2141177" cy="2663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CB130-4F12-DF40-AB4E-6BBB883AEF5E}">
      <dsp:nvSpPr>
        <dsp:cNvPr id="0" name=""/>
        <dsp:cNvSpPr/>
      </dsp:nvSpPr>
      <dsp:spPr>
        <a:xfrm>
          <a:off x="0" y="312824"/>
          <a:ext cx="309999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DC15A9E-616C-F140-AB51-8B16AD675C9D}">
      <dsp:nvSpPr>
        <dsp:cNvPr id="0" name=""/>
        <dsp:cNvSpPr/>
      </dsp:nvSpPr>
      <dsp:spPr>
        <a:xfrm>
          <a:off x="154999" y="165224"/>
          <a:ext cx="2169997"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RICE</a:t>
          </a:r>
        </a:p>
      </dsp:txBody>
      <dsp:txXfrm>
        <a:off x="169409" y="179634"/>
        <a:ext cx="2141177" cy="266380"/>
      </dsp:txXfrm>
    </dsp:sp>
    <dsp:sp modelId="{870451C2-7E39-C041-8C22-36032BE1346B}">
      <dsp:nvSpPr>
        <dsp:cNvPr id="0" name=""/>
        <dsp:cNvSpPr/>
      </dsp:nvSpPr>
      <dsp:spPr>
        <a:xfrm>
          <a:off x="0" y="766424"/>
          <a:ext cx="309999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AB47BD9-5E98-E140-9986-BCAE332B6905}">
      <dsp:nvSpPr>
        <dsp:cNvPr id="0" name=""/>
        <dsp:cNvSpPr/>
      </dsp:nvSpPr>
      <dsp:spPr>
        <a:xfrm>
          <a:off x="154999" y="618824"/>
          <a:ext cx="2169997"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NSAIDS</a:t>
          </a:r>
        </a:p>
      </dsp:txBody>
      <dsp:txXfrm>
        <a:off x="169409" y="633234"/>
        <a:ext cx="2141177" cy="266380"/>
      </dsp:txXfrm>
    </dsp:sp>
    <dsp:sp modelId="{3FA6CA5B-9109-D842-85DD-AA852572A78E}">
      <dsp:nvSpPr>
        <dsp:cNvPr id="0" name=""/>
        <dsp:cNvSpPr/>
      </dsp:nvSpPr>
      <dsp:spPr>
        <a:xfrm>
          <a:off x="0" y="1220024"/>
          <a:ext cx="309999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FA775D5-78D9-BD41-B8A7-38FBCFA43016}">
      <dsp:nvSpPr>
        <dsp:cNvPr id="0" name=""/>
        <dsp:cNvSpPr/>
      </dsp:nvSpPr>
      <dsp:spPr>
        <a:xfrm>
          <a:off x="154999" y="1072424"/>
          <a:ext cx="2169997"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Acetaminophen</a:t>
          </a:r>
        </a:p>
      </dsp:txBody>
      <dsp:txXfrm>
        <a:off x="169409" y="1086834"/>
        <a:ext cx="2141177" cy="266380"/>
      </dsp:txXfrm>
    </dsp:sp>
    <dsp:sp modelId="{C5E22FD6-A49D-9440-9DA0-FF276F8EBE32}">
      <dsp:nvSpPr>
        <dsp:cNvPr id="0" name=""/>
        <dsp:cNvSpPr/>
      </dsp:nvSpPr>
      <dsp:spPr>
        <a:xfrm>
          <a:off x="0" y="1673624"/>
          <a:ext cx="3099996" cy="252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83CB3C1-8A04-8C44-A822-388BE3F7285C}">
      <dsp:nvSpPr>
        <dsp:cNvPr id="0" name=""/>
        <dsp:cNvSpPr/>
      </dsp:nvSpPr>
      <dsp:spPr>
        <a:xfrm>
          <a:off x="154999" y="1526024"/>
          <a:ext cx="2169997" cy="2952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Muscle relaxants</a:t>
          </a:r>
        </a:p>
      </dsp:txBody>
      <dsp:txXfrm>
        <a:off x="169409" y="1540434"/>
        <a:ext cx="2141177" cy="266380"/>
      </dsp:txXfrm>
    </dsp:sp>
    <dsp:sp modelId="{AE8E80A6-FC9B-7C45-9BEF-63771DE86FED}">
      <dsp:nvSpPr>
        <dsp:cNvPr id="0" name=""/>
        <dsp:cNvSpPr/>
      </dsp:nvSpPr>
      <dsp:spPr>
        <a:xfrm>
          <a:off x="0" y="2127225"/>
          <a:ext cx="3099996" cy="252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33B332-7153-094B-975E-9B5492E27F72}">
      <dsp:nvSpPr>
        <dsp:cNvPr id="0" name=""/>
        <dsp:cNvSpPr/>
      </dsp:nvSpPr>
      <dsp:spPr>
        <a:xfrm>
          <a:off x="154999" y="1979625"/>
          <a:ext cx="2169997" cy="29520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err="1">
              <a:latin typeface="Calibri" panose="020F0502020204030204" pitchFamily="34" charset="0"/>
            </a:rPr>
            <a:t>Gabapentinoids</a:t>
          </a:r>
          <a:endParaRPr lang="en-US" sz="1800" b="0" i="0" kern="1200" dirty="0">
            <a:latin typeface="Calibri" panose="020F0502020204030204" pitchFamily="34" charset="0"/>
          </a:endParaRPr>
        </a:p>
      </dsp:txBody>
      <dsp:txXfrm>
        <a:off x="169409" y="1994035"/>
        <a:ext cx="2141177" cy="266380"/>
      </dsp:txXfrm>
    </dsp:sp>
    <dsp:sp modelId="{92A0D23F-52D2-6445-9576-E86E20AE3F99}">
      <dsp:nvSpPr>
        <dsp:cNvPr id="0" name=""/>
        <dsp:cNvSpPr/>
      </dsp:nvSpPr>
      <dsp:spPr>
        <a:xfrm>
          <a:off x="0" y="2580825"/>
          <a:ext cx="309999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93B1150-014B-2644-9B35-D084820B4D09}">
      <dsp:nvSpPr>
        <dsp:cNvPr id="0" name=""/>
        <dsp:cNvSpPr/>
      </dsp:nvSpPr>
      <dsp:spPr>
        <a:xfrm>
          <a:off x="154999" y="2433224"/>
          <a:ext cx="2169997"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kern="1200" dirty="0"/>
            <a:t>SNRIs / TCAs</a:t>
          </a:r>
        </a:p>
      </dsp:txBody>
      <dsp:txXfrm>
        <a:off x="169409" y="2447634"/>
        <a:ext cx="2141177" cy="266380"/>
      </dsp:txXfrm>
    </dsp:sp>
    <dsp:sp modelId="{BE5A2E84-61FA-244B-B580-9FB1C26EFDCF}">
      <dsp:nvSpPr>
        <dsp:cNvPr id="0" name=""/>
        <dsp:cNvSpPr/>
      </dsp:nvSpPr>
      <dsp:spPr>
        <a:xfrm>
          <a:off x="0" y="3034425"/>
          <a:ext cx="309999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286A824-270D-6C42-96FB-FEC1B95093B4}">
      <dsp:nvSpPr>
        <dsp:cNvPr id="0" name=""/>
        <dsp:cNvSpPr/>
      </dsp:nvSpPr>
      <dsp:spPr>
        <a:xfrm>
          <a:off x="154999" y="2886825"/>
          <a:ext cx="2169997"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Interventions</a:t>
          </a:r>
        </a:p>
      </dsp:txBody>
      <dsp:txXfrm>
        <a:off x="169409" y="2901235"/>
        <a:ext cx="2141177" cy="266380"/>
      </dsp:txXfrm>
    </dsp:sp>
    <dsp:sp modelId="{7D761F37-1D50-194B-B898-5D2967746D21}">
      <dsp:nvSpPr>
        <dsp:cNvPr id="0" name=""/>
        <dsp:cNvSpPr/>
      </dsp:nvSpPr>
      <dsp:spPr>
        <a:xfrm>
          <a:off x="0" y="3488025"/>
          <a:ext cx="309999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9B0200F-04C8-264B-AE6F-F43223E99727}">
      <dsp:nvSpPr>
        <dsp:cNvPr id="0" name=""/>
        <dsp:cNvSpPr/>
      </dsp:nvSpPr>
      <dsp:spPr>
        <a:xfrm>
          <a:off x="154999" y="3340425"/>
          <a:ext cx="2169997"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Opioids</a:t>
          </a:r>
        </a:p>
      </dsp:txBody>
      <dsp:txXfrm>
        <a:off x="169409" y="3354835"/>
        <a:ext cx="2141177" cy="2663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CB130-4F12-DF40-AB4E-6BBB883AEF5E}">
      <dsp:nvSpPr>
        <dsp:cNvPr id="0" name=""/>
        <dsp:cNvSpPr/>
      </dsp:nvSpPr>
      <dsp:spPr>
        <a:xfrm>
          <a:off x="0" y="312824"/>
          <a:ext cx="309999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DC15A9E-616C-F140-AB51-8B16AD675C9D}">
      <dsp:nvSpPr>
        <dsp:cNvPr id="0" name=""/>
        <dsp:cNvSpPr/>
      </dsp:nvSpPr>
      <dsp:spPr>
        <a:xfrm>
          <a:off x="154999" y="165224"/>
          <a:ext cx="2169997"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RICE</a:t>
          </a:r>
        </a:p>
      </dsp:txBody>
      <dsp:txXfrm>
        <a:off x="169409" y="179634"/>
        <a:ext cx="2141177" cy="266380"/>
      </dsp:txXfrm>
    </dsp:sp>
    <dsp:sp modelId="{870451C2-7E39-C041-8C22-36032BE1346B}">
      <dsp:nvSpPr>
        <dsp:cNvPr id="0" name=""/>
        <dsp:cNvSpPr/>
      </dsp:nvSpPr>
      <dsp:spPr>
        <a:xfrm>
          <a:off x="0" y="766424"/>
          <a:ext cx="309999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AB47BD9-5E98-E140-9986-BCAE332B6905}">
      <dsp:nvSpPr>
        <dsp:cNvPr id="0" name=""/>
        <dsp:cNvSpPr/>
      </dsp:nvSpPr>
      <dsp:spPr>
        <a:xfrm>
          <a:off x="154999" y="618824"/>
          <a:ext cx="2169997"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NSAIDS</a:t>
          </a:r>
        </a:p>
      </dsp:txBody>
      <dsp:txXfrm>
        <a:off x="169409" y="633234"/>
        <a:ext cx="2141177" cy="266380"/>
      </dsp:txXfrm>
    </dsp:sp>
    <dsp:sp modelId="{3FA6CA5B-9109-D842-85DD-AA852572A78E}">
      <dsp:nvSpPr>
        <dsp:cNvPr id="0" name=""/>
        <dsp:cNvSpPr/>
      </dsp:nvSpPr>
      <dsp:spPr>
        <a:xfrm>
          <a:off x="0" y="1220024"/>
          <a:ext cx="309999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FA775D5-78D9-BD41-B8A7-38FBCFA43016}">
      <dsp:nvSpPr>
        <dsp:cNvPr id="0" name=""/>
        <dsp:cNvSpPr/>
      </dsp:nvSpPr>
      <dsp:spPr>
        <a:xfrm>
          <a:off x="154999" y="1072424"/>
          <a:ext cx="2169997"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Acetaminophen</a:t>
          </a:r>
        </a:p>
      </dsp:txBody>
      <dsp:txXfrm>
        <a:off x="169409" y="1086834"/>
        <a:ext cx="2141177" cy="266380"/>
      </dsp:txXfrm>
    </dsp:sp>
    <dsp:sp modelId="{C5E22FD6-A49D-9440-9DA0-FF276F8EBE32}">
      <dsp:nvSpPr>
        <dsp:cNvPr id="0" name=""/>
        <dsp:cNvSpPr/>
      </dsp:nvSpPr>
      <dsp:spPr>
        <a:xfrm>
          <a:off x="0" y="1673624"/>
          <a:ext cx="3099996" cy="252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83CB3C1-8A04-8C44-A822-388BE3F7285C}">
      <dsp:nvSpPr>
        <dsp:cNvPr id="0" name=""/>
        <dsp:cNvSpPr/>
      </dsp:nvSpPr>
      <dsp:spPr>
        <a:xfrm>
          <a:off x="154999" y="1526024"/>
          <a:ext cx="2169997" cy="2952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Muscle relaxants</a:t>
          </a:r>
        </a:p>
      </dsp:txBody>
      <dsp:txXfrm>
        <a:off x="169409" y="1540434"/>
        <a:ext cx="2141177" cy="266380"/>
      </dsp:txXfrm>
    </dsp:sp>
    <dsp:sp modelId="{AE8E80A6-FC9B-7C45-9BEF-63771DE86FED}">
      <dsp:nvSpPr>
        <dsp:cNvPr id="0" name=""/>
        <dsp:cNvSpPr/>
      </dsp:nvSpPr>
      <dsp:spPr>
        <a:xfrm>
          <a:off x="0" y="2127225"/>
          <a:ext cx="3099996" cy="252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33B332-7153-094B-975E-9B5492E27F72}">
      <dsp:nvSpPr>
        <dsp:cNvPr id="0" name=""/>
        <dsp:cNvSpPr/>
      </dsp:nvSpPr>
      <dsp:spPr>
        <a:xfrm>
          <a:off x="154999" y="1979625"/>
          <a:ext cx="2169997" cy="29520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err="1">
              <a:latin typeface="Calibri" panose="020F0502020204030204" pitchFamily="34" charset="0"/>
            </a:rPr>
            <a:t>Gabapentinoids</a:t>
          </a:r>
          <a:endParaRPr lang="en-US" sz="1800" b="0" i="0" kern="1200" dirty="0">
            <a:latin typeface="Calibri" panose="020F0502020204030204" pitchFamily="34" charset="0"/>
          </a:endParaRPr>
        </a:p>
      </dsp:txBody>
      <dsp:txXfrm>
        <a:off x="169409" y="1994035"/>
        <a:ext cx="2141177" cy="266380"/>
      </dsp:txXfrm>
    </dsp:sp>
    <dsp:sp modelId="{92A0D23F-52D2-6445-9576-E86E20AE3F99}">
      <dsp:nvSpPr>
        <dsp:cNvPr id="0" name=""/>
        <dsp:cNvSpPr/>
      </dsp:nvSpPr>
      <dsp:spPr>
        <a:xfrm>
          <a:off x="0" y="2580825"/>
          <a:ext cx="309999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93B1150-014B-2644-9B35-D084820B4D09}">
      <dsp:nvSpPr>
        <dsp:cNvPr id="0" name=""/>
        <dsp:cNvSpPr/>
      </dsp:nvSpPr>
      <dsp:spPr>
        <a:xfrm>
          <a:off x="154999" y="2433224"/>
          <a:ext cx="2169997"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kern="1200" dirty="0"/>
            <a:t>SNRIs / TCAs</a:t>
          </a:r>
        </a:p>
      </dsp:txBody>
      <dsp:txXfrm>
        <a:off x="169409" y="2447634"/>
        <a:ext cx="2141177" cy="266380"/>
      </dsp:txXfrm>
    </dsp:sp>
    <dsp:sp modelId="{BE5A2E84-61FA-244B-B580-9FB1C26EFDCF}">
      <dsp:nvSpPr>
        <dsp:cNvPr id="0" name=""/>
        <dsp:cNvSpPr/>
      </dsp:nvSpPr>
      <dsp:spPr>
        <a:xfrm>
          <a:off x="0" y="3034425"/>
          <a:ext cx="309999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286A824-270D-6C42-96FB-FEC1B95093B4}">
      <dsp:nvSpPr>
        <dsp:cNvPr id="0" name=""/>
        <dsp:cNvSpPr/>
      </dsp:nvSpPr>
      <dsp:spPr>
        <a:xfrm>
          <a:off x="154999" y="2886825"/>
          <a:ext cx="2169997"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Interventions</a:t>
          </a:r>
        </a:p>
      </dsp:txBody>
      <dsp:txXfrm>
        <a:off x="169409" y="2901235"/>
        <a:ext cx="2141177" cy="266380"/>
      </dsp:txXfrm>
    </dsp:sp>
    <dsp:sp modelId="{7D761F37-1D50-194B-B898-5D2967746D21}">
      <dsp:nvSpPr>
        <dsp:cNvPr id="0" name=""/>
        <dsp:cNvSpPr/>
      </dsp:nvSpPr>
      <dsp:spPr>
        <a:xfrm>
          <a:off x="0" y="3488025"/>
          <a:ext cx="309999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9B0200F-04C8-264B-AE6F-F43223E99727}">
      <dsp:nvSpPr>
        <dsp:cNvPr id="0" name=""/>
        <dsp:cNvSpPr/>
      </dsp:nvSpPr>
      <dsp:spPr>
        <a:xfrm>
          <a:off x="154999" y="3340425"/>
          <a:ext cx="2169997"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021" tIns="0" rIns="8202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Opioids</a:t>
          </a:r>
        </a:p>
      </dsp:txBody>
      <dsp:txXfrm>
        <a:off x="169409" y="3354835"/>
        <a:ext cx="2141177" cy="2663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CB130-4F12-DF40-AB4E-6BBB883AEF5E}">
      <dsp:nvSpPr>
        <dsp:cNvPr id="0" name=""/>
        <dsp:cNvSpPr/>
      </dsp:nvSpPr>
      <dsp:spPr>
        <a:xfrm>
          <a:off x="0" y="227277"/>
          <a:ext cx="255633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DC15A9E-616C-F140-AB51-8B16AD675C9D}">
      <dsp:nvSpPr>
        <dsp:cNvPr id="0" name=""/>
        <dsp:cNvSpPr/>
      </dsp:nvSpPr>
      <dsp:spPr>
        <a:xfrm>
          <a:off x="127816" y="79677"/>
          <a:ext cx="1789435"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RICE</a:t>
          </a:r>
        </a:p>
      </dsp:txBody>
      <dsp:txXfrm>
        <a:off x="142226" y="94087"/>
        <a:ext cx="1760615" cy="266380"/>
      </dsp:txXfrm>
    </dsp:sp>
    <dsp:sp modelId="{870451C2-7E39-C041-8C22-36032BE1346B}">
      <dsp:nvSpPr>
        <dsp:cNvPr id="0" name=""/>
        <dsp:cNvSpPr/>
      </dsp:nvSpPr>
      <dsp:spPr>
        <a:xfrm>
          <a:off x="0" y="680877"/>
          <a:ext cx="255633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AB47BD9-5E98-E140-9986-BCAE332B6905}">
      <dsp:nvSpPr>
        <dsp:cNvPr id="0" name=""/>
        <dsp:cNvSpPr/>
      </dsp:nvSpPr>
      <dsp:spPr>
        <a:xfrm>
          <a:off x="127816" y="533277"/>
          <a:ext cx="1789435"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NSAIDS</a:t>
          </a:r>
        </a:p>
      </dsp:txBody>
      <dsp:txXfrm>
        <a:off x="142226" y="547687"/>
        <a:ext cx="1760615" cy="266380"/>
      </dsp:txXfrm>
    </dsp:sp>
    <dsp:sp modelId="{3FA6CA5B-9109-D842-85DD-AA852572A78E}">
      <dsp:nvSpPr>
        <dsp:cNvPr id="0" name=""/>
        <dsp:cNvSpPr/>
      </dsp:nvSpPr>
      <dsp:spPr>
        <a:xfrm>
          <a:off x="0" y="1134477"/>
          <a:ext cx="255633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FA775D5-78D9-BD41-B8A7-38FBCFA43016}">
      <dsp:nvSpPr>
        <dsp:cNvPr id="0" name=""/>
        <dsp:cNvSpPr/>
      </dsp:nvSpPr>
      <dsp:spPr>
        <a:xfrm>
          <a:off x="127816" y="986877"/>
          <a:ext cx="1789435"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Acetaminophen</a:t>
          </a:r>
        </a:p>
      </dsp:txBody>
      <dsp:txXfrm>
        <a:off x="142226" y="1001287"/>
        <a:ext cx="1760615" cy="266380"/>
      </dsp:txXfrm>
    </dsp:sp>
    <dsp:sp modelId="{C5E22FD6-A49D-9440-9DA0-FF276F8EBE32}">
      <dsp:nvSpPr>
        <dsp:cNvPr id="0" name=""/>
        <dsp:cNvSpPr/>
      </dsp:nvSpPr>
      <dsp:spPr>
        <a:xfrm>
          <a:off x="0" y="1588077"/>
          <a:ext cx="2556336" cy="252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83CB3C1-8A04-8C44-A822-388BE3F7285C}">
      <dsp:nvSpPr>
        <dsp:cNvPr id="0" name=""/>
        <dsp:cNvSpPr/>
      </dsp:nvSpPr>
      <dsp:spPr>
        <a:xfrm>
          <a:off x="127816" y="1440477"/>
          <a:ext cx="1789435" cy="2952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Muscle relaxants</a:t>
          </a:r>
        </a:p>
      </dsp:txBody>
      <dsp:txXfrm>
        <a:off x="142226" y="1454887"/>
        <a:ext cx="1760615" cy="266380"/>
      </dsp:txXfrm>
    </dsp:sp>
    <dsp:sp modelId="{AE8E80A6-FC9B-7C45-9BEF-63771DE86FED}">
      <dsp:nvSpPr>
        <dsp:cNvPr id="0" name=""/>
        <dsp:cNvSpPr/>
      </dsp:nvSpPr>
      <dsp:spPr>
        <a:xfrm>
          <a:off x="0" y="2041677"/>
          <a:ext cx="2556336" cy="252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33B332-7153-094B-975E-9B5492E27F72}">
      <dsp:nvSpPr>
        <dsp:cNvPr id="0" name=""/>
        <dsp:cNvSpPr/>
      </dsp:nvSpPr>
      <dsp:spPr>
        <a:xfrm>
          <a:off x="127816" y="1894077"/>
          <a:ext cx="1789435" cy="29520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b="0" i="0" kern="1200" dirty="0" err="1">
              <a:latin typeface="Calibri" panose="020F0502020204030204" pitchFamily="34" charset="0"/>
            </a:rPr>
            <a:t>Gabapentinoids</a:t>
          </a:r>
          <a:endParaRPr lang="en-US" sz="1800" b="0" i="0" kern="1200" dirty="0">
            <a:latin typeface="Calibri" panose="020F0502020204030204" pitchFamily="34" charset="0"/>
          </a:endParaRPr>
        </a:p>
      </dsp:txBody>
      <dsp:txXfrm>
        <a:off x="142226" y="1908487"/>
        <a:ext cx="1760615" cy="266380"/>
      </dsp:txXfrm>
    </dsp:sp>
    <dsp:sp modelId="{92A0D23F-52D2-6445-9576-E86E20AE3F99}">
      <dsp:nvSpPr>
        <dsp:cNvPr id="0" name=""/>
        <dsp:cNvSpPr/>
      </dsp:nvSpPr>
      <dsp:spPr>
        <a:xfrm>
          <a:off x="0" y="2495277"/>
          <a:ext cx="255633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93B1150-014B-2644-9B35-D084820B4D09}">
      <dsp:nvSpPr>
        <dsp:cNvPr id="0" name=""/>
        <dsp:cNvSpPr/>
      </dsp:nvSpPr>
      <dsp:spPr>
        <a:xfrm>
          <a:off x="127816" y="2347677"/>
          <a:ext cx="1789435"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kern="1200" dirty="0"/>
            <a:t>SNRIs / TCAs</a:t>
          </a:r>
        </a:p>
      </dsp:txBody>
      <dsp:txXfrm>
        <a:off x="142226" y="2362087"/>
        <a:ext cx="1760615" cy="266380"/>
      </dsp:txXfrm>
    </dsp:sp>
    <dsp:sp modelId="{BE5A2E84-61FA-244B-B580-9FB1C26EFDCF}">
      <dsp:nvSpPr>
        <dsp:cNvPr id="0" name=""/>
        <dsp:cNvSpPr/>
      </dsp:nvSpPr>
      <dsp:spPr>
        <a:xfrm>
          <a:off x="0" y="2948877"/>
          <a:ext cx="255633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286A824-270D-6C42-96FB-FEC1B95093B4}">
      <dsp:nvSpPr>
        <dsp:cNvPr id="0" name=""/>
        <dsp:cNvSpPr/>
      </dsp:nvSpPr>
      <dsp:spPr>
        <a:xfrm>
          <a:off x="127816" y="2801277"/>
          <a:ext cx="1789435"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Interventions</a:t>
          </a:r>
        </a:p>
      </dsp:txBody>
      <dsp:txXfrm>
        <a:off x="142226" y="2815687"/>
        <a:ext cx="1760615" cy="266380"/>
      </dsp:txXfrm>
    </dsp:sp>
    <dsp:sp modelId="{7D761F37-1D50-194B-B898-5D2967746D21}">
      <dsp:nvSpPr>
        <dsp:cNvPr id="0" name=""/>
        <dsp:cNvSpPr/>
      </dsp:nvSpPr>
      <dsp:spPr>
        <a:xfrm>
          <a:off x="0" y="3402477"/>
          <a:ext cx="255633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9B0200F-04C8-264B-AE6F-F43223E99727}">
      <dsp:nvSpPr>
        <dsp:cNvPr id="0" name=""/>
        <dsp:cNvSpPr/>
      </dsp:nvSpPr>
      <dsp:spPr>
        <a:xfrm>
          <a:off x="127816" y="3254877"/>
          <a:ext cx="1789435"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Opioids</a:t>
          </a:r>
        </a:p>
      </dsp:txBody>
      <dsp:txXfrm>
        <a:off x="142226" y="3269287"/>
        <a:ext cx="1760615" cy="2663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CB130-4F12-DF40-AB4E-6BBB883AEF5E}">
      <dsp:nvSpPr>
        <dsp:cNvPr id="0" name=""/>
        <dsp:cNvSpPr/>
      </dsp:nvSpPr>
      <dsp:spPr>
        <a:xfrm>
          <a:off x="0" y="227277"/>
          <a:ext cx="255633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DC15A9E-616C-F140-AB51-8B16AD675C9D}">
      <dsp:nvSpPr>
        <dsp:cNvPr id="0" name=""/>
        <dsp:cNvSpPr/>
      </dsp:nvSpPr>
      <dsp:spPr>
        <a:xfrm>
          <a:off x="127816" y="79677"/>
          <a:ext cx="1789435"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RICE</a:t>
          </a:r>
        </a:p>
      </dsp:txBody>
      <dsp:txXfrm>
        <a:off x="142226" y="94087"/>
        <a:ext cx="1760615" cy="266380"/>
      </dsp:txXfrm>
    </dsp:sp>
    <dsp:sp modelId="{870451C2-7E39-C041-8C22-36032BE1346B}">
      <dsp:nvSpPr>
        <dsp:cNvPr id="0" name=""/>
        <dsp:cNvSpPr/>
      </dsp:nvSpPr>
      <dsp:spPr>
        <a:xfrm>
          <a:off x="0" y="680877"/>
          <a:ext cx="255633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AB47BD9-5E98-E140-9986-BCAE332B6905}">
      <dsp:nvSpPr>
        <dsp:cNvPr id="0" name=""/>
        <dsp:cNvSpPr/>
      </dsp:nvSpPr>
      <dsp:spPr>
        <a:xfrm>
          <a:off x="127816" y="533277"/>
          <a:ext cx="1789435"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NSAIDS</a:t>
          </a:r>
        </a:p>
      </dsp:txBody>
      <dsp:txXfrm>
        <a:off x="142226" y="547687"/>
        <a:ext cx="1760615" cy="266380"/>
      </dsp:txXfrm>
    </dsp:sp>
    <dsp:sp modelId="{3FA6CA5B-9109-D842-85DD-AA852572A78E}">
      <dsp:nvSpPr>
        <dsp:cNvPr id="0" name=""/>
        <dsp:cNvSpPr/>
      </dsp:nvSpPr>
      <dsp:spPr>
        <a:xfrm>
          <a:off x="0" y="1134477"/>
          <a:ext cx="255633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FA775D5-78D9-BD41-B8A7-38FBCFA43016}">
      <dsp:nvSpPr>
        <dsp:cNvPr id="0" name=""/>
        <dsp:cNvSpPr/>
      </dsp:nvSpPr>
      <dsp:spPr>
        <a:xfrm>
          <a:off x="127816" y="986877"/>
          <a:ext cx="1789435"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Acetaminophen</a:t>
          </a:r>
        </a:p>
      </dsp:txBody>
      <dsp:txXfrm>
        <a:off x="142226" y="1001287"/>
        <a:ext cx="1760615" cy="266380"/>
      </dsp:txXfrm>
    </dsp:sp>
    <dsp:sp modelId="{C5E22FD6-A49D-9440-9DA0-FF276F8EBE32}">
      <dsp:nvSpPr>
        <dsp:cNvPr id="0" name=""/>
        <dsp:cNvSpPr/>
      </dsp:nvSpPr>
      <dsp:spPr>
        <a:xfrm>
          <a:off x="0" y="1588077"/>
          <a:ext cx="2556336" cy="252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83CB3C1-8A04-8C44-A822-388BE3F7285C}">
      <dsp:nvSpPr>
        <dsp:cNvPr id="0" name=""/>
        <dsp:cNvSpPr/>
      </dsp:nvSpPr>
      <dsp:spPr>
        <a:xfrm>
          <a:off x="127816" y="1440477"/>
          <a:ext cx="1789435" cy="2952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Muscle relaxants</a:t>
          </a:r>
        </a:p>
      </dsp:txBody>
      <dsp:txXfrm>
        <a:off x="142226" y="1454887"/>
        <a:ext cx="1760615" cy="266380"/>
      </dsp:txXfrm>
    </dsp:sp>
    <dsp:sp modelId="{AE8E80A6-FC9B-7C45-9BEF-63771DE86FED}">
      <dsp:nvSpPr>
        <dsp:cNvPr id="0" name=""/>
        <dsp:cNvSpPr/>
      </dsp:nvSpPr>
      <dsp:spPr>
        <a:xfrm>
          <a:off x="0" y="2041677"/>
          <a:ext cx="2556336" cy="252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33B332-7153-094B-975E-9B5492E27F72}">
      <dsp:nvSpPr>
        <dsp:cNvPr id="0" name=""/>
        <dsp:cNvSpPr/>
      </dsp:nvSpPr>
      <dsp:spPr>
        <a:xfrm>
          <a:off x="127816" y="1894077"/>
          <a:ext cx="1789435" cy="29520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b="0" i="0" kern="1200" dirty="0" err="1">
              <a:latin typeface="Calibri" panose="020F0502020204030204" pitchFamily="34" charset="0"/>
            </a:rPr>
            <a:t>Gabapentinoids</a:t>
          </a:r>
          <a:endParaRPr lang="en-US" sz="1800" b="0" i="0" kern="1200" dirty="0">
            <a:latin typeface="Calibri" panose="020F0502020204030204" pitchFamily="34" charset="0"/>
          </a:endParaRPr>
        </a:p>
      </dsp:txBody>
      <dsp:txXfrm>
        <a:off x="142226" y="1908487"/>
        <a:ext cx="1760615" cy="266380"/>
      </dsp:txXfrm>
    </dsp:sp>
    <dsp:sp modelId="{92A0D23F-52D2-6445-9576-E86E20AE3F99}">
      <dsp:nvSpPr>
        <dsp:cNvPr id="0" name=""/>
        <dsp:cNvSpPr/>
      </dsp:nvSpPr>
      <dsp:spPr>
        <a:xfrm>
          <a:off x="0" y="2495277"/>
          <a:ext cx="2556336" cy="25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93B1150-014B-2644-9B35-D084820B4D09}">
      <dsp:nvSpPr>
        <dsp:cNvPr id="0" name=""/>
        <dsp:cNvSpPr/>
      </dsp:nvSpPr>
      <dsp:spPr>
        <a:xfrm>
          <a:off x="127816" y="2347677"/>
          <a:ext cx="1789435" cy="2952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kern="1200" dirty="0"/>
            <a:t>SNRIs / TCAs</a:t>
          </a:r>
        </a:p>
      </dsp:txBody>
      <dsp:txXfrm>
        <a:off x="142226" y="2362087"/>
        <a:ext cx="1760615" cy="266380"/>
      </dsp:txXfrm>
    </dsp:sp>
    <dsp:sp modelId="{BE5A2E84-61FA-244B-B580-9FB1C26EFDCF}">
      <dsp:nvSpPr>
        <dsp:cNvPr id="0" name=""/>
        <dsp:cNvSpPr/>
      </dsp:nvSpPr>
      <dsp:spPr>
        <a:xfrm>
          <a:off x="0" y="2948877"/>
          <a:ext cx="2556336" cy="25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286A824-270D-6C42-96FB-FEC1B95093B4}">
      <dsp:nvSpPr>
        <dsp:cNvPr id="0" name=""/>
        <dsp:cNvSpPr/>
      </dsp:nvSpPr>
      <dsp:spPr>
        <a:xfrm>
          <a:off x="127816" y="2801277"/>
          <a:ext cx="1789435" cy="2952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Interventions</a:t>
          </a:r>
        </a:p>
      </dsp:txBody>
      <dsp:txXfrm>
        <a:off x="142226" y="2815687"/>
        <a:ext cx="1760615" cy="266380"/>
      </dsp:txXfrm>
    </dsp:sp>
    <dsp:sp modelId="{7D761F37-1D50-194B-B898-5D2967746D21}">
      <dsp:nvSpPr>
        <dsp:cNvPr id="0" name=""/>
        <dsp:cNvSpPr/>
      </dsp:nvSpPr>
      <dsp:spPr>
        <a:xfrm>
          <a:off x="0" y="3402477"/>
          <a:ext cx="2556336" cy="252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9B0200F-04C8-264B-AE6F-F43223E99727}">
      <dsp:nvSpPr>
        <dsp:cNvPr id="0" name=""/>
        <dsp:cNvSpPr/>
      </dsp:nvSpPr>
      <dsp:spPr>
        <a:xfrm>
          <a:off x="127816" y="3254877"/>
          <a:ext cx="1789435" cy="295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636" tIns="0" rIns="67636"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rPr>
            <a:t>Opioids</a:t>
          </a:r>
        </a:p>
      </dsp:txBody>
      <dsp:txXfrm>
        <a:off x="142226" y="3269287"/>
        <a:ext cx="1760615"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03:15:21.502"/>
    </inkml:context>
    <inkml:brush xml:id="br0">
      <inkml:brushProperty name="width" value="0.35" units="cm"/>
      <inkml:brushProperty name="height" value="0.35" units="cm"/>
      <inkml:brushProperty name="color" value="#CC912C"/>
      <inkml:brushProperty name="inkEffects" value="gold"/>
      <inkml:brushProperty name="anchorX" value="-53887.16016"/>
      <inkml:brushProperty name="anchorY" value="-49058.79297"/>
      <inkml:brushProperty name="scaleFactor" value="0.5"/>
    </inkml:brush>
  </inkml:definitions>
  <inkml:trace contextRef="#ctx0" brushRef="#br0">1 697 24575,'17'58'0,"0"-1"0,0 0 0,0 0 0,4 12 0,-1-1 0,-4-13 0,-1 5 0,-6-24 0,0-21 0,-8-9 0,4 6 0,-2-6 0,5-6 0,12-9 0,33-33 0,-17 13 0,2-2 0,3-4 0,-5 7 0,1-3 0,14-13 0,3-3-289,-11 10 1,1-1 0,0-1 288,2-2 0,0-1 0,2-1 0,-2 0 0,1 0 0,1-1 0,-2 1 0,1-1 0,-2 2 0,-3 1 0,0 2 0,-1 1 0,13-14 0,-2 3 0,-7 7 0,-1 3 0,-8 9 0,-1 3 0,21-15 0,-14 15 0,-9 9 0,-18 9 0,-3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03:17:13.165"/>
    </inkml:context>
    <inkml:brush xml:id="br0">
      <inkml:brushProperty name="width" value="0.35" units="cm"/>
      <inkml:brushProperty name="height" value="0.35" units="cm"/>
      <inkml:brushProperty name="color" value="#CC912C"/>
      <inkml:brushProperty name="inkEffects" value="gold"/>
      <inkml:brushProperty name="anchorX" value="-53887.16016"/>
      <inkml:brushProperty name="anchorY" value="-49058.79297"/>
      <inkml:brushProperty name="scaleFactor" value="0.5"/>
    </inkml:brush>
  </inkml:definitions>
  <inkml:trace contextRef="#ctx0" brushRef="#br0">1 697 24575,'17'58'0,"0"-1"0,0 0 0,0 0 0,4 12 0,-1-1 0,-4-13 0,-1 5 0,-6-24 0,0-21 0,-8-9 0,4 6 0,-2-6 0,5-6 0,12-9 0,33-33 0,-17 13 0,2-2 0,3-4 0,-5 7 0,1-3 0,14-13 0,3-3-289,-11 10 1,1-1 0,0-1 288,2-2 0,0-1 0,2-1 0,-2 0 0,1 0 0,1-1 0,-2 1 0,1-1 0,-2 2 0,-3 1 0,0 2 0,-1 1 0,13-14 0,-2 3 0,-7 7 0,-1 3 0,-8 9 0,-1 3 0,21-15 0,-14 15 0,-9 9 0,-18 9 0,-3 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03:19:29.082"/>
    </inkml:context>
    <inkml:brush xml:id="br0">
      <inkml:brushProperty name="width" value="0.35" units="cm"/>
      <inkml:brushProperty name="height" value="0.35" units="cm"/>
      <inkml:brushProperty name="color" value="#CC912C"/>
      <inkml:brushProperty name="inkEffects" value="gold"/>
      <inkml:brushProperty name="anchorX" value="-53887.16016"/>
      <inkml:brushProperty name="anchorY" value="-49058.79297"/>
      <inkml:brushProperty name="scaleFactor" value="0.5"/>
    </inkml:brush>
  </inkml:definitions>
  <inkml:trace contextRef="#ctx0" brushRef="#br0">1 697 24575,'17'58'0,"0"-1"0,0 0 0,0 0 0,4 12 0,-1-1 0,-4-13 0,-1 5 0,-6-24 0,0-21 0,-8-9 0,4 6 0,-2-6 0,5-6 0,12-9 0,33-33 0,-17 13 0,2-2 0,3-4 0,-5 7 0,1-3 0,14-13 0,3-3-289,-11 10 1,1-1 0,0-1 288,2-2 0,0-1 0,2-1 0,-2 0 0,1 0 0,1-1 0,-2 1 0,1-1 0,-2 2 0,-3 1 0,0 2 0,-1 1 0,13-14 0,-2 3 0,-7 7 0,-1 3 0,-8 9 0,-1 3 0,21-15 0,-14 15 0,-9 9 0,-18 9 0,-3 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i="0">
                <a:latin typeface="Calibri" panose="020F0502020204030204" pitchFamily="34" charset="0"/>
                <a:ea typeface="+mn-ea"/>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b="0" i="0">
                <a:latin typeface="Calibri" panose="020F0502020204030204" pitchFamily="34" charset="0"/>
              </a:defRPr>
            </a:lvl1pPr>
          </a:lstStyle>
          <a:p>
            <a:fld id="{E443053B-B689-5C4E-BCA1-7C0040B7F194}" type="datetimeFigureOut">
              <a:rPr lang="en-US" smtClean="0"/>
              <a:pPr/>
              <a:t>10/20/22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i="0">
                <a:latin typeface="Calibri" panose="020F0502020204030204" pitchFamily="34" charset="0"/>
                <a:ea typeface="+mn-e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b="0" i="0">
                <a:latin typeface="Calibri" panose="020F0502020204030204" pitchFamily="34" charset="0"/>
              </a:defRPr>
            </a:lvl1pPr>
          </a:lstStyle>
          <a:p>
            <a:fld id="{566FA628-BA08-7B47-B4C8-DF9110E3F681}" type="slidenum">
              <a:rPr lang="en-US" smtClean="0"/>
              <a:pPr/>
              <a:t>‹#›</a:t>
            </a:fld>
            <a:endParaRPr lang="en-US" dirty="0"/>
          </a:p>
        </p:txBody>
      </p:sp>
    </p:spTree>
    <p:extLst>
      <p:ext uri="{BB962C8B-B14F-4D97-AF65-F5344CB8AC3E}">
        <p14:creationId xmlns:p14="http://schemas.microsoft.com/office/powerpoint/2010/main" val="27468763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b="0" i="0" kern="1200">
        <a:solidFill>
          <a:schemeClr val="tx1"/>
        </a:solidFill>
        <a:latin typeface="Calibri" panose="020F0502020204030204" pitchFamily="34" charset="0"/>
        <a:ea typeface="ＭＳ Ｐゴシック" charset="0"/>
        <a:cs typeface="+mn-cs"/>
      </a:defRPr>
    </a:lvl1pPr>
    <a:lvl2pPr marL="457200" algn="l" rtl="0" fontAlgn="base">
      <a:spcBef>
        <a:spcPct val="30000"/>
      </a:spcBef>
      <a:spcAft>
        <a:spcPct val="0"/>
      </a:spcAft>
      <a:defRPr sz="1200" b="0" i="0" kern="1200">
        <a:solidFill>
          <a:schemeClr val="tx1"/>
        </a:solidFill>
        <a:latin typeface="Calibri" panose="020F0502020204030204" pitchFamily="34" charset="0"/>
        <a:ea typeface="ＭＳ Ｐゴシック" charset="0"/>
        <a:cs typeface="+mn-cs"/>
      </a:defRPr>
    </a:lvl2pPr>
    <a:lvl3pPr marL="914400" algn="l" rtl="0" fontAlgn="base">
      <a:spcBef>
        <a:spcPct val="30000"/>
      </a:spcBef>
      <a:spcAft>
        <a:spcPct val="0"/>
      </a:spcAft>
      <a:defRPr sz="1200" b="0" i="0" kern="1200">
        <a:solidFill>
          <a:schemeClr val="tx1"/>
        </a:solidFill>
        <a:latin typeface="Calibri" panose="020F0502020204030204" pitchFamily="34" charset="0"/>
        <a:ea typeface="ＭＳ Ｐゴシック" charset="0"/>
        <a:cs typeface="+mn-cs"/>
      </a:defRPr>
    </a:lvl3pPr>
    <a:lvl4pPr marL="1371600" algn="l" rtl="0" fontAlgn="base">
      <a:spcBef>
        <a:spcPct val="30000"/>
      </a:spcBef>
      <a:spcAft>
        <a:spcPct val="0"/>
      </a:spcAft>
      <a:defRPr sz="1200" b="0" i="0" kern="1200">
        <a:solidFill>
          <a:schemeClr val="tx1"/>
        </a:solidFill>
        <a:latin typeface="Calibri" panose="020F0502020204030204" pitchFamily="34" charset="0"/>
        <a:ea typeface="ＭＳ Ｐゴシック" charset="0"/>
        <a:cs typeface="+mn-cs"/>
      </a:defRPr>
    </a:lvl4pPr>
    <a:lvl5pPr marL="1828800" algn="l" rtl="0" fontAlgn="base">
      <a:spcBef>
        <a:spcPct val="30000"/>
      </a:spcBef>
      <a:spcAft>
        <a:spcPct val="0"/>
      </a:spcAft>
      <a:defRPr sz="1200" b="0" i="0" kern="1200">
        <a:solidFill>
          <a:schemeClr val="tx1"/>
        </a:solidFill>
        <a:latin typeface="Calibri" panose="020F0502020204030204"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dx.doi.org/10.15585/mmwr.mm6736a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ocus.psychiatryonline.org/doi/full/10.1176/appi.focus.20210002"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doi.org/10.1176/appi.focus.2021000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cbi.nlm.nih.gov/pmc/articles/PMC5424616/table/T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1</a:t>
            </a:fld>
            <a:endParaRPr lang="en-US" dirty="0"/>
          </a:p>
        </p:txBody>
      </p:sp>
    </p:spTree>
    <p:extLst>
      <p:ext uri="{BB962C8B-B14F-4D97-AF65-F5344CB8AC3E}">
        <p14:creationId xmlns:p14="http://schemas.microsoft.com/office/powerpoint/2010/main" val="2130364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It makes sense that we would see a lot of patients with chronic pain develop opioid use disorder because for many years we were told that opioids were very safe drugs with low risk of addiction.  Accompanying that assertion was the emphasis placed on pain as the fifth vital sign. </a:t>
            </a:r>
          </a:p>
        </p:txBody>
      </p:sp>
      <p:sp>
        <p:nvSpPr>
          <p:cNvPr id="4" name="Slide Number Placeholder 3"/>
          <p:cNvSpPr>
            <a:spLocks noGrp="1"/>
          </p:cNvSpPr>
          <p:nvPr>
            <p:ph type="sldNum" sz="quarter" idx="5"/>
          </p:nvPr>
        </p:nvSpPr>
        <p:spPr/>
        <p:txBody>
          <a:bodyPr/>
          <a:lstStyle/>
          <a:p>
            <a:fld id="{F7F4506D-5D58-6544-99D8-4FC127114807}" type="slidenum">
              <a:rPr lang="en-US" smtClean="0"/>
              <a:t>11</a:t>
            </a:fld>
            <a:endParaRPr lang="en-US"/>
          </a:p>
        </p:txBody>
      </p:sp>
    </p:spTree>
    <p:extLst>
      <p:ext uri="{BB962C8B-B14F-4D97-AF65-F5344CB8AC3E}">
        <p14:creationId xmlns:p14="http://schemas.microsoft.com/office/powerpoint/2010/main" val="2342472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But then we wised up a little bit and determined that opioids are not actually ideal for chronic pain conditions.  Even before the CDC released their guidelines for prescribing opioids for chronic pain in 2016, the number of opioid prescriptions started dropping, but it fell significantly after these guidelines were published. </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On the next slide is a map of the US that shows the Opioid dispensing rates.  It’s going to play automatically and change color over time.  The darker the color the more opioids that were dispensed. You will note that until about 2012-2013 the map gets darker, but then it starts to lighten up and become more yellow than red or orange. </a:t>
            </a:r>
          </a:p>
        </p:txBody>
      </p:sp>
      <p:sp>
        <p:nvSpPr>
          <p:cNvPr id="4" name="Slide Number Placeholder 3"/>
          <p:cNvSpPr>
            <a:spLocks noGrp="1"/>
          </p:cNvSpPr>
          <p:nvPr>
            <p:ph type="sldNum" sz="quarter" idx="5"/>
          </p:nvPr>
        </p:nvSpPr>
        <p:spPr/>
        <p:txBody>
          <a:bodyPr/>
          <a:lstStyle/>
          <a:p>
            <a:fld id="{F7F4506D-5D58-6544-99D8-4FC127114807}" type="slidenum">
              <a:rPr lang="en-US" smtClean="0"/>
              <a:t>12</a:t>
            </a:fld>
            <a:endParaRPr lang="en-US"/>
          </a:p>
        </p:txBody>
      </p:sp>
    </p:spTree>
    <p:extLst>
      <p:ext uri="{BB962C8B-B14F-4D97-AF65-F5344CB8AC3E}">
        <p14:creationId xmlns:p14="http://schemas.microsoft.com/office/powerpoint/2010/main" val="2597173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lgn="l">
              <a:buFont typeface="Arial" panose="020B0604020202020204" pitchFamily="34" charset="0"/>
              <a:buChar char="•"/>
            </a:pPr>
            <a:endParaRPr lang="en-US" sz="1200" b="0" i="0" dirty="0">
              <a:solidFill>
                <a:srgbClr val="00000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1200" b="0" i="0" dirty="0">
                <a:solidFill>
                  <a:srgbClr val="000000"/>
                </a:solidFill>
                <a:effectLst/>
                <a:latin typeface="Calibri" panose="020F0502020204030204" pitchFamily="34" charset="0"/>
                <a:cs typeface="Calibri" panose="020F0502020204030204" pitchFamily="34" charset="0"/>
              </a:rPr>
              <a:t> In 2006 a total of almost 216 million (215,917,663) prescriptions were written, which is a dispensing rate of 72.4 per 100 persons.</a:t>
            </a:r>
          </a:p>
          <a:p>
            <a:pPr algn="l">
              <a:buFont typeface="Arial" panose="020B0604020202020204" pitchFamily="34" charset="0"/>
              <a:buChar char="•"/>
            </a:pPr>
            <a:r>
              <a:rPr lang="en-US" sz="1200" b="0" i="0" dirty="0">
                <a:solidFill>
                  <a:srgbClr val="000000"/>
                </a:solidFill>
                <a:effectLst/>
                <a:latin typeface="Calibri" panose="020F0502020204030204" pitchFamily="34" charset="0"/>
                <a:cs typeface="Calibri" panose="020F0502020204030204" pitchFamily="34" charset="0"/>
              </a:rPr>
              <a:t> The total number of prescriptions dispensed peaked in 2012 at more than 255 million and a dispensing rate of 81.3 prescriptions per 100 persons.</a:t>
            </a:r>
          </a:p>
          <a:p>
            <a:pPr algn="l">
              <a:buFont typeface="Arial" panose="020B0604020202020204" pitchFamily="34" charset="0"/>
              <a:buChar char="•"/>
            </a:pPr>
            <a:r>
              <a:rPr lang="en-US" sz="1200" b="0" i="0" dirty="0">
                <a:solidFill>
                  <a:srgbClr val="000000"/>
                </a:solidFill>
                <a:effectLst/>
                <a:latin typeface="Calibri" panose="020F0502020204030204" pitchFamily="34" charset="0"/>
                <a:cs typeface="Calibri" panose="020F0502020204030204" pitchFamily="34" charset="0"/>
              </a:rPr>
              <a:t> In 2020 that number dropped to around 142 million (142,816,781), which is a dispensing rate of 43.3 per 100 persons, so almost half of what it was in 2006</a:t>
            </a:r>
          </a:p>
          <a:p>
            <a:pPr algn="l">
              <a:buFont typeface="Arial" panose="020B0604020202020204" pitchFamily="34" charset="0"/>
              <a:buChar char="•"/>
            </a:pPr>
            <a:r>
              <a:rPr lang="en-US" sz="1200" b="0" i="0" dirty="0">
                <a:solidFill>
                  <a:srgbClr val="000000"/>
                </a:solidFill>
                <a:effectLst/>
                <a:latin typeface="Calibri" panose="020F0502020204030204" pitchFamily="34" charset="0"/>
                <a:cs typeface="Calibri" panose="020F0502020204030204" pitchFamily="34" charset="0"/>
              </a:rPr>
              <a:t> Despite this overall drop in prescribing from 2012-2020, dispensing rates continued to remain very high in certain areas across the country (these hot-spots are in darker red and are concentrated in the south).</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https://</a:t>
            </a:r>
            <a:r>
              <a:rPr lang="en-US" sz="1200" dirty="0" err="1">
                <a:latin typeface="Calibri" panose="020F0502020204030204" pitchFamily="34" charset="0"/>
                <a:cs typeface="Calibri" panose="020F0502020204030204" pitchFamily="34" charset="0"/>
              </a:rPr>
              <a:t>www.cdc.gov</a:t>
            </a:r>
            <a:r>
              <a:rPr lang="en-US"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drugoverdose</a:t>
            </a:r>
            <a:r>
              <a:rPr lang="en-US"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rxrate</a:t>
            </a:r>
            <a:r>
              <a:rPr lang="en-US" sz="1200" dirty="0">
                <a:latin typeface="Calibri" panose="020F0502020204030204" pitchFamily="34" charset="0"/>
                <a:cs typeface="Calibri" panose="020F0502020204030204" pitchFamily="34" charset="0"/>
              </a:rPr>
              <a:t>-maps/</a:t>
            </a:r>
            <a:r>
              <a:rPr lang="en-US" sz="1200" dirty="0" err="1">
                <a:latin typeface="Calibri" panose="020F0502020204030204" pitchFamily="34" charset="0"/>
                <a:cs typeface="Calibri" panose="020F0502020204030204" pitchFamily="34" charset="0"/>
              </a:rPr>
              <a:t>index.html</a:t>
            </a: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66FA628-BA08-7B47-B4C8-DF9110E3F681}" type="slidenum">
              <a:rPr lang="en-US" smtClean="0"/>
              <a:pPr/>
              <a:t>13</a:t>
            </a:fld>
            <a:endParaRPr lang="en-US" dirty="0"/>
          </a:p>
        </p:txBody>
      </p:sp>
    </p:spTree>
    <p:extLst>
      <p:ext uri="{BB962C8B-B14F-4D97-AF65-F5344CB8AC3E}">
        <p14:creationId xmlns:p14="http://schemas.microsoft.com/office/powerpoint/2010/main" val="3742511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thegarrisonproject.org</a:t>
            </a:r>
            <a:r>
              <a:rPr lang="en-US" dirty="0"/>
              <a:t>/prescription-opioids-overdose/</a:t>
            </a:r>
          </a:p>
        </p:txBody>
      </p:sp>
      <p:sp>
        <p:nvSpPr>
          <p:cNvPr id="4" name="Slide Number Placeholder 3"/>
          <p:cNvSpPr>
            <a:spLocks noGrp="1"/>
          </p:cNvSpPr>
          <p:nvPr>
            <p:ph type="sldNum" sz="quarter" idx="5"/>
          </p:nvPr>
        </p:nvSpPr>
        <p:spPr/>
        <p:txBody>
          <a:bodyPr/>
          <a:lstStyle/>
          <a:p>
            <a:fld id="{566FA628-BA08-7B47-B4C8-DF9110E3F681}" type="slidenum">
              <a:rPr lang="en-US" smtClean="0"/>
              <a:pPr/>
              <a:t>14</a:t>
            </a:fld>
            <a:endParaRPr lang="en-US" dirty="0"/>
          </a:p>
        </p:txBody>
      </p:sp>
    </p:spTree>
    <p:extLst>
      <p:ext uri="{BB962C8B-B14F-4D97-AF65-F5344CB8AC3E}">
        <p14:creationId xmlns:p14="http://schemas.microsoft.com/office/powerpoint/2010/main" val="4216476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Those were the national numbers, and now we’ll take a look at the prescribing rates in TN</a:t>
            </a:r>
          </a:p>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The numbers of filled opioid prescriptions for pain and filled benzodiazepine prescriptions have continued to decline between 2016 and 2020</a:t>
            </a:r>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15</a:t>
            </a:fld>
            <a:endParaRPr lang="en-US" dirty="0"/>
          </a:p>
        </p:txBody>
      </p:sp>
    </p:spTree>
    <p:extLst>
      <p:ext uri="{BB962C8B-B14F-4D97-AF65-F5344CB8AC3E}">
        <p14:creationId xmlns:p14="http://schemas.microsoft.com/office/powerpoint/2010/main" val="3804274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Hydrocodone  is consistently the most commonly prescribed short-acting opioid for pain</a:t>
            </a:r>
          </a:p>
          <a:p>
            <a:endParaRPr lang="en-US" sz="4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Each top prescribed opioid increased in rate from Q2 2020 to Q3 2020 </a:t>
            </a:r>
          </a:p>
          <a:p>
            <a:pPr marL="285750" indent="-285750">
              <a:buFont typeface="Arial" panose="020B0604020202020204" pitchFamily="34" charset="0"/>
              <a:buChar char="•"/>
            </a:pPr>
            <a:endParaRPr lang="en-US" sz="12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https://</a:t>
            </a:r>
            <a:r>
              <a:rPr lang="en-US" sz="1200" dirty="0" err="1">
                <a:latin typeface="Arial" panose="020B0604020202020204" pitchFamily="34" charset="0"/>
                <a:ea typeface="Open Sans" panose="020B0606030504020204" pitchFamily="34" charset="0"/>
                <a:cs typeface="Arial" panose="020B0604020202020204" pitchFamily="34" charset="0"/>
              </a:rPr>
              <a:t>www.tn.gov</a:t>
            </a:r>
            <a:r>
              <a:rPr lang="en-US" sz="1200" dirty="0">
                <a:latin typeface="Arial" panose="020B0604020202020204" pitchFamily="34" charset="0"/>
                <a:ea typeface="Open Sans" panose="020B0606030504020204" pitchFamily="34" charset="0"/>
                <a:cs typeface="Arial" panose="020B0604020202020204" pitchFamily="34" charset="0"/>
              </a:rPr>
              <a:t>/health/health-program-areas/</a:t>
            </a:r>
            <a:r>
              <a:rPr lang="en-US" sz="1200" dirty="0" err="1">
                <a:latin typeface="Arial" panose="020B0604020202020204" pitchFamily="34" charset="0"/>
                <a:ea typeface="Open Sans" panose="020B0606030504020204" pitchFamily="34" charset="0"/>
                <a:cs typeface="Arial" panose="020B0604020202020204" pitchFamily="34" charset="0"/>
              </a:rPr>
              <a:t>pdo</a:t>
            </a:r>
            <a:r>
              <a:rPr lang="en-US" sz="1200" dirty="0">
                <a:latin typeface="Arial" panose="020B0604020202020204" pitchFamily="34" charset="0"/>
                <a:ea typeface="Open Sans" panose="020B0606030504020204" pitchFamily="34" charset="0"/>
                <a:cs typeface="Arial" panose="020B0604020202020204" pitchFamily="34" charset="0"/>
              </a:rPr>
              <a:t>/</a:t>
            </a:r>
            <a:r>
              <a:rPr lang="en-US" sz="1200" dirty="0" err="1">
                <a:latin typeface="Arial" panose="020B0604020202020204" pitchFamily="34" charset="0"/>
                <a:ea typeface="Open Sans" panose="020B0606030504020204" pitchFamily="34" charset="0"/>
                <a:cs typeface="Arial" panose="020B0604020202020204" pitchFamily="34" charset="0"/>
              </a:rPr>
              <a:t>pdo</a:t>
            </a:r>
            <a:r>
              <a:rPr lang="en-US" sz="1200" dirty="0">
                <a:latin typeface="Arial" panose="020B0604020202020204" pitchFamily="34" charset="0"/>
                <a:ea typeface="Open Sans" panose="020B0606030504020204" pitchFamily="34" charset="0"/>
                <a:cs typeface="Arial" panose="020B0604020202020204" pitchFamily="34" charset="0"/>
              </a:rPr>
              <a:t>/facts-</a:t>
            </a:r>
            <a:r>
              <a:rPr lang="en-US" sz="1200" dirty="0" err="1">
                <a:latin typeface="Arial" panose="020B0604020202020204" pitchFamily="34" charset="0"/>
                <a:ea typeface="Open Sans" panose="020B0606030504020204" pitchFamily="34" charset="0"/>
                <a:cs typeface="Arial" panose="020B0604020202020204" pitchFamily="34" charset="0"/>
              </a:rPr>
              <a:t>figures.html</a:t>
            </a:r>
            <a:endParaRPr lang="en-US" sz="1200" dirty="0">
              <a:latin typeface="Arial" panose="020B0604020202020204" pitchFamily="34" charset="0"/>
              <a:ea typeface="Open Sans" panose="020B0606030504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16</a:t>
            </a:fld>
            <a:endParaRPr lang="en-US" dirty="0"/>
          </a:p>
        </p:txBody>
      </p:sp>
    </p:spTree>
    <p:extLst>
      <p:ext uri="{BB962C8B-B14F-4D97-AF65-F5344CB8AC3E}">
        <p14:creationId xmlns:p14="http://schemas.microsoft.com/office/powerpoint/2010/main" val="1989281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Alprazolam is prescribed nearly 2 to 3 times the rate of the other benzodiazepines</a:t>
            </a:r>
          </a:p>
          <a:p>
            <a:pPr marL="285750" indent="-285750">
              <a:buFont typeface="Arial" panose="020B0604020202020204" pitchFamily="34" charset="0"/>
              <a:buChar char="•"/>
            </a:pPr>
            <a:endParaRPr lang="en-US" sz="12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The rate of filled Alprazolam prescriptions continued to decrease from 2016 to 2020</a:t>
            </a:r>
          </a:p>
          <a:p>
            <a:pPr marL="285750" indent="-285750">
              <a:buFont typeface="Arial" panose="020B0604020202020204" pitchFamily="34" charset="0"/>
              <a:buChar char="•"/>
            </a:pPr>
            <a:endParaRPr lang="en-US" sz="12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https://</a:t>
            </a:r>
            <a:r>
              <a:rPr lang="en-US" sz="1200" dirty="0" err="1">
                <a:latin typeface="Arial" panose="020B0604020202020204" pitchFamily="34" charset="0"/>
                <a:ea typeface="Open Sans" panose="020B0606030504020204" pitchFamily="34" charset="0"/>
                <a:cs typeface="Arial" panose="020B0604020202020204" pitchFamily="34" charset="0"/>
              </a:rPr>
              <a:t>www.tn.gov</a:t>
            </a:r>
            <a:r>
              <a:rPr lang="en-US" sz="1200" dirty="0">
                <a:latin typeface="Arial" panose="020B0604020202020204" pitchFamily="34" charset="0"/>
                <a:ea typeface="Open Sans" panose="020B0606030504020204" pitchFamily="34" charset="0"/>
                <a:cs typeface="Arial" panose="020B0604020202020204" pitchFamily="34" charset="0"/>
              </a:rPr>
              <a:t>/health/health-program-areas/</a:t>
            </a:r>
            <a:r>
              <a:rPr lang="en-US" sz="1200" dirty="0" err="1">
                <a:latin typeface="Arial" panose="020B0604020202020204" pitchFamily="34" charset="0"/>
                <a:ea typeface="Open Sans" panose="020B0606030504020204" pitchFamily="34" charset="0"/>
                <a:cs typeface="Arial" panose="020B0604020202020204" pitchFamily="34" charset="0"/>
              </a:rPr>
              <a:t>pdo</a:t>
            </a:r>
            <a:r>
              <a:rPr lang="en-US" sz="1200" dirty="0">
                <a:latin typeface="Arial" panose="020B0604020202020204" pitchFamily="34" charset="0"/>
                <a:ea typeface="Open Sans" panose="020B0606030504020204" pitchFamily="34" charset="0"/>
                <a:cs typeface="Arial" panose="020B0604020202020204" pitchFamily="34" charset="0"/>
              </a:rPr>
              <a:t>/</a:t>
            </a:r>
            <a:r>
              <a:rPr lang="en-US" sz="1200" dirty="0" err="1">
                <a:latin typeface="Arial" panose="020B0604020202020204" pitchFamily="34" charset="0"/>
                <a:ea typeface="Open Sans" panose="020B0606030504020204" pitchFamily="34" charset="0"/>
                <a:cs typeface="Arial" panose="020B0604020202020204" pitchFamily="34" charset="0"/>
              </a:rPr>
              <a:t>pdo</a:t>
            </a:r>
            <a:r>
              <a:rPr lang="en-US" sz="1200" dirty="0">
                <a:latin typeface="Arial" panose="020B0604020202020204" pitchFamily="34" charset="0"/>
                <a:ea typeface="Open Sans" panose="020B0606030504020204" pitchFamily="34" charset="0"/>
                <a:cs typeface="Arial" panose="020B0604020202020204" pitchFamily="34" charset="0"/>
              </a:rPr>
              <a:t>/facts-</a:t>
            </a:r>
            <a:r>
              <a:rPr lang="en-US" sz="1200" dirty="0" err="1">
                <a:latin typeface="Arial" panose="020B0604020202020204" pitchFamily="34" charset="0"/>
                <a:ea typeface="Open Sans" panose="020B0606030504020204" pitchFamily="34" charset="0"/>
                <a:cs typeface="Arial" panose="020B0604020202020204" pitchFamily="34" charset="0"/>
              </a:rPr>
              <a:t>figures.html</a:t>
            </a:r>
            <a:endParaRPr lang="en-US" sz="1200" dirty="0">
              <a:latin typeface="Arial" panose="020B0604020202020204" pitchFamily="34" charset="0"/>
              <a:ea typeface="Open Sans" panose="020B0606030504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17</a:t>
            </a:fld>
            <a:endParaRPr lang="en-US" dirty="0"/>
          </a:p>
        </p:txBody>
      </p:sp>
    </p:spTree>
    <p:extLst>
      <p:ext uri="{BB962C8B-B14F-4D97-AF65-F5344CB8AC3E}">
        <p14:creationId xmlns:p14="http://schemas.microsoft.com/office/powerpoint/2010/main" val="2945469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www.tn.gov</a:t>
            </a:r>
            <a:r>
              <a:rPr lang="en-US" dirty="0"/>
              <a:t>/health/health-program-areas/</a:t>
            </a:r>
            <a:r>
              <a:rPr lang="en-US" dirty="0" err="1"/>
              <a:t>pdo</a:t>
            </a:r>
            <a:r>
              <a:rPr lang="en-US" dirty="0"/>
              <a:t>/</a:t>
            </a:r>
            <a:r>
              <a:rPr lang="en-US" dirty="0" err="1"/>
              <a:t>pdo</a:t>
            </a:r>
            <a:r>
              <a:rPr lang="en-US" dirty="0"/>
              <a:t>/facts-</a:t>
            </a:r>
            <a:r>
              <a:rPr lang="en-US" dirty="0" err="1"/>
              <a:t>figures.html</a:t>
            </a:r>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18</a:t>
            </a:fld>
            <a:endParaRPr lang="en-US" dirty="0"/>
          </a:p>
        </p:txBody>
      </p:sp>
    </p:spTree>
    <p:extLst>
      <p:ext uri="{BB962C8B-B14F-4D97-AF65-F5344CB8AC3E}">
        <p14:creationId xmlns:p14="http://schemas.microsoft.com/office/powerpoint/2010/main" val="3206349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a:t>
            </a:r>
            <a:r>
              <a:rPr lang="en-US" dirty="0" err="1"/>
              <a:t>www.tn.gov</a:t>
            </a:r>
            <a:r>
              <a:rPr lang="en-US" dirty="0"/>
              <a:t>/health/health-program-areas/</a:t>
            </a:r>
            <a:r>
              <a:rPr lang="en-US" dirty="0" err="1"/>
              <a:t>pdo</a:t>
            </a:r>
            <a:r>
              <a:rPr lang="en-US" dirty="0"/>
              <a:t>/</a:t>
            </a:r>
            <a:r>
              <a:rPr lang="en-US" dirty="0" err="1"/>
              <a:t>pdo</a:t>
            </a:r>
            <a:r>
              <a:rPr lang="en-US" dirty="0"/>
              <a:t>/facts-</a:t>
            </a:r>
            <a:r>
              <a:rPr lang="en-US" dirty="0" err="1"/>
              <a:t>figures.html</a:t>
            </a:r>
            <a:endParaRPr lang="en-US" dirty="0"/>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19</a:t>
            </a:fld>
            <a:endParaRPr lang="en-US" dirty="0"/>
          </a:p>
        </p:txBody>
      </p:sp>
    </p:spTree>
    <p:extLst>
      <p:ext uri="{BB962C8B-B14F-4D97-AF65-F5344CB8AC3E}">
        <p14:creationId xmlns:p14="http://schemas.microsoft.com/office/powerpoint/2010/main" val="702606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0000"/>
              </a:lnSpc>
              <a:spcBef>
                <a:spcPts val="0"/>
              </a:spcBef>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The most common length of opioid prescription from 2016 to 2020 was 21-30 days</a:t>
            </a:r>
          </a:p>
          <a:p>
            <a:pPr>
              <a:lnSpc>
                <a:spcPct val="100000"/>
              </a:lnSpc>
              <a:spcBef>
                <a:spcPts val="0"/>
              </a:spcBef>
            </a:pPr>
            <a:endParaRPr lang="en-US" sz="400" dirty="0">
              <a:latin typeface="Arial" panose="020B0604020202020204" pitchFamily="34" charset="0"/>
              <a:ea typeface="Open Sans" panose="020B0606030504020204" pitchFamily="34" charset="0"/>
              <a:cs typeface="Arial" panose="020B0604020202020204" pitchFamily="34" charset="0"/>
            </a:endParaRPr>
          </a:p>
          <a:p>
            <a:pPr marL="285750" indent="-285750">
              <a:lnSpc>
                <a:spcPct val="100000"/>
              </a:lnSpc>
              <a:spcBef>
                <a:spcPts val="0"/>
              </a:spcBef>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The least common length of opioid prescription from 2016 to 2020 was 11-20 days</a:t>
            </a:r>
          </a:p>
          <a:p>
            <a:pPr marL="285750" indent="-285750">
              <a:lnSpc>
                <a:spcPct val="100000"/>
              </a:lnSpc>
              <a:spcBef>
                <a:spcPts val="0"/>
              </a:spcBef>
              <a:buFont typeface="Arial" panose="020B0604020202020204" pitchFamily="34" charset="0"/>
              <a:buChar char="•"/>
            </a:pPr>
            <a:endParaRPr lang="en-US" sz="1200" dirty="0">
              <a:latin typeface="Arial" panose="020B0604020202020204" pitchFamily="34" charset="0"/>
              <a:ea typeface="Open Sans" panose="020B0606030504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lang="en-US" dirty="0"/>
              <a:t>https://</a:t>
            </a:r>
            <a:r>
              <a:rPr lang="en-US" dirty="0" err="1"/>
              <a:t>www.tn.gov</a:t>
            </a:r>
            <a:r>
              <a:rPr lang="en-US" dirty="0"/>
              <a:t>/health/health-program-areas/</a:t>
            </a:r>
            <a:r>
              <a:rPr lang="en-US" dirty="0" err="1"/>
              <a:t>pdo</a:t>
            </a:r>
            <a:r>
              <a:rPr lang="en-US" dirty="0"/>
              <a:t>/</a:t>
            </a:r>
            <a:r>
              <a:rPr lang="en-US" dirty="0" err="1"/>
              <a:t>pdo</a:t>
            </a:r>
            <a:r>
              <a:rPr lang="en-US" dirty="0"/>
              <a:t>/facts-</a:t>
            </a:r>
            <a:r>
              <a:rPr lang="en-US" dirty="0" err="1"/>
              <a:t>figures.html</a:t>
            </a:r>
            <a:endParaRPr lang="en-US" dirty="0"/>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20</a:t>
            </a:fld>
            <a:endParaRPr lang="en-US" dirty="0"/>
          </a:p>
        </p:txBody>
      </p:sp>
    </p:spTree>
    <p:extLst>
      <p:ext uri="{BB962C8B-B14F-4D97-AF65-F5344CB8AC3E}">
        <p14:creationId xmlns:p14="http://schemas.microsoft.com/office/powerpoint/2010/main" val="3510826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in the audience?</a:t>
            </a:r>
          </a:p>
        </p:txBody>
      </p:sp>
      <p:sp>
        <p:nvSpPr>
          <p:cNvPr id="4" name="Slide Number Placeholder 3"/>
          <p:cNvSpPr>
            <a:spLocks noGrp="1"/>
          </p:cNvSpPr>
          <p:nvPr>
            <p:ph type="sldNum" sz="quarter" idx="5"/>
          </p:nvPr>
        </p:nvSpPr>
        <p:spPr/>
        <p:txBody>
          <a:bodyPr/>
          <a:lstStyle/>
          <a:p>
            <a:fld id="{566FA628-BA08-7B47-B4C8-DF9110E3F681}" type="slidenum">
              <a:rPr lang="en-US" smtClean="0"/>
              <a:pPr/>
              <a:t>2</a:t>
            </a:fld>
            <a:endParaRPr lang="en-US" dirty="0"/>
          </a:p>
        </p:txBody>
      </p:sp>
    </p:spTree>
    <p:extLst>
      <p:ext uri="{BB962C8B-B14F-4D97-AF65-F5344CB8AC3E}">
        <p14:creationId xmlns:p14="http://schemas.microsoft.com/office/powerpoint/2010/main" val="4159692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Opioid prescriptions for pain were filled at a higher rate by females from 2016 to 2020</a:t>
            </a:r>
          </a:p>
          <a:p>
            <a:endParaRPr lang="en-US" sz="4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Both males and females had a decrease in the rate of patients receiving opioids for pain at roughly the same rate</a:t>
            </a:r>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21</a:t>
            </a:fld>
            <a:endParaRPr lang="en-US" dirty="0"/>
          </a:p>
        </p:txBody>
      </p:sp>
    </p:spTree>
    <p:extLst>
      <p:ext uri="{BB962C8B-B14F-4D97-AF65-F5344CB8AC3E}">
        <p14:creationId xmlns:p14="http://schemas.microsoft.com/office/powerpoint/2010/main" val="2701127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solidFill>
                  <a:prstClr val="black"/>
                </a:solidFill>
                <a:latin typeface="Arial" panose="020B0604020202020204" pitchFamily="34" charset="0"/>
                <a:ea typeface="Open Sans" panose="020B0606030504020204" pitchFamily="34" charset="0"/>
                <a:cs typeface="Arial" panose="020B0604020202020204" pitchFamily="34" charset="0"/>
              </a:rPr>
              <a:t>Gabapentin prescriptions were filled at a higher rate by females from Q3 2018 to 2020</a:t>
            </a:r>
          </a:p>
          <a:p>
            <a:endParaRPr lang="en-US" sz="4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200" dirty="0">
                <a:solidFill>
                  <a:prstClr val="black"/>
                </a:solidFill>
                <a:latin typeface="Arial" panose="020B0604020202020204" pitchFamily="34" charset="0"/>
                <a:ea typeface="Open Sans" panose="020B0606030504020204" pitchFamily="34" charset="0"/>
                <a:cs typeface="Arial" panose="020B0604020202020204" pitchFamily="34" charset="0"/>
              </a:rPr>
              <a:t>The rates for both males and females have held relatively steadily across this period</a:t>
            </a:r>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22</a:t>
            </a:fld>
            <a:endParaRPr lang="en-US" dirty="0"/>
          </a:p>
        </p:txBody>
      </p:sp>
    </p:spTree>
    <p:extLst>
      <p:ext uri="{BB962C8B-B14F-4D97-AF65-F5344CB8AC3E}">
        <p14:creationId xmlns:p14="http://schemas.microsoft.com/office/powerpoint/2010/main" val="970228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Older age groups filled opioid prescriptions for pain at higher rates than younger age groups from 2016 to 2020</a:t>
            </a:r>
          </a:p>
          <a:p>
            <a:endParaRPr lang="en-US" sz="4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All age groups had a decrease in rates between 2016 to 2020, with age groups 25-54 having the sharpest rate decrease</a:t>
            </a:r>
          </a:p>
          <a:p>
            <a:endParaRPr lang="en-US" sz="4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All age groups had an increase in prescriptions between Q2 2020 and Q3 2020</a:t>
            </a:r>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23</a:t>
            </a:fld>
            <a:endParaRPr lang="en-US" dirty="0"/>
          </a:p>
        </p:txBody>
      </p:sp>
    </p:spTree>
    <p:extLst>
      <p:ext uri="{BB962C8B-B14F-4D97-AF65-F5344CB8AC3E}">
        <p14:creationId xmlns:p14="http://schemas.microsoft.com/office/powerpoint/2010/main" val="2533000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The percentage of patients who received opioid prescriptions for pain that exceeded 90 daily MME per day continues to decline from 2016 to 2020</a:t>
            </a:r>
          </a:p>
          <a:p>
            <a:endParaRPr lang="en-US" sz="5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The percentage of patients receiving 91 to 120 daily MME has decreased</a:t>
            </a:r>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24</a:t>
            </a:fld>
            <a:endParaRPr lang="en-US" dirty="0"/>
          </a:p>
        </p:txBody>
      </p:sp>
    </p:spTree>
    <p:extLst>
      <p:ext uri="{BB962C8B-B14F-4D97-AF65-F5344CB8AC3E}">
        <p14:creationId xmlns:p14="http://schemas.microsoft.com/office/powerpoint/2010/main" val="857180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panose="020B0604020202020204" pitchFamily="34" charset="0"/>
                <a:ea typeface="Open Sans" panose="020B0606030504020204" pitchFamily="34" charset="0"/>
                <a:cs typeface="Arial" panose="020B0604020202020204" pitchFamily="34" charset="0"/>
              </a:rPr>
              <a:t>The percentage of patients with an overlapping opioid and benzodiazepine prescription  decreased from 2016 to 2020</a:t>
            </a:r>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25</a:t>
            </a:fld>
            <a:endParaRPr lang="en-US" dirty="0"/>
          </a:p>
        </p:txBody>
      </p:sp>
    </p:spTree>
    <p:extLst>
      <p:ext uri="{BB962C8B-B14F-4D97-AF65-F5344CB8AC3E}">
        <p14:creationId xmlns:p14="http://schemas.microsoft.com/office/powerpoint/2010/main" val="1986806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A multiple provider episode</a:t>
            </a:r>
            <a:r>
              <a:rPr lang="en-US" sz="1200" baseline="30000" dirty="0">
                <a:latin typeface="Arial" panose="020B0604020202020204" pitchFamily="34" charset="0"/>
                <a:ea typeface="Open Sans" panose="020B0606030504020204" pitchFamily="34" charset="0"/>
                <a:cs typeface="Arial" panose="020B0604020202020204" pitchFamily="34" charset="0"/>
              </a:rPr>
              <a:t>2</a:t>
            </a:r>
            <a:r>
              <a:rPr lang="en-US" sz="1200" dirty="0">
                <a:latin typeface="Arial" panose="020B0604020202020204" pitchFamily="34" charset="0"/>
                <a:ea typeface="Open Sans" panose="020B0606030504020204" pitchFamily="34" charset="0"/>
                <a:cs typeface="Arial" panose="020B0604020202020204" pitchFamily="34" charset="0"/>
              </a:rPr>
              <a:t> (MPE) occurs when a patient fills prescriptions from at least 5 prescribers and at least 5 dispensers in a 6 month period</a:t>
            </a:r>
          </a:p>
          <a:p>
            <a:endParaRPr lang="en-US" sz="4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ea typeface="Open Sans" panose="020B0606030504020204" pitchFamily="34" charset="0"/>
                <a:cs typeface="Arial" panose="020B0604020202020204" pitchFamily="34" charset="0"/>
              </a:rPr>
              <a:t>The rate of MPEs in TN has rapidly declined over the last 5 years</a:t>
            </a:r>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26</a:t>
            </a:fld>
            <a:endParaRPr lang="en-US" dirty="0"/>
          </a:p>
        </p:txBody>
      </p:sp>
    </p:spTree>
    <p:extLst>
      <p:ext uri="{BB962C8B-B14F-4D97-AF65-F5344CB8AC3E}">
        <p14:creationId xmlns:p14="http://schemas.microsoft.com/office/powerpoint/2010/main" val="2829383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The problem is that despite declining opioid prescriptions people are dying at higher rates than ever.  </a:t>
            </a:r>
          </a:p>
        </p:txBody>
      </p:sp>
      <p:sp>
        <p:nvSpPr>
          <p:cNvPr id="4" name="Slide Number Placeholder 3"/>
          <p:cNvSpPr>
            <a:spLocks noGrp="1"/>
          </p:cNvSpPr>
          <p:nvPr>
            <p:ph type="sldNum" sz="quarter" idx="5"/>
          </p:nvPr>
        </p:nvSpPr>
        <p:spPr/>
        <p:txBody>
          <a:bodyPr/>
          <a:lstStyle/>
          <a:p>
            <a:fld id="{566FA628-BA08-7B47-B4C8-DF9110E3F681}" type="slidenum">
              <a:rPr lang="en-US" smtClean="0"/>
              <a:pPr/>
              <a:t>27</a:t>
            </a:fld>
            <a:endParaRPr lang="en-US" dirty="0"/>
          </a:p>
        </p:txBody>
      </p:sp>
    </p:spTree>
    <p:extLst>
      <p:ext uri="{BB962C8B-B14F-4D97-AF65-F5344CB8AC3E}">
        <p14:creationId xmlns:p14="http://schemas.microsoft.com/office/powerpoint/2010/main" val="1395272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while older adults receive more prescriptions for opioids, the highest death rate is among 30-39 year </a:t>
            </a:r>
            <a:r>
              <a:rPr lang="en-US" dirty="0" err="1"/>
              <a:t>olds</a:t>
            </a:r>
            <a:r>
              <a:rPr lang="en-US" dirty="0"/>
              <a:t>. </a:t>
            </a:r>
          </a:p>
        </p:txBody>
      </p:sp>
      <p:sp>
        <p:nvSpPr>
          <p:cNvPr id="4" name="Slide Number Placeholder 3"/>
          <p:cNvSpPr>
            <a:spLocks noGrp="1"/>
          </p:cNvSpPr>
          <p:nvPr>
            <p:ph type="sldNum" sz="quarter" idx="5"/>
          </p:nvPr>
        </p:nvSpPr>
        <p:spPr/>
        <p:txBody>
          <a:bodyPr/>
          <a:lstStyle/>
          <a:p>
            <a:fld id="{566FA628-BA08-7B47-B4C8-DF9110E3F681}" type="slidenum">
              <a:rPr lang="en-US" smtClean="0"/>
              <a:pPr/>
              <a:t>28</a:t>
            </a:fld>
            <a:endParaRPr lang="en-US" dirty="0"/>
          </a:p>
        </p:txBody>
      </p:sp>
    </p:spTree>
    <p:extLst>
      <p:ext uri="{BB962C8B-B14F-4D97-AF65-F5344CB8AC3E}">
        <p14:creationId xmlns:p14="http://schemas.microsoft.com/office/powerpoint/2010/main" val="1545578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deaths are involving not only those who use or misuse opioids chronically but they are also involving young people who experiment with drugs for the first time. </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cap="all" dirty="0">
                <a:solidFill>
                  <a:srgbClr val="3A3C49"/>
                </a:solidFill>
                <a:effectLst/>
                <a:latin typeface="HarmoniaSans W01 Bold"/>
              </a:rPr>
              <a:t>83% OF ALL OPIOID DEATHS </a:t>
            </a:r>
            <a:r>
              <a:rPr lang="en-US" b="0" i="0" dirty="0">
                <a:solidFill>
                  <a:srgbClr val="3A3C49"/>
                </a:solidFill>
                <a:effectLst/>
                <a:latin typeface="Avenir LT W01_65 Medium1475532" panose="02000503020000020003" pitchFamily="2" charset="0"/>
              </a:rPr>
              <a:t>involved a synthetic product (https://</a:t>
            </a:r>
            <a:r>
              <a:rPr lang="en-US" b="0" i="0" dirty="0" err="1">
                <a:solidFill>
                  <a:srgbClr val="3A3C49"/>
                </a:solidFill>
                <a:effectLst/>
                <a:latin typeface="Avenir LT W01_65 Medium1475532" panose="02000503020000020003" pitchFamily="2" charset="0"/>
              </a:rPr>
              <a:t>nihcm.org</a:t>
            </a:r>
            <a:r>
              <a:rPr lang="en-US" b="0" i="0" dirty="0">
                <a:solidFill>
                  <a:srgbClr val="3A3C49"/>
                </a:solidFill>
                <a:effectLst/>
                <a:latin typeface="Avenir LT W01_65 Medium1475532" panose="02000503020000020003" pitchFamily="2" charset="0"/>
              </a:rPr>
              <a:t>/publications/visualizing-the-impact-of-the-opioid-overdose-crisis) July 28, 2022</a:t>
            </a:r>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29</a:t>
            </a:fld>
            <a:endParaRPr lang="en-US" dirty="0"/>
          </a:p>
        </p:txBody>
      </p:sp>
    </p:spTree>
    <p:extLst>
      <p:ext uri="{BB962C8B-B14F-4D97-AF65-F5344CB8AC3E}">
        <p14:creationId xmlns:p14="http://schemas.microsoft.com/office/powerpoint/2010/main" val="4087287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shift gears and talk about pain, why opioids for chronic pain are generally not a good idea for chronic pain, and how we treat patients with co-occurring pain and OUD. </a:t>
            </a:r>
          </a:p>
        </p:txBody>
      </p:sp>
      <p:sp>
        <p:nvSpPr>
          <p:cNvPr id="4" name="Slide Number Placeholder 3"/>
          <p:cNvSpPr>
            <a:spLocks noGrp="1"/>
          </p:cNvSpPr>
          <p:nvPr>
            <p:ph type="sldNum" sz="quarter" idx="5"/>
          </p:nvPr>
        </p:nvSpPr>
        <p:spPr/>
        <p:txBody>
          <a:bodyPr/>
          <a:lstStyle/>
          <a:p>
            <a:fld id="{566FA628-BA08-7B47-B4C8-DF9110E3F681}" type="slidenum">
              <a:rPr lang="en-US" smtClean="0"/>
              <a:pPr/>
              <a:t>30</a:t>
            </a:fld>
            <a:endParaRPr lang="en-US" dirty="0"/>
          </a:p>
        </p:txBody>
      </p:sp>
    </p:spTree>
    <p:extLst>
      <p:ext uri="{BB962C8B-B14F-4D97-AF65-F5344CB8AC3E}">
        <p14:creationId xmlns:p14="http://schemas.microsoft.com/office/powerpoint/2010/main" val="3238738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FA628-BA08-7B47-B4C8-DF9110E3F681}" type="slidenum">
              <a:rPr lang="en-US" smtClean="0"/>
              <a:pPr/>
              <a:t>3</a:t>
            </a:fld>
            <a:endParaRPr lang="en-US"/>
          </a:p>
        </p:txBody>
      </p:sp>
    </p:spTree>
    <p:extLst>
      <p:ext uri="{BB962C8B-B14F-4D97-AF65-F5344CB8AC3E}">
        <p14:creationId xmlns:p14="http://schemas.microsoft.com/office/powerpoint/2010/main" val="1695765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CCA2AB-5E67-D346-B6ED-E41352FF4914}" type="slidenum">
              <a:rPr lang="en-US" sz="1200">
                <a:latin typeface="Calibri" panose="020F0502020204030204" pitchFamily="34" charset="0"/>
              </a:rPr>
              <a:pPr/>
              <a:t>32</a:t>
            </a:fld>
            <a:endParaRPr lang="en-US" sz="1200" dirty="0">
              <a:latin typeface="Calibri" panose="020F0502020204030204" pitchFamily="34" charset="0"/>
            </a:endParaRPr>
          </a:p>
        </p:txBody>
      </p:sp>
      <p:sp>
        <p:nvSpPr>
          <p:cNvPr id="757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33228B8-0EEC-264F-97EF-6800A1242643}" type="slidenum">
              <a:rPr lang="en-US" sz="1200">
                <a:latin typeface="Calibri" panose="020F0502020204030204" pitchFamily="34" charset="0"/>
              </a:rPr>
              <a:pPr algn="r"/>
              <a:t>32</a:t>
            </a:fld>
            <a:endParaRPr lang="en-US" sz="1200" dirty="0">
              <a:latin typeface="Calibri" panose="020F0502020204030204" pitchFamily="34" charset="0"/>
            </a:endParaRPr>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err="1">
                <a:ea typeface="ＭＳ Ｐゴシック" charset="0"/>
              </a:rPr>
              <a:t>Gatchel</a:t>
            </a:r>
            <a:r>
              <a:rPr lang="en-US" dirty="0">
                <a:ea typeface="ＭＳ Ｐゴシック" charset="0"/>
              </a:rPr>
              <a:t> et al., 2007: The Biopsychosocial Approach to Chronic Pain: Scientific Advances and Future Directions.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33</a:t>
            </a:fld>
            <a:endParaRPr lang="en-US"/>
          </a:p>
        </p:txBody>
      </p:sp>
    </p:spTree>
    <p:extLst>
      <p:ext uri="{BB962C8B-B14F-4D97-AF65-F5344CB8AC3E}">
        <p14:creationId xmlns:p14="http://schemas.microsoft.com/office/powerpoint/2010/main" val="660468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82053754-BFC4-0448-93E5-6D7505E085B9}" type="slidenum">
              <a:rPr lang="en-US" smtClean="0"/>
              <a:t>34</a:t>
            </a:fld>
            <a:endParaRPr lang="en-US"/>
          </a:p>
        </p:txBody>
      </p:sp>
    </p:spTree>
    <p:extLst>
      <p:ext uri="{BB962C8B-B14F-4D97-AF65-F5344CB8AC3E}">
        <p14:creationId xmlns:p14="http://schemas.microsoft.com/office/powerpoint/2010/main" val="1095314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FA628-BA08-7B47-B4C8-DF9110E3F681}" type="slidenum">
              <a:rPr lang="en-US" smtClean="0"/>
              <a:pPr/>
              <a:t>35</a:t>
            </a:fld>
            <a:endParaRPr lang="en-US"/>
          </a:p>
        </p:txBody>
      </p:sp>
    </p:spTree>
    <p:extLst>
      <p:ext uri="{BB962C8B-B14F-4D97-AF65-F5344CB8AC3E}">
        <p14:creationId xmlns:p14="http://schemas.microsoft.com/office/powerpoint/2010/main" val="4051600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FA628-BA08-7B47-B4C8-DF9110E3F681}" type="slidenum">
              <a:rPr lang="en-US" smtClean="0"/>
              <a:pPr/>
              <a:t>36</a:t>
            </a:fld>
            <a:endParaRPr lang="en-US"/>
          </a:p>
        </p:txBody>
      </p:sp>
    </p:spTree>
    <p:extLst>
      <p:ext uri="{BB962C8B-B14F-4D97-AF65-F5344CB8AC3E}">
        <p14:creationId xmlns:p14="http://schemas.microsoft.com/office/powerpoint/2010/main" val="884018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FA628-BA08-7B47-B4C8-DF9110E3F681}" type="slidenum">
              <a:rPr lang="en-US" smtClean="0"/>
              <a:pPr/>
              <a:t>37</a:t>
            </a:fld>
            <a:endParaRPr lang="en-US"/>
          </a:p>
        </p:txBody>
      </p:sp>
    </p:spTree>
    <p:extLst>
      <p:ext uri="{BB962C8B-B14F-4D97-AF65-F5344CB8AC3E}">
        <p14:creationId xmlns:p14="http://schemas.microsoft.com/office/powerpoint/2010/main" val="2082061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www.practicalpainmanagement.com</a:t>
            </a:r>
            <a:r>
              <a:rPr lang="en-US" dirty="0"/>
              <a:t>/treatments/psychological/biopsychosocial-approach</a:t>
            </a:r>
          </a:p>
          <a:p>
            <a:endParaRPr lang="en-US" dirty="0"/>
          </a:p>
          <a:p>
            <a:r>
              <a:rPr lang="en-US" dirty="0"/>
              <a:t>https://</a:t>
            </a:r>
            <a:r>
              <a:rPr lang="en-US" dirty="0" err="1"/>
              <a:t>www.google.com</a:t>
            </a:r>
            <a:r>
              <a:rPr lang="en-US" dirty="0"/>
              <a:t>/</a:t>
            </a:r>
            <a:r>
              <a:rPr lang="en-US" dirty="0" err="1"/>
              <a:t>url?sa</a:t>
            </a:r>
            <a:r>
              <a:rPr lang="en-US" dirty="0"/>
              <a:t>=</a:t>
            </a:r>
            <a:r>
              <a:rPr lang="en-US" dirty="0" err="1"/>
              <a:t>i&amp;url</a:t>
            </a:r>
            <a:r>
              <a:rPr lang="en-US" dirty="0"/>
              <a:t>=https%3A%2F%2Fonlinelibrary.wiley.com%2Fdoi%2F10.1111%2Fjabr.12125&amp;psig=AOvVaw2IHyLbSLyjK-FUMuK_QDop&amp;ust=1601601652987000&amp;source=</a:t>
            </a:r>
            <a:r>
              <a:rPr lang="en-US" dirty="0" err="1"/>
              <a:t>images&amp;cd</a:t>
            </a:r>
            <a:r>
              <a:rPr lang="en-US" dirty="0"/>
              <a:t>=</a:t>
            </a:r>
            <a:r>
              <a:rPr lang="en-US" dirty="0" err="1"/>
              <a:t>vfe&amp;ved</a:t>
            </a:r>
            <a:r>
              <a:rPr lang="en-US" dirty="0"/>
              <a:t>=0CAIQjRxqFwoTCICl7dCckuwCFQAAAAAdAAAAABA4</a:t>
            </a:r>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39</a:t>
            </a:fld>
            <a:endParaRPr lang="en-US"/>
          </a:p>
        </p:txBody>
      </p:sp>
    </p:spTree>
    <p:extLst>
      <p:ext uri="{BB962C8B-B14F-4D97-AF65-F5344CB8AC3E}">
        <p14:creationId xmlns:p14="http://schemas.microsoft.com/office/powerpoint/2010/main" val="2890331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40</a:t>
            </a:fld>
            <a:endParaRPr lang="en-US"/>
          </a:p>
        </p:txBody>
      </p:sp>
    </p:spTree>
    <p:extLst>
      <p:ext uri="{BB962C8B-B14F-4D97-AF65-F5344CB8AC3E}">
        <p14:creationId xmlns:p14="http://schemas.microsoft.com/office/powerpoint/2010/main" val="88622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93888E-62C4-9240-A984-FE10D4D90F2F}" type="slidenum">
              <a:rPr lang="en-US"/>
              <a:pPr/>
              <a:t>41</a:t>
            </a:fld>
            <a:endParaRPr lang="en-US"/>
          </a:p>
        </p:txBody>
      </p:sp>
      <p:sp>
        <p:nvSpPr>
          <p:cNvPr id="61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14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957179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www.oohcpd.com</a:t>
            </a:r>
            <a:r>
              <a:rPr lang="en-US" dirty="0"/>
              <a:t>/understanding-pain</a:t>
            </a:r>
          </a:p>
        </p:txBody>
      </p:sp>
      <p:sp>
        <p:nvSpPr>
          <p:cNvPr id="4" name="Slide Number Placeholder 3"/>
          <p:cNvSpPr>
            <a:spLocks noGrp="1"/>
          </p:cNvSpPr>
          <p:nvPr>
            <p:ph type="sldNum" sz="quarter" idx="5"/>
          </p:nvPr>
        </p:nvSpPr>
        <p:spPr/>
        <p:txBody>
          <a:bodyPr/>
          <a:lstStyle/>
          <a:p>
            <a:fld id="{566FA628-BA08-7B47-B4C8-DF9110E3F681}" type="slidenum">
              <a:rPr lang="en-US" smtClean="0"/>
              <a:pPr/>
              <a:t>42</a:t>
            </a:fld>
            <a:endParaRPr lang="en-US"/>
          </a:p>
        </p:txBody>
      </p:sp>
    </p:spTree>
    <p:extLst>
      <p:ext uri="{BB962C8B-B14F-4D97-AF65-F5344CB8AC3E}">
        <p14:creationId xmlns:p14="http://schemas.microsoft.com/office/powerpoint/2010/main" val="375010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dirty="0">
                <a:solidFill>
                  <a:srgbClr val="000000"/>
                </a:solidFill>
                <a:effectLst/>
                <a:latin typeface="Calibri" panose="020F0502020204030204" pitchFamily="34" charset="0"/>
                <a:cs typeface="Calibri" panose="020F0502020204030204" pitchFamily="34" charset="0"/>
              </a:rPr>
              <a:t>Chronic pain, one of the most common reasons adults seek medical care (</a:t>
            </a:r>
            <a:r>
              <a:rPr lang="en-US" sz="1200" b="0" i="1" dirty="0">
                <a:solidFill>
                  <a:srgbClr val="000000"/>
                </a:solidFill>
                <a:effectLst/>
                <a:latin typeface="Calibri" panose="020F0502020204030204" pitchFamily="34" charset="0"/>
                <a:cs typeface="Calibri" panose="020F0502020204030204" pitchFamily="34" charset="0"/>
              </a:rPr>
              <a:t>1</a:t>
            </a:r>
            <a:r>
              <a:rPr lang="en-US" sz="1200" b="0" i="0" dirty="0">
                <a:solidFill>
                  <a:srgbClr val="000000"/>
                </a:solidFill>
                <a:effectLst/>
                <a:latin typeface="Calibri" panose="020F0502020204030204" pitchFamily="34" charset="0"/>
                <a:cs typeface="Calibri" panose="020F0502020204030204" pitchFamily="34" charset="0"/>
              </a:rPr>
              <a:t>), is the number one reason people are out of work, has been linked to restrictions in mobility and daily activities (</a:t>
            </a:r>
            <a:r>
              <a:rPr lang="en-US" sz="1200" b="0" i="1" dirty="0">
                <a:solidFill>
                  <a:srgbClr val="000000"/>
                </a:solidFill>
                <a:effectLst/>
                <a:latin typeface="Calibri" panose="020F0502020204030204" pitchFamily="34" charset="0"/>
                <a:cs typeface="Calibri" panose="020F0502020204030204" pitchFamily="34" charset="0"/>
              </a:rPr>
              <a:t>2</a:t>
            </a:r>
            <a:r>
              <a:rPr lang="en-US" sz="1200" b="0" i="0" dirty="0">
                <a:solidFill>
                  <a:srgbClr val="000000"/>
                </a:solidFill>
                <a:effectLst/>
                <a:latin typeface="Calibri" panose="020F0502020204030204" pitchFamily="34" charset="0"/>
                <a:cs typeface="Calibri" panose="020F0502020204030204" pitchFamily="34" charset="0"/>
              </a:rPr>
              <a:t>,</a:t>
            </a:r>
            <a:r>
              <a:rPr lang="en-US" sz="1200" b="0" i="1" dirty="0">
                <a:solidFill>
                  <a:srgbClr val="000000"/>
                </a:solidFill>
                <a:effectLst/>
                <a:latin typeface="Calibri" panose="020F0502020204030204" pitchFamily="34" charset="0"/>
                <a:cs typeface="Calibri" panose="020F0502020204030204" pitchFamily="34" charset="0"/>
              </a:rPr>
              <a:t>3</a:t>
            </a:r>
            <a:r>
              <a:rPr lang="en-US" sz="1200" b="0" i="0" dirty="0">
                <a:solidFill>
                  <a:srgbClr val="000000"/>
                </a:solidFill>
                <a:effectLst/>
                <a:latin typeface="Calibri" panose="020F0502020204030204" pitchFamily="34" charset="0"/>
                <a:cs typeface="Calibri" panose="020F0502020204030204" pitchFamily="34" charset="0"/>
              </a:rPr>
              <a:t>), dependence on opioids (</a:t>
            </a:r>
            <a:r>
              <a:rPr lang="en-US" sz="1200" b="0" i="1" dirty="0">
                <a:solidFill>
                  <a:srgbClr val="000000"/>
                </a:solidFill>
                <a:effectLst/>
                <a:latin typeface="Calibri" panose="020F0502020204030204" pitchFamily="34" charset="0"/>
                <a:cs typeface="Calibri" panose="020F0502020204030204" pitchFamily="34" charset="0"/>
              </a:rPr>
              <a:t>4</a:t>
            </a:r>
            <a:r>
              <a:rPr lang="en-US" sz="1200" b="0" i="0" dirty="0">
                <a:solidFill>
                  <a:srgbClr val="000000"/>
                </a:solidFill>
                <a:effectLst/>
                <a:latin typeface="Calibri" panose="020F0502020204030204" pitchFamily="34" charset="0"/>
                <a:cs typeface="Calibri" panose="020F0502020204030204" pitchFamily="34" charset="0"/>
              </a:rPr>
              <a:t>), anxiety and depression (</a:t>
            </a:r>
            <a:r>
              <a:rPr lang="en-US" sz="1200" b="0" i="1" dirty="0">
                <a:solidFill>
                  <a:srgbClr val="000000"/>
                </a:solidFill>
                <a:effectLst/>
                <a:latin typeface="Calibri" panose="020F0502020204030204" pitchFamily="34" charset="0"/>
                <a:cs typeface="Calibri" panose="020F0502020204030204" pitchFamily="34" charset="0"/>
              </a:rPr>
              <a:t>2</a:t>
            </a:r>
            <a:r>
              <a:rPr lang="en-US" sz="1200" b="0" i="0" dirty="0">
                <a:solidFill>
                  <a:srgbClr val="000000"/>
                </a:solidFill>
                <a:effectLst/>
                <a:latin typeface="Calibri" panose="020F0502020204030204" pitchFamily="34" charset="0"/>
                <a:cs typeface="Calibri" panose="020F0502020204030204" pitchFamily="34" charset="0"/>
              </a:rPr>
              <a:t>), and poor perceived health or reduced quality of life (</a:t>
            </a:r>
            <a:r>
              <a:rPr lang="en-US" sz="1200" b="0" i="1" dirty="0">
                <a:solidFill>
                  <a:srgbClr val="000000"/>
                </a:solidFill>
                <a:effectLst/>
                <a:latin typeface="Calibri" panose="020F0502020204030204" pitchFamily="34" charset="0"/>
                <a:cs typeface="Calibri" panose="020F0502020204030204" pitchFamily="34" charset="0"/>
              </a:rPr>
              <a:t>2</a:t>
            </a:r>
            <a:r>
              <a:rPr lang="en-US" sz="1200" b="0" i="0" dirty="0">
                <a:solidFill>
                  <a:srgbClr val="000000"/>
                </a:solidFill>
                <a:effectLst/>
                <a:latin typeface="Calibri" panose="020F0502020204030204" pitchFamily="34" charset="0"/>
                <a:cs typeface="Calibri" panose="020F0502020204030204" pitchFamily="34" charset="0"/>
              </a:rPr>
              <a:t>,</a:t>
            </a:r>
            <a:r>
              <a:rPr lang="en-US" sz="1200" b="0" i="1" dirty="0">
                <a:solidFill>
                  <a:srgbClr val="000000"/>
                </a:solidFill>
                <a:effectLst/>
                <a:latin typeface="Calibri" panose="020F0502020204030204" pitchFamily="34" charset="0"/>
                <a:cs typeface="Calibri" panose="020F0502020204030204" pitchFamily="34" charset="0"/>
              </a:rPr>
              <a:t>3</a:t>
            </a:r>
            <a:r>
              <a:rPr lang="en-US" sz="1200" b="0" i="0" dirty="0">
                <a:solidFill>
                  <a:srgbClr val="000000"/>
                </a:solidFill>
                <a:effectLst/>
                <a:latin typeface="Calibri" panose="020F0502020204030204" pitchFamily="34" charset="0"/>
                <a:cs typeface="Calibri" panose="020F0502020204030204" pitchFamily="34" charset="0"/>
              </a:rPr>
              <a: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a:solidFill>
                  <a:schemeClr val="bg1"/>
                </a:solidFill>
                <a:latin typeface="Calibri" panose="020F0502020204030204" pitchFamily="34" charset="0"/>
                <a:cs typeface="Calibri" panose="020F0502020204030204" pitchFamily="34" charset="0"/>
              </a:rPr>
              <a:t>$560 - $635 billion a year in direct medical cost, lost productivity, disability programs</a:t>
            </a:r>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5</a:t>
            </a:fld>
            <a:endParaRPr lang="en-US" dirty="0"/>
          </a:p>
        </p:txBody>
      </p:sp>
    </p:spTree>
    <p:extLst>
      <p:ext uri="{BB962C8B-B14F-4D97-AF65-F5344CB8AC3E}">
        <p14:creationId xmlns:p14="http://schemas.microsoft.com/office/powerpoint/2010/main" val="400802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www.google.com</a:t>
            </a:r>
            <a:r>
              <a:rPr lang="en-US" dirty="0"/>
              <a:t>/</a:t>
            </a:r>
            <a:r>
              <a:rPr lang="en-US" dirty="0" err="1"/>
              <a:t>url?sa</a:t>
            </a:r>
            <a:r>
              <a:rPr lang="en-US" dirty="0"/>
              <a:t>=</a:t>
            </a:r>
            <a:r>
              <a:rPr lang="en-US" dirty="0" err="1"/>
              <a:t>i&amp;url</a:t>
            </a:r>
            <a:r>
              <a:rPr lang="en-US" dirty="0"/>
              <a:t>=https%3A%2F%2Fwww.youtube.com%2Fwatch%3Fv%3D7o7oDryem7U&amp;psig=AOvVaw3qMCDYlsM46s9fRxxHbc-O&amp;ust=1635967578153000&amp;source=</a:t>
            </a:r>
            <a:r>
              <a:rPr lang="en-US" dirty="0" err="1"/>
              <a:t>images&amp;cd</a:t>
            </a:r>
            <a:r>
              <a:rPr lang="en-US" dirty="0"/>
              <a:t>=</a:t>
            </a:r>
            <a:r>
              <a:rPr lang="en-US" dirty="0" err="1"/>
              <a:t>vfe&amp;ved</a:t>
            </a:r>
            <a:r>
              <a:rPr lang="en-US" dirty="0"/>
              <a:t>=0CAsQjRxqFwoTCKDeqKq0-vMCFQAAAAAdAAAAABBT</a:t>
            </a:r>
          </a:p>
        </p:txBody>
      </p:sp>
      <p:sp>
        <p:nvSpPr>
          <p:cNvPr id="4" name="Slide Number Placeholder 3"/>
          <p:cNvSpPr>
            <a:spLocks noGrp="1"/>
          </p:cNvSpPr>
          <p:nvPr>
            <p:ph type="sldNum" sz="quarter" idx="5"/>
          </p:nvPr>
        </p:nvSpPr>
        <p:spPr/>
        <p:txBody>
          <a:bodyPr/>
          <a:lstStyle/>
          <a:p>
            <a:fld id="{566FA628-BA08-7B47-B4C8-DF9110E3F681}" type="slidenum">
              <a:rPr lang="en-US" smtClean="0"/>
              <a:pPr/>
              <a:t>43</a:t>
            </a:fld>
            <a:endParaRPr lang="en-US"/>
          </a:p>
        </p:txBody>
      </p:sp>
    </p:spTree>
    <p:extLst>
      <p:ext uri="{BB962C8B-B14F-4D97-AF65-F5344CB8AC3E}">
        <p14:creationId xmlns:p14="http://schemas.microsoft.com/office/powerpoint/2010/main" val="527572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www.google.com</a:t>
            </a:r>
            <a:r>
              <a:rPr lang="en-US" dirty="0"/>
              <a:t>/</a:t>
            </a:r>
            <a:r>
              <a:rPr lang="en-US" dirty="0" err="1"/>
              <a:t>url?sa</a:t>
            </a:r>
            <a:r>
              <a:rPr lang="en-US" dirty="0"/>
              <a:t>=</a:t>
            </a:r>
            <a:r>
              <a:rPr lang="en-US" dirty="0" err="1"/>
              <a:t>i&amp;url</a:t>
            </a:r>
            <a:r>
              <a:rPr lang="en-US" dirty="0"/>
              <a:t>=http%3A%2F%2Fwww.diabetesclinic.ca%2Fen%2Fprof%2F6comp%2Fpainful_neuropathy.htm&amp;psig=AOvVaw3qMCDYlsM46s9fRxxHbc-O&amp;ust=1635967578153000&amp;source=</a:t>
            </a:r>
            <a:r>
              <a:rPr lang="en-US" dirty="0" err="1"/>
              <a:t>images&amp;cd</a:t>
            </a:r>
            <a:r>
              <a:rPr lang="en-US" dirty="0"/>
              <a:t>=</a:t>
            </a:r>
            <a:r>
              <a:rPr lang="en-US" dirty="0" err="1"/>
              <a:t>vfe&amp;ved</a:t>
            </a:r>
            <a:r>
              <a:rPr lang="en-US" dirty="0"/>
              <a:t>=0CAsQjRxqFwoTCKDeqKq0-vMCFQAAAAAdAAAAABBO</a:t>
            </a:r>
          </a:p>
        </p:txBody>
      </p:sp>
      <p:sp>
        <p:nvSpPr>
          <p:cNvPr id="4" name="Slide Number Placeholder 3"/>
          <p:cNvSpPr>
            <a:spLocks noGrp="1"/>
          </p:cNvSpPr>
          <p:nvPr>
            <p:ph type="sldNum" sz="quarter" idx="5"/>
          </p:nvPr>
        </p:nvSpPr>
        <p:spPr/>
        <p:txBody>
          <a:bodyPr/>
          <a:lstStyle/>
          <a:p>
            <a:fld id="{566FA628-BA08-7B47-B4C8-DF9110E3F681}" type="slidenum">
              <a:rPr lang="en-US" smtClean="0"/>
              <a:pPr/>
              <a:t>44</a:t>
            </a:fld>
            <a:endParaRPr lang="en-US"/>
          </a:p>
        </p:txBody>
      </p:sp>
    </p:spTree>
    <p:extLst>
      <p:ext uri="{BB962C8B-B14F-4D97-AF65-F5344CB8AC3E}">
        <p14:creationId xmlns:p14="http://schemas.microsoft.com/office/powerpoint/2010/main" val="12348236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285129-856A-BE4C-8C95-900AC9CB2CE5}" type="slidenum">
              <a:rPr lang="en-US" smtClean="0"/>
              <a:t>46</a:t>
            </a:fld>
            <a:endParaRPr lang="en-US" dirty="0"/>
          </a:p>
        </p:txBody>
      </p:sp>
    </p:spTree>
    <p:extLst>
      <p:ext uri="{BB962C8B-B14F-4D97-AF65-F5344CB8AC3E}">
        <p14:creationId xmlns:p14="http://schemas.microsoft.com/office/powerpoint/2010/main" val="3100287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285129-856A-BE4C-8C95-900AC9CB2CE5}" type="slidenum">
              <a:rPr lang="en-US" smtClean="0"/>
              <a:t>47</a:t>
            </a:fld>
            <a:endParaRPr lang="en-US" dirty="0"/>
          </a:p>
        </p:txBody>
      </p:sp>
    </p:spTree>
    <p:extLst>
      <p:ext uri="{BB962C8B-B14F-4D97-AF65-F5344CB8AC3E}">
        <p14:creationId xmlns:p14="http://schemas.microsoft.com/office/powerpoint/2010/main" val="14047369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dirty="0"/>
              <a:t>Pharmacologic tolerance: the body needs more doses to achieve the same desired analgesic effect (with increasing doses comes increasing risk of side effects)</a:t>
            </a:r>
          </a:p>
          <a:p>
            <a:pPr marL="171450" indent="-171450">
              <a:buFontTx/>
              <a:buChar char="-"/>
            </a:pPr>
            <a:r>
              <a:rPr lang="en-US" dirty="0"/>
              <a:t>Opioid-induced abnormal sensitivity to pain: potentially irreversible changes in the dorsal horn of the spinal cord occur that leads to the development of sensitization such that things that once were not painful subsequently become painful. (so not just tolerance develops but sensitization develops too)</a:t>
            </a:r>
          </a:p>
          <a:p>
            <a:pPr marL="171450" indent="-171450">
              <a:buFontTx/>
              <a:buChar char="-"/>
            </a:pPr>
            <a:r>
              <a:rPr lang="en-US" dirty="0"/>
              <a:t>Hormonal changes: Opioids influence at least two major hormonal systems, the hypothalamic-pituitary-adrenal axis and the hypothalamic-pituitary-gonadal axis.  Morphine has been reported to cause strong, progressive decline in plasma cortisol levels in adults. The main effect on the hypothalamic-pituitary-gonadal axis in adults is a decrease in luteinizing hormone, follicle-stimulating hormone, testosterone, and estrogen.  This can results in decreased libido, aggression, amenorrhea, and galactorrhea.</a:t>
            </a:r>
          </a:p>
          <a:p>
            <a:pPr marL="171450" indent="-171450">
              <a:buFontTx/>
              <a:buChar char="-"/>
            </a:pPr>
            <a:r>
              <a:rPr lang="en-US" dirty="0"/>
              <a:t>Opioid induced immune modulation occurs through the neuroendocrine effects but also through a direct effect on the immune system.  Opioids alter the development, differentiation, and function of immune cells in both the innate and adaptive immune systems. In fact, opioid-related receptors exist on immune cells making it more likely that opioids have a direct effect on the immune system. </a:t>
            </a:r>
          </a:p>
          <a:p>
            <a:pPr marL="171450" indent="-171450">
              <a:buFontTx/>
              <a:buChar char="-"/>
            </a:pPr>
            <a:r>
              <a:rPr lang="en-US" dirty="0"/>
              <a:t>In general these effects are dose related and prolonged exposure has a more profound effect than short-term exposure. </a:t>
            </a:r>
          </a:p>
        </p:txBody>
      </p:sp>
      <p:sp>
        <p:nvSpPr>
          <p:cNvPr id="4" name="Slide Number Placeholder 3"/>
          <p:cNvSpPr>
            <a:spLocks noGrp="1"/>
          </p:cNvSpPr>
          <p:nvPr>
            <p:ph type="sldNum" sz="quarter" idx="5"/>
          </p:nvPr>
        </p:nvSpPr>
        <p:spPr/>
        <p:txBody>
          <a:bodyPr/>
          <a:lstStyle/>
          <a:p>
            <a:fld id="{566FA628-BA08-7B47-B4C8-DF9110E3F681}" type="slidenum">
              <a:rPr lang="en-US" smtClean="0"/>
              <a:pPr/>
              <a:t>48</a:t>
            </a:fld>
            <a:endParaRPr lang="en-US"/>
          </a:p>
        </p:txBody>
      </p:sp>
    </p:spTree>
    <p:extLst>
      <p:ext uri="{BB962C8B-B14F-4D97-AF65-F5344CB8AC3E}">
        <p14:creationId xmlns:p14="http://schemas.microsoft.com/office/powerpoint/2010/main" val="3018441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285129-856A-BE4C-8C95-900AC9CB2CE5}" type="slidenum">
              <a:rPr lang="en-US" smtClean="0"/>
              <a:t>49</a:t>
            </a:fld>
            <a:endParaRPr lang="en-US" dirty="0"/>
          </a:p>
        </p:txBody>
      </p:sp>
    </p:spTree>
    <p:extLst>
      <p:ext uri="{BB962C8B-B14F-4D97-AF65-F5344CB8AC3E}">
        <p14:creationId xmlns:p14="http://schemas.microsoft.com/office/powerpoint/2010/main" val="7780222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285129-856A-BE4C-8C95-900AC9CB2CE5}" type="slidenum">
              <a:rPr lang="en-US" smtClean="0"/>
              <a:t>50</a:t>
            </a:fld>
            <a:endParaRPr lang="en-US" dirty="0"/>
          </a:p>
        </p:txBody>
      </p:sp>
    </p:spTree>
    <p:extLst>
      <p:ext uri="{BB962C8B-B14F-4D97-AF65-F5344CB8AC3E}">
        <p14:creationId xmlns:p14="http://schemas.microsoft.com/office/powerpoint/2010/main" val="9093768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285129-856A-BE4C-8C95-900AC9CB2CE5}" type="slidenum">
              <a:rPr lang="en-US" smtClean="0"/>
              <a:t>51</a:t>
            </a:fld>
            <a:endParaRPr lang="en-US" dirty="0"/>
          </a:p>
        </p:txBody>
      </p:sp>
    </p:spTree>
    <p:extLst>
      <p:ext uri="{BB962C8B-B14F-4D97-AF65-F5344CB8AC3E}">
        <p14:creationId xmlns:p14="http://schemas.microsoft.com/office/powerpoint/2010/main" val="26029373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285129-856A-BE4C-8C95-900AC9CB2CE5}" type="slidenum">
              <a:rPr lang="en-US" smtClean="0"/>
              <a:t>52</a:t>
            </a:fld>
            <a:endParaRPr lang="en-US" dirty="0"/>
          </a:p>
        </p:txBody>
      </p:sp>
    </p:spTree>
    <p:extLst>
      <p:ext uri="{BB962C8B-B14F-4D97-AF65-F5344CB8AC3E}">
        <p14:creationId xmlns:p14="http://schemas.microsoft.com/office/powerpoint/2010/main" val="3655804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285129-856A-BE4C-8C95-900AC9CB2CE5}" type="slidenum">
              <a:rPr lang="en-US" smtClean="0"/>
              <a:t>53</a:t>
            </a:fld>
            <a:endParaRPr lang="en-US" dirty="0"/>
          </a:p>
        </p:txBody>
      </p:sp>
    </p:spTree>
    <p:extLst>
      <p:ext uri="{BB962C8B-B14F-4D97-AF65-F5344CB8AC3E}">
        <p14:creationId xmlns:p14="http://schemas.microsoft.com/office/powerpoint/2010/main" val="1105257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dirty="0">
                <a:solidFill>
                  <a:srgbClr val="000000"/>
                </a:solidFill>
                <a:effectLst/>
                <a:latin typeface="Calibri" panose="020F0502020204030204" pitchFamily="34" charset="0"/>
                <a:cs typeface="Calibri" panose="020F0502020204030204" pitchFamily="34" charset="0"/>
              </a:rPr>
              <a:t>To estimate the prevalence of chronic pain and high-impact chronic pain in the United States, CDC analyzed the 2016 National Health Interview Survey (NHIS) data. </a:t>
            </a:r>
          </a:p>
          <a:p>
            <a:pPr marL="171450" indent="-171450">
              <a:buFont typeface="Arial" panose="020B0604020202020204" pitchFamily="34" charset="0"/>
              <a:buChar char="•"/>
            </a:pPr>
            <a:r>
              <a:rPr lang="en-US" sz="1200" b="0" i="0" dirty="0">
                <a:solidFill>
                  <a:srgbClr val="000000"/>
                </a:solidFill>
                <a:effectLst/>
                <a:latin typeface="Calibri" panose="020F0502020204030204" pitchFamily="34" charset="0"/>
                <a:cs typeface="Calibri" panose="020F0502020204030204" pitchFamily="34" charset="0"/>
              </a:rPr>
              <a:t>Basically they asked people two questions: “In the past six months, how often did you have pain? </a:t>
            </a:r>
          </a:p>
          <a:p>
            <a:pPr marL="171450" indent="-171450">
              <a:buFont typeface="Arial" panose="020B0604020202020204" pitchFamily="34" charset="0"/>
              <a:buChar char="•"/>
            </a:pPr>
            <a:r>
              <a:rPr lang="en-US" sz="1200" b="0" i="0" dirty="0">
                <a:solidFill>
                  <a:srgbClr val="000000"/>
                </a:solidFill>
                <a:effectLst/>
                <a:latin typeface="Calibri" panose="020F0502020204030204" pitchFamily="34" charset="0"/>
                <a:cs typeface="Calibri" panose="020F0502020204030204" pitchFamily="34" charset="0"/>
              </a:rPr>
              <a:t>The second question was “Over the past six months, how often did pain limit your life or work activities? “never, some days, most days, or every day?” </a:t>
            </a:r>
          </a:p>
          <a:p>
            <a:pPr marL="171450" indent="-171450">
              <a:buFont typeface="Arial" panose="020B0604020202020204" pitchFamily="34" charset="0"/>
              <a:buChar char="•"/>
            </a:pPr>
            <a:r>
              <a:rPr lang="en-US" sz="1200" b="0" i="0" dirty="0">
                <a:solidFill>
                  <a:srgbClr val="000000"/>
                </a:solidFill>
                <a:effectLst/>
                <a:latin typeface="Calibri" panose="020F0502020204030204" pitchFamily="34" charset="0"/>
                <a:cs typeface="Calibri" panose="020F0502020204030204" pitchFamily="34" charset="0"/>
              </a:rPr>
              <a:t>An estimated 20.4% (50.0 million) of U.S. adults had chronic pain (</a:t>
            </a:r>
            <a:r>
              <a:rPr lang="en-US" sz="1200" b="1" i="0" dirty="0">
                <a:solidFill>
                  <a:srgbClr val="000000"/>
                </a:solidFill>
                <a:effectLst/>
                <a:latin typeface="Calibri" panose="020F0502020204030204" pitchFamily="34" charset="0"/>
                <a:cs typeface="Calibri" panose="020F0502020204030204" pitchFamily="34" charset="0"/>
              </a:rPr>
              <a:t>Chronic pain defined as pain on most days or every day in the past 6 months</a:t>
            </a:r>
            <a:r>
              <a:rPr lang="en-US" sz="1200" b="0" i="0" dirty="0">
                <a:solidFill>
                  <a:srgbClr val="000000"/>
                </a:solidFill>
                <a:effectLst/>
                <a:latin typeface="Calibri" panose="020F0502020204030204" pitchFamily="34" charset="0"/>
                <a:cs typeface="Calibri" panose="020F0502020204030204" pitchFamily="34" charset="0"/>
              </a:rPr>
              <a:t>, as recommended by the International Association for the Study of Pain)</a:t>
            </a:r>
          </a:p>
          <a:p>
            <a:pPr marL="171450" indent="-171450">
              <a:buFont typeface="Arial" panose="020B0604020202020204" pitchFamily="34" charset="0"/>
              <a:buChar char="•"/>
            </a:pPr>
            <a:r>
              <a:rPr lang="en-US" sz="1200" b="0" i="0" dirty="0">
                <a:solidFill>
                  <a:srgbClr val="000000"/>
                </a:solidFill>
                <a:effectLst/>
                <a:latin typeface="Calibri" panose="020F0502020204030204" pitchFamily="34" charset="0"/>
                <a:cs typeface="Calibri" panose="020F0502020204030204" pitchFamily="34" charset="0"/>
              </a:rPr>
              <a:t>8.0% of U.S. adults (19.6 million) had </a:t>
            </a:r>
            <a:r>
              <a:rPr lang="en-US" sz="1200" b="1" i="0" dirty="0">
                <a:solidFill>
                  <a:srgbClr val="000000"/>
                </a:solidFill>
                <a:effectLst/>
                <a:latin typeface="Calibri" panose="020F0502020204030204" pitchFamily="34" charset="0"/>
                <a:cs typeface="Calibri" panose="020F0502020204030204" pitchFamily="34" charset="0"/>
              </a:rPr>
              <a:t>high-impact chronic pain  (defined as chronic pain that limited life or work activities on most days or every day during the past 6 months).</a:t>
            </a:r>
            <a:r>
              <a:rPr lang="en-US" sz="1200" b="0" i="0" dirty="0">
                <a:solidFill>
                  <a:srgbClr val="000000"/>
                </a:solidFill>
                <a:effectLst/>
                <a:latin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sz="1200" b="0" i="0" dirty="0">
                <a:solidFill>
                  <a:srgbClr val="000000"/>
                </a:solidFill>
                <a:effectLst/>
                <a:latin typeface="Calibri" panose="020F0502020204030204" pitchFamily="34" charset="0"/>
                <a:cs typeface="Calibri" panose="020F0502020204030204" pitchFamily="34" charset="0"/>
              </a:rPr>
              <a:t>Higher prevalence of both chronic pain and high-impact chronic pain reported among women, older adults, previously but not currently employed adults, adults living in poverty, adults with less than a high school education, adults with public health insurance, and rural residents. </a:t>
            </a:r>
            <a:endParaRPr lang="en-US"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r>
              <a:rPr lang="en-US" sz="1200" b="0" i="0" dirty="0" err="1">
                <a:solidFill>
                  <a:srgbClr val="000000"/>
                </a:solidFill>
                <a:effectLst/>
                <a:latin typeface="Calibri" panose="020F0502020204030204" pitchFamily="34" charset="0"/>
                <a:cs typeface="Calibri" panose="020F0502020204030204" pitchFamily="34" charset="0"/>
              </a:rPr>
              <a:t>Dahlhamer</a:t>
            </a:r>
            <a:r>
              <a:rPr lang="en-US" sz="1200" b="0" i="0" dirty="0">
                <a:solidFill>
                  <a:srgbClr val="000000"/>
                </a:solidFill>
                <a:effectLst/>
                <a:latin typeface="Calibri" panose="020F0502020204030204" pitchFamily="34" charset="0"/>
                <a:cs typeface="Calibri" panose="020F0502020204030204" pitchFamily="34" charset="0"/>
              </a:rPr>
              <a:t> J, Lucas J, Zelaya, C, et al. Prevalence of Chronic Pain and High-Impact Chronic Pain Among Adults — United States, 2016. MMWR </a:t>
            </a:r>
            <a:r>
              <a:rPr lang="en-US" sz="1200" b="0" i="0" dirty="0" err="1">
                <a:solidFill>
                  <a:srgbClr val="000000"/>
                </a:solidFill>
                <a:effectLst/>
                <a:latin typeface="Calibri" panose="020F0502020204030204" pitchFamily="34" charset="0"/>
                <a:cs typeface="Calibri" panose="020F0502020204030204" pitchFamily="34" charset="0"/>
              </a:rPr>
              <a:t>Morb</a:t>
            </a:r>
            <a:r>
              <a:rPr lang="en-US" sz="1200" b="0" i="0" dirty="0">
                <a:solidFill>
                  <a:srgbClr val="000000"/>
                </a:solidFill>
                <a:effectLst/>
                <a:latin typeface="Calibri" panose="020F0502020204030204" pitchFamily="34" charset="0"/>
                <a:cs typeface="Calibri" panose="020F0502020204030204" pitchFamily="34" charset="0"/>
              </a:rPr>
              <a:t> Mortal </a:t>
            </a:r>
            <a:r>
              <a:rPr lang="en-US" sz="1200" b="0" i="0" dirty="0" err="1">
                <a:solidFill>
                  <a:srgbClr val="000000"/>
                </a:solidFill>
                <a:effectLst/>
                <a:latin typeface="Calibri" panose="020F0502020204030204" pitchFamily="34" charset="0"/>
                <a:cs typeface="Calibri" panose="020F0502020204030204" pitchFamily="34" charset="0"/>
              </a:rPr>
              <a:t>Wkly</a:t>
            </a:r>
            <a:r>
              <a:rPr lang="en-US" sz="1200" b="0" i="0" dirty="0">
                <a:solidFill>
                  <a:srgbClr val="000000"/>
                </a:solidFill>
                <a:effectLst/>
                <a:latin typeface="Calibri" panose="020F0502020204030204" pitchFamily="34" charset="0"/>
                <a:cs typeface="Calibri" panose="020F0502020204030204" pitchFamily="34" charset="0"/>
              </a:rPr>
              <a:t> Rep 2018;67:1001–1006. DOI: </a:t>
            </a:r>
            <a:r>
              <a:rPr lang="en-US" sz="1200" b="0" i="0" u="none" strike="noStrike" dirty="0">
                <a:solidFill>
                  <a:srgbClr val="075290"/>
                </a:solidFill>
                <a:effectLst/>
                <a:latin typeface="Calibri" panose="020F0502020204030204" pitchFamily="34" charset="0"/>
                <a:cs typeface="Calibri" panose="020F0502020204030204" pitchFamily="34" charset="0"/>
                <a:hlinkClick r:id="rId3"/>
              </a:rPr>
              <a:t>http://dx.doi.org/10.15585/mmwr.mm6736a2external icon</a:t>
            </a: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66FA628-BA08-7B47-B4C8-DF9110E3F681}" type="slidenum">
              <a:rPr lang="en-US" smtClean="0"/>
              <a:pPr/>
              <a:t>6</a:t>
            </a:fld>
            <a:endParaRPr lang="en-US" dirty="0"/>
          </a:p>
        </p:txBody>
      </p:sp>
    </p:spTree>
    <p:extLst>
      <p:ext uri="{BB962C8B-B14F-4D97-AF65-F5344CB8AC3E}">
        <p14:creationId xmlns:p14="http://schemas.microsoft.com/office/powerpoint/2010/main" val="154315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system-ui"/>
              </a:rPr>
              <a:t>Kuehn BM. Growing Role of Gabapentin in Opioid-Related Overdoses Highlights Misuse Potential and Off-label Prescribing Practices. JAMA. 2022 Oct 4;328(13):1283-1285. </a:t>
            </a:r>
            <a:r>
              <a:rPr lang="en-US" b="0" i="0" dirty="0" err="1">
                <a:solidFill>
                  <a:srgbClr val="212121"/>
                </a:solidFill>
                <a:effectLst/>
                <a:latin typeface="system-ui"/>
              </a:rPr>
              <a:t>doi</a:t>
            </a:r>
            <a:r>
              <a:rPr lang="en-US" b="0" i="0" dirty="0">
                <a:solidFill>
                  <a:srgbClr val="212121"/>
                </a:solidFill>
                <a:effectLst/>
                <a:latin typeface="system-ui"/>
              </a:rPr>
              <a:t>: 10.1001/jama.2022.13659. PMID: 36069924.</a:t>
            </a:r>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54</a:t>
            </a:fld>
            <a:endParaRPr lang="en-US" dirty="0"/>
          </a:p>
        </p:txBody>
      </p:sp>
    </p:spTree>
    <p:extLst>
      <p:ext uri="{BB962C8B-B14F-4D97-AF65-F5344CB8AC3E}">
        <p14:creationId xmlns:p14="http://schemas.microsoft.com/office/powerpoint/2010/main" val="1393510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system-ui"/>
              </a:rPr>
              <a:t>Kuehn BM. Growing Role of Gabapentin in Opioid-Related Overdoses Highlights Misuse Potential and Off-label Prescribing Practices. JAMA. 2022 Oct 4;328(13):1283-1285. </a:t>
            </a:r>
            <a:r>
              <a:rPr lang="en-US" b="0" i="0" dirty="0" err="1">
                <a:solidFill>
                  <a:srgbClr val="212121"/>
                </a:solidFill>
                <a:effectLst/>
                <a:latin typeface="system-ui"/>
              </a:rPr>
              <a:t>doi</a:t>
            </a:r>
            <a:r>
              <a:rPr lang="en-US" b="0" i="0" dirty="0">
                <a:solidFill>
                  <a:srgbClr val="212121"/>
                </a:solidFill>
                <a:effectLst/>
                <a:latin typeface="system-ui"/>
              </a:rPr>
              <a:t>: 10.1001/jama.2022.13659. PMID: 36069924.</a:t>
            </a:r>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55</a:t>
            </a:fld>
            <a:endParaRPr lang="en-US" dirty="0"/>
          </a:p>
        </p:txBody>
      </p:sp>
    </p:spTree>
    <p:extLst>
      <p:ext uri="{BB962C8B-B14F-4D97-AF65-F5344CB8AC3E}">
        <p14:creationId xmlns:p14="http://schemas.microsoft.com/office/powerpoint/2010/main" val="17417129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system-ui"/>
              </a:rPr>
              <a:t>Kuehn BM. Growing Role of Gabapentin in Opioid-Related Overdoses Highlights Misuse Potential and Off-label Prescribing Practices. JAMA. 2022 Oct 4;328(13):1283-1285. </a:t>
            </a:r>
            <a:r>
              <a:rPr lang="en-US" b="0" i="0" dirty="0" err="1">
                <a:solidFill>
                  <a:srgbClr val="212121"/>
                </a:solidFill>
                <a:effectLst/>
                <a:latin typeface="system-ui"/>
              </a:rPr>
              <a:t>doi</a:t>
            </a:r>
            <a:r>
              <a:rPr lang="en-US" b="0" i="0" dirty="0">
                <a:solidFill>
                  <a:srgbClr val="212121"/>
                </a:solidFill>
                <a:effectLst/>
                <a:latin typeface="system-ui"/>
              </a:rPr>
              <a:t>: 10.1001/jama.2022.13659. PMID: 36069924.</a:t>
            </a:r>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56</a:t>
            </a:fld>
            <a:endParaRPr lang="en-US" dirty="0"/>
          </a:p>
        </p:txBody>
      </p:sp>
    </p:spTree>
    <p:extLst>
      <p:ext uri="{BB962C8B-B14F-4D97-AF65-F5344CB8AC3E}">
        <p14:creationId xmlns:p14="http://schemas.microsoft.com/office/powerpoint/2010/main" val="31655303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285129-856A-BE4C-8C95-900AC9CB2CE5}" type="slidenum">
              <a:rPr lang="en-US" smtClean="0"/>
              <a:t>57</a:t>
            </a:fld>
            <a:endParaRPr lang="en-US" dirty="0"/>
          </a:p>
        </p:txBody>
      </p:sp>
    </p:spTree>
    <p:extLst>
      <p:ext uri="{BB962C8B-B14F-4D97-AF65-F5344CB8AC3E}">
        <p14:creationId xmlns:p14="http://schemas.microsoft.com/office/powerpoint/2010/main" val="29040911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285129-856A-BE4C-8C95-900AC9CB2CE5}" type="slidenum">
              <a:rPr lang="en-US" smtClean="0"/>
              <a:t>58</a:t>
            </a:fld>
            <a:endParaRPr lang="en-US" dirty="0"/>
          </a:p>
        </p:txBody>
      </p:sp>
    </p:spTree>
    <p:extLst>
      <p:ext uri="{BB962C8B-B14F-4D97-AF65-F5344CB8AC3E}">
        <p14:creationId xmlns:p14="http://schemas.microsoft.com/office/powerpoint/2010/main" val="28838734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system-ui"/>
              </a:rPr>
              <a:t>Kuehn BM. Growing Role of Gabapentin in Opioid-Related Overdoses Highlights Misuse Potential and Off-label Prescribing Practices. JAMA. 2022 Oct 4;328(13):1283-1285. </a:t>
            </a:r>
            <a:r>
              <a:rPr lang="en-US" b="0" i="0" dirty="0" err="1">
                <a:solidFill>
                  <a:srgbClr val="212121"/>
                </a:solidFill>
                <a:effectLst/>
                <a:latin typeface="system-ui"/>
              </a:rPr>
              <a:t>doi</a:t>
            </a:r>
            <a:r>
              <a:rPr lang="en-US" b="0" i="0" dirty="0">
                <a:solidFill>
                  <a:srgbClr val="212121"/>
                </a:solidFill>
                <a:effectLst/>
                <a:latin typeface="system-ui"/>
              </a:rPr>
              <a:t>: 10.1001/jama.2022.13659. PMID: 36069924.</a:t>
            </a:r>
          </a:p>
          <a:p>
            <a:endParaRPr lang="en-US" b="0" i="0" dirty="0">
              <a:solidFill>
                <a:srgbClr val="212121"/>
              </a:solidFill>
              <a:effectLst/>
              <a:latin typeface="system-ui"/>
            </a:endParaRPr>
          </a:p>
          <a:p>
            <a:r>
              <a:rPr lang="en-US" b="0" i="0" dirty="0">
                <a:solidFill>
                  <a:srgbClr val="212121"/>
                </a:solidFill>
                <a:effectLst/>
                <a:latin typeface="Roboto" panose="020F0502020204030204" pitchFamily="34" charset="0"/>
              </a:rPr>
              <a:t>Khanna IK, </a:t>
            </a:r>
            <a:r>
              <a:rPr lang="en-US" b="0" i="0" dirty="0" err="1">
                <a:solidFill>
                  <a:srgbClr val="212121"/>
                </a:solidFill>
                <a:effectLst/>
                <a:latin typeface="Roboto" panose="020F0502020204030204" pitchFamily="34" charset="0"/>
              </a:rPr>
              <a:t>Pillarisetti</a:t>
            </a:r>
            <a:r>
              <a:rPr lang="en-US" b="0" i="0" dirty="0">
                <a:solidFill>
                  <a:srgbClr val="212121"/>
                </a:solidFill>
                <a:effectLst/>
                <a:latin typeface="Roboto" panose="020F0502020204030204" pitchFamily="34" charset="0"/>
              </a:rPr>
              <a:t> S. Buprenorphine - an attractive opioid with underutilized potential in treatment of chronic pain. J Pain Res. 2015 Dec 4;8:859-70. </a:t>
            </a:r>
            <a:r>
              <a:rPr lang="en-US" b="0" i="0" dirty="0" err="1">
                <a:solidFill>
                  <a:srgbClr val="212121"/>
                </a:solidFill>
                <a:effectLst/>
                <a:latin typeface="Roboto" panose="020F0502020204030204" pitchFamily="34" charset="0"/>
              </a:rPr>
              <a:t>doi</a:t>
            </a:r>
            <a:r>
              <a:rPr lang="en-US" b="0" i="0" dirty="0">
                <a:solidFill>
                  <a:srgbClr val="212121"/>
                </a:solidFill>
                <a:effectLst/>
                <a:latin typeface="Roboto" panose="020F0502020204030204" pitchFamily="34" charset="0"/>
              </a:rPr>
              <a:t>: 10.2147/JPR.S85951. PMID: 26672499; PMCID: PMC4675640.</a:t>
            </a:r>
            <a:endParaRPr lang="en-US" dirty="0"/>
          </a:p>
          <a:p>
            <a:endParaRPr lang="en-US" dirty="0"/>
          </a:p>
        </p:txBody>
      </p:sp>
      <p:sp>
        <p:nvSpPr>
          <p:cNvPr id="4" name="Slide Number Placeholder 3"/>
          <p:cNvSpPr>
            <a:spLocks noGrp="1"/>
          </p:cNvSpPr>
          <p:nvPr>
            <p:ph type="sldNum" sz="quarter" idx="5"/>
          </p:nvPr>
        </p:nvSpPr>
        <p:spPr/>
        <p:txBody>
          <a:bodyPr/>
          <a:lstStyle/>
          <a:p>
            <a:fld id="{0C285129-856A-BE4C-8C95-900AC9CB2CE5}" type="slidenum">
              <a:rPr lang="en-US" smtClean="0"/>
              <a:t>59</a:t>
            </a:fld>
            <a:endParaRPr lang="en-US" dirty="0"/>
          </a:p>
        </p:txBody>
      </p:sp>
    </p:spTree>
    <p:extLst>
      <p:ext uri="{BB962C8B-B14F-4D97-AF65-F5344CB8AC3E}">
        <p14:creationId xmlns:p14="http://schemas.microsoft.com/office/powerpoint/2010/main" val="33017226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285129-856A-BE4C-8C95-900AC9CB2CE5}" type="slidenum">
              <a:rPr lang="en-US" smtClean="0"/>
              <a:t>60</a:t>
            </a:fld>
            <a:endParaRPr lang="en-US" dirty="0"/>
          </a:p>
        </p:txBody>
      </p:sp>
    </p:spTree>
    <p:extLst>
      <p:ext uri="{BB962C8B-B14F-4D97-AF65-F5344CB8AC3E}">
        <p14:creationId xmlns:p14="http://schemas.microsoft.com/office/powerpoint/2010/main" val="3300998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63</a:t>
            </a:fld>
            <a:endParaRPr lang="en-US"/>
          </a:p>
        </p:txBody>
      </p:sp>
    </p:spTree>
    <p:extLst>
      <p:ext uri="{BB962C8B-B14F-4D97-AF65-F5344CB8AC3E}">
        <p14:creationId xmlns:p14="http://schemas.microsoft.com/office/powerpoint/2010/main" val="14656125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64</a:t>
            </a:fld>
            <a:endParaRPr lang="en-US" dirty="0"/>
          </a:p>
        </p:txBody>
      </p:sp>
    </p:spTree>
    <p:extLst>
      <p:ext uri="{BB962C8B-B14F-4D97-AF65-F5344CB8AC3E}">
        <p14:creationId xmlns:p14="http://schemas.microsoft.com/office/powerpoint/2010/main" val="4172021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As you can imagine, the prevalence of chronic pain increases with advancing age. </a:t>
            </a:r>
            <a:r>
              <a:rPr lang="en-US" sz="1200" b="0" i="0" dirty="0">
                <a:solidFill>
                  <a:srgbClr val="000000"/>
                </a:solidFill>
                <a:effectLst/>
                <a:latin typeface="Georgia" panose="02040502050405020303" pitchFamily="18" charset="0"/>
              </a:rPr>
              <a:t>Etiologies include previous traumatic injuries, age-related physiological changes in connective tissue, nervous system degeneration, increasing </a:t>
            </a:r>
            <a:r>
              <a:rPr lang="en-US" sz="1200" b="0" i="0" dirty="0" err="1">
                <a:solidFill>
                  <a:srgbClr val="000000"/>
                </a:solidFill>
                <a:effectLst/>
                <a:latin typeface="Georgia" panose="02040502050405020303" pitchFamily="18" charset="0"/>
              </a:rPr>
              <a:t>arthritides</a:t>
            </a:r>
            <a:r>
              <a:rPr lang="en-US" sz="1200" b="0" i="0" dirty="0">
                <a:solidFill>
                  <a:srgbClr val="000000"/>
                </a:solidFill>
                <a:effectLst/>
                <a:latin typeface="Georgia" panose="02040502050405020303" pitchFamily="18" charset="0"/>
              </a:rPr>
              <a:t> from repetitive use and overuse, and consequences of end-stage chronic diseases such as diabetes, vascular disease, and various forms of cancer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a:solidFill>
                  <a:schemeClr val="bg1"/>
                </a:solidFill>
                <a:latin typeface="Calibri Light" panose="020F0302020204030204" pitchFamily="34" charset="0"/>
                <a:cs typeface="Calibri Light" panose="020F0302020204030204" pitchFamily="34" charset="0"/>
              </a:rPr>
              <a:t>Long-term chronic opioid use among older adults is often rationalized and, in fact, </a:t>
            </a:r>
            <a:r>
              <a:rPr lang="en-US" b="0" i="0" dirty="0">
                <a:solidFill>
                  <a:srgbClr val="000000"/>
                </a:solidFill>
                <a:effectLst/>
                <a:latin typeface="Georgia" panose="02040502050405020303" pitchFamily="18" charset="0"/>
              </a:rPr>
              <a:t>the rate of opioid prescribing for older adults is higher than for any other age group. </a:t>
            </a:r>
            <a:endParaRPr lang="en-US" dirty="0"/>
          </a:p>
          <a:p>
            <a:pPr marL="171450" lvl="0" indent="-171450">
              <a:buFont typeface="Arial" panose="020B0604020202020204" pitchFamily="34" charset="0"/>
              <a:buChar char="•"/>
            </a:pPr>
            <a:r>
              <a:rPr lang="en-US" dirty="0"/>
              <a:t>Challenges/Concerns with opioid use in older adults is that </a:t>
            </a:r>
          </a:p>
          <a:p>
            <a:pPr marL="628650" lvl="1" indent="-171450">
              <a:buFont typeface="Arial" panose="020B0604020202020204" pitchFamily="34" charset="0"/>
              <a:buChar char="•"/>
            </a:pPr>
            <a:r>
              <a:rPr lang="en-US" dirty="0"/>
              <a:t>OUD tends to be mis-identified or under-identified because many older adults may not need to go to work or fulfill other obligations outside of their homes, therefore the effects of usage may go unrecognized</a:t>
            </a:r>
          </a:p>
          <a:p>
            <a:pPr marL="628650" lvl="1" indent="-171450">
              <a:buFont typeface="Arial" panose="020B0604020202020204" pitchFamily="34" charset="0"/>
              <a:buChar char="•"/>
            </a:pPr>
            <a:r>
              <a:rPr lang="en-US" dirty="0"/>
              <a:t>Some symptoms of OUD may be similar to those of medical conditions common among older adults, including things such as depression, delirium, or dementia</a:t>
            </a:r>
          </a:p>
          <a:p>
            <a:pPr marL="628650" lvl="1" indent="-171450">
              <a:buFont typeface="Arial" panose="020B0604020202020204" pitchFamily="34" charset="0"/>
              <a:buChar char="•"/>
            </a:pPr>
            <a:r>
              <a:rPr lang="en-US" dirty="0"/>
              <a:t>Many patients with OUD have difficulty accepting a dx of OUD for fear of uncontrolled pain and stigma.</a:t>
            </a:r>
          </a:p>
          <a:p>
            <a:pPr marL="171450" lvl="0" indent="-171450">
              <a:buFont typeface="Arial" panose="020B0604020202020204" pitchFamily="34" charset="0"/>
              <a:buChar char="•"/>
            </a:pPr>
            <a:r>
              <a:rPr lang="en-US" b="0" i="0" dirty="0">
                <a:solidFill>
                  <a:srgbClr val="000000"/>
                </a:solidFill>
                <a:effectLst/>
                <a:latin typeface="Georgia" panose="02040502050405020303" pitchFamily="18" charset="0"/>
              </a:rPr>
              <a:t>It has been shown that 40%−50% of adults age 50 and older who misuse prescription opioids obtain these medications through physicians and that older people are less likely to obtain them illicitly </a:t>
            </a:r>
          </a:p>
          <a:p>
            <a:pPr marL="171450" lvl="0" indent="-171450">
              <a:buFont typeface="Arial" panose="020B0604020202020204" pitchFamily="34" charset="0"/>
              <a:buChar char="•"/>
            </a:pPr>
            <a:endParaRPr lang="en-US" b="0" i="0" dirty="0">
              <a:solidFill>
                <a:srgbClr val="000000"/>
              </a:solidFill>
              <a:effectLst/>
              <a:latin typeface="Georgia" panose="02040502050405020303" pitchFamily="18" charset="0"/>
            </a:endParaRPr>
          </a:p>
          <a:p>
            <a:pPr algn="l"/>
            <a:r>
              <a:rPr lang="en-US" b="1" i="0" dirty="0">
                <a:solidFill>
                  <a:srgbClr val="990000"/>
                </a:solidFill>
                <a:effectLst/>
                <a:latin typeface="Open Sans Subset"/>
              </a:rPr>
              <a:t>Chronic Pain, Opioid Use Disorder, and Clinical Management Among Older Adults </a:t>
            </a:r>
            <a:r>
              <a:rPr lang="en-US" b="0" i="0" u="none" strike="noStrike" dirty="0">
                <a:solidFill>
                  <a:srgbClr val="333333"/>
                </a:solidFill>
                <a:effectLst/>
                <a:latin typeface="Open Sans Subset"/>
                <a:hlinkClick r:id="rId3" tooltip="Sudheer Potru"/>
              </a:rPr>
              <a:t>Sudheer Potru</a:t>
            </a:r>
            <a:r>
              <a:rPr lang="en-US" b="0" i="0" dirty="0">
                <a:solidFill>
                  <a:srgbClr val="333333"/>
                </a:solidFill>
                <a:effectLst/>
                <a:latin typeface="Open Sans Subset"/>
              </a:rPr>
              <a:t>, D.O., and </a:t>
            </a:r>
            <a:r>
              <a:rPr lang="en-US" b="0" i="0" u="none" strike="noStrike" dirty="0">
                <a:solidFill>
                  <a:srgbClr val="333333"/>
                </a:solidFill>
                <a:effectLst/>
                <a:latin typeface="Open Sans Subset"/>
                <a:hlinkClick r:id="rId3" tooltip="Yi-lang Tang"/>
              </a:rPr>
              <a:t>Yi-lang Tang</a:t>
            </a:r>
            <a:r>
              <a:rPr lang="en-US" b="0" i="0" dirty="0">
                <a:solidFill>
                  <a:srgbClr val="333333"/>
                </a:solidFill>
                <a:effectLst/>
                <a:latin typeface="Open Sans Subset"/>
              </a:rPr>
              <a:t>, M.D., Ph.D. </a:t>
            </a:r>
            <a:r>
              <a:rPr lang="en-US" b="1" i="0" dirty="0">
                <a:solidFill>
                  <a:srgbClr val="000000"/>
                </a:solidFill>
                <a:effectLst/>
                <a:latin typeface="Open Sans Subset"/>
              </a:rPr>
              <a:t>Published Online:</a:t>
            </a:r>
            <a:r>
              <a:rPr lang="en-US" b="0" i="0" dirty="0">
                <a:solidFill>
                  <a:srgbClr val="000000"/>
                </a:solidFill>
                <a:effectLst/>
                <a:latin typeface="Open Sans Subset"/>
              </a:rPr>
              <a:t>18 Aug 2021</a:t>
            </a:r>
            <a:r>
              <a:rPr lang="en-US" b="0" i="0" u="none" strike="noStrike" dirty="0">
                <a:solidFill>
                  <a:srgbClr val="1255B5"/>
                </a:solidFill>
                <a:effectLst/>
                <a:latin typeface="Open Sans Subset"/>
                <a:hlinkClick r:id="rId4"/>
              </a:rPr>
              <a:t>https://doi.org/10.1176/appi.focus.20210002</a:t>
            </a:r>
            <a:endParaRPr lang="en-US" b="0" i="0" dirty="0">
              <a:solidFill>
                <a:srgbClr val="000000"/>
              </a:solidFill>
              <a:effectLst/>
              <a:latin typeface="Open Sans Subset"/>
            </a:endParaRPr>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7</a:t>
            </a:fld>
            <a:endParaRPr lang="en-US" dirty="0"/>
          </a:p>
        </p:txBody>
      </p:sp>
    </p:spTree>
    <p:extLst>
      <p:ext uri="{BB962C8B-B14F-4D97-AF65-F5344CB8AC3E}">
        <p14:creationId xmlns:p14="http://schemas.microsoft.com/office/powerpoint/2010/main" val="3795006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dirty="0">
                <a:solidFill>
                  <a:srgbClr val="212121"/>
                </a:solidFill>
                <a:effectLst/>
                <a:latin typeface="Calibri" panose="020F0502020204030204" pitchFamily="34" charset="0"/>
                <a:cs typeface="Calibri" panose="020F0502020204030204" pitchFamily="34" charset="0"/>
              </a:rPr>
              <a:t>A study by </a:t>
            </a:r>
            <a:r>
              <a:rPr lang="en-US" sz="1200" b="0" i="0" dirty="0" err="1">
                <a:solidFill>
                  <a:srgbClr val="212121"/>
                </a:solidFill>
                <a:effectLst/>
                <a:latin typeface="Calibri" panose="020F0502020204030204" pitchFamily="34" charset="0"/>
                <a:cs typeface="Calibri" panose="020F0502020204030204" pitchFamily="34" charset="0"/>
              </a:rPr>
              <a:t>Hser</a:t>
            </a:r>
            <a:r>
              <a:rPr lang="en-US" sz="1200" b="0" i="0" dirty="0">
                <a:solidFill>
                  <a:srgbClr val="212121"/>
                </a:solidFill>
                <a:effectLst/>
                <a:latin typeface="Calibri" panose="020F0502020204030204" pitchFamily="34" charset="0"/>
                <a:cs typeface="Calibri" panose="020F0502020204030204" pitchFamily="34" charset="0"/>
              </a:rPr>
              <a:t> et al aimed at determining the relationship between pain and OUD in patients with both conditions. This is a retrospective study based on the evaluation the electronic health records at a major academic institution. They evaluated the charts of </a:t>
            </a:r>
            <a:r>
              <a:rPr lang="en-US" b="0" i="0" dirty="0">
                <a:solidFill>
                  <a:srgbClr val="505050"/>
                </a:solidFill>
                <a:effectLst/>
                <a:latin typeface="Helvetica" pitchFamily="2" charset="0"/>
              </a:rPr>
              <a:t>5307 patients with OUD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i="0" dirty="0">
                <a:solidFill>
                  <a:srgbClr val="505050"/>
                </a:solidFill>
                <a:effectLst/>
                <a:latin typeface="Helvetica" pitchFamily="2" charset="0"/>
              </a:rPr>
              <a:t>Among these 5307, 64.4% of patients with OUD had chronic pain</a:t>
            </a:r>
          </a:p>
          <a:p>
            <a:pPr marL="171450" indent="-171450" algn="l">
              <a:buFont typeface="Arial" panose="020B0604020202020204" pitchFamily="34" charset="0"/>
              <a:buChar char="•"/>
            </a:pPr>
            <a:r>
              <a:rPr lang="en-US" b="0" i="0" dirty="0">
                <a:solidFill>
                  <a:srgbClr val="505050"/>
                </a:solidFill>
                <a:effectLst/>
                <a:latin typeface="Helvetica" pitchFamily="2" charset="0"/>
              </a:rPr>
              <a:t>Among them, 61.8% had chronic pain before their first OUD dx</a:t>
            </a:r>
            <a:endParaRPr lang="en-US" sz="1200" b="0" i="0" dirty="0">
              <a:solidFill>
                <a:srgbClr val="212121"/>
              </a:solidFill>
              <a:effectLst/>
              <a:latin typeface="Calibri" panose="020F0502020204030204" pitchFamily="34" charset="0"/>
              <a:cs typeface="Calibri" panose="020F050202020403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dirty="0">
                <a:solidFill>
                  <a:srgbClr val="212121"/>
                </a:solidFill>
                <a:effectLst/>
                <a:latin typeface="Calibri" panose="020F0502020204030204" pitchFamily="34" charset="0"/>
                <a:cs typeface="Calibri" panose="020F0502020204030204" pitchFamily="34" charset="0"/>
              </a:rPr>
              <a:t>What they found is that the relationship between chronic pain and OUD and the time course between the two is complex.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dirty="0">
                <a:solidFill>
                  <a:srgbClr val="212121"/>
                </a:solidFill>
                <a:effectLst/>
                <a:latin typeface="Calibri" panose="020F0502020204030204" pitchFamily="34" charset="0"/>
                <a:cs typeface="Calibri" panose="020F0502020204030204" pitchFamily="34" charset="0"/>
              </a:rPr>
              <a:t>Chronic pain may precede prescription opioid use (which makes sense, since pain can be a reason patients first start using opioids) OR chronic pain may develop after OUD, either as an independent health condition or as a consequence of OUD since substance use is a risk factor for car accidents and violent crime, which often lead to injuries that are associated with chronic pain.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dirty="0">
                <a:solidFill>
                  <a:srgbClr val="212121"/>
                </a:solidFill>
                <a:effectLst/>
                <a:latin typeface="Calibri" panose="020F0502020204030204" pitchFamily="34" charset="0"/>
                <a:cs typeface="Calibri" panose="020F0502020204030204" pitchFamily="34" charset="0"/>
              </a:rPr>
              <a:t>Complicating the issue is that other physical health and mental health problems often co-occur with OUD and chronic pain. For example, OUD patients are up to 11 times more likely than the general population to have a mood disorder, and they have up to 8 times greater rates of anxiety disorders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dirty="0">
                <a:solidFill>
                  <a:srgbClr val="212121"/>
                </a:solidFill>
                <a:effectLst/>
                <a:latin typeface="Calibri" panose="020F0502020204030204" pitchFamily="34" charset="0"/>
                <a:cs typeface="Calibri" panose="020F0502020204030204" pitchFamily="34" charset="0"/>
              </a:rPr>
              <a:t>What is more, Individuals with depression, schizophrenia, and bipolar disorder are significantly more likely to have chronic pain (Odds Ratio of 2.61, 1.21 and 2.17, respectively) relative to those without these psychiatric conditions. </a:t>
            </a:r>
            <a:r>
              <a:rPr lang="en-US" sz="1200" dirty="0">
                <a:solidFill>
                  <a:schemeClr val="bg1"/>
                </a:solidFill>
                <a:effectLst/>
                <a:latin typeface="Calibri Light" panose="020F0302020204030204" pitchFamily="34" charset="0"/>
                <a:cs typeface="Calibri Light" panose="020F0302020204030204" pitchFamily="34" charset="0"/>
              </a:rPr>
              <a:t>These patients with mental health problems or multiple pain problems often present with more physical and psychological distress, resulting in greater frequency of opioid prescribing in primary care practices. </a:t>
            </a:r>
            <a:endParaRPr lang="en-US" sz="1200" b="0" i="0" dirty="0">
              <a:solidFill>
                <a:srgbClr val="212121"/>
              </a:solidFill>
              <a:effectLst/>
              <a:latin typeface="Calibri" panose="020F0502020204030204" pitchFamily="34" charset="0"/>
              <a:cs typeface="Calibri" panose="020F050202020403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dirty="0">
              <a:solidFill>
                <a:srgbClr val="505050"/>
              </a:solidFill>
              <a:effectLst/>
              <a:latin typeface="Calibri" panose="020F0502020204030204" pitchFamily="34" charset="0"/>
              <a:cs typeface="Calibri" panose="020F050202020403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dirty="0" err="1">
                <a:solidFill>
                  <a:srgbClr val="212121"/>
                </a:solidFill>
                <a:effectLst/>
                <a:latin typeface="Calibri" panose="020F0502020204030204" pitchFamily="34" charset="0"/>
                <a:cs typeface="Calibri" panose="020F0502020204030204" pitchFamily="34" charset="0"/>
              </a:rPr>
              <a:t>Hser</a:t>
            </a:r>
            <a:r>
              <a:rPr lang="en-US" sz="1200" b="0" i="0" dirty="0">
                <a:solidFill>
                  <a:srgbClr val="212121"/>
                </a:solidFill>
                <a:effectLst/>
                <a:latin typeface="Calibri" panose="020F0502020204030204" pitchFamily="34" charset="0"/>
                <a:cs typeface="Calibri" panose="020F0502020204030204" pitchFamily="34" charset="0"/>
              </a:rPr>
              <a:t> YI, Mooney LJ, Saxon AJ, </a:t>
            </a:r>
            <a:r>
              <a:rPr lang="en-US" sz="1200" b="0" i="0" dirty="0" err="1">
                <a:solidFill>
                  <a:srgbClr val="212121"/>
                </a:solidFill>
                <a:effectLst/>
                <a:latin typeface="Calibri" panose="020F0502020204030204" pitchFamily="34" charset="0"/>
                <a:cs typeface="Calibri" panose="020F0502020204030204" pitchFamily="34" charset="0"/>
              </a:rPr>
              <a:t>Miotto</a:t>
            </a:r>
            <a:r>
              <a:rPr lang="en-US" sz="1200" b="0" i="0" dirty="0">
                <a:solidFill>
                  <a:srgbClr val="212121"/>
                </a:solidFill>
                <a:effectLst/>
                <a:latin typeface="Calibri" panose="020F0502020204030204" pitchFamily="34" charset="0"/>
                <a:cs typeface="Calibri" panose="020F0502020204030204" pitchFamily="34" charset="0"/>
              </a:rPr>
              <a:t> K, Bell DS, Huang D. Chronic pain among patients with opioid use disorder: Results from electronic health records data. J </a:t>
            </a:r>
            <a:r>
              <a:rPr lang="en-US" sz="1200" b="0" i="0" dirty="0" err="1">
                <a:solidFill>
                  <a:srgbClr val="212121"/>
                </a:solidFill>
                <a:effectLst/>
                <a:latin typeface="Calibri" panose="020F0502020204030204" pitchFamily="34" charset="0"/>
                <a:cs typeface="Calibri" panose="020F0502020204030204" pitchFamily="34" charset="0"/>
              </a:rPr>
              <a:t>Subst</a:t>
            </a:r>
            <a:r>
              <a:rPr lang="en-US" sz="1200" b="0" i="0" dirty="0">
                <a:solidFill>
                  <a:srgbClr val="212121"/>
                </a:solidFill>
                <a:effectLst/>
                <a:latin typeface="Calibri" panose="020F0502020204030204" pitchFamily="34" charset="0"/>
                <a:cs typeface="Calibri" panose="020F0502020204030204" pitchFamily="34" charset="0"/>
              </a:rPr>
              <a:t> Abuse Treat. 2017 Jun;77:26-30. </a:t>
            </a:r>
            <a:r>
              <a:rPr lang="en-US" sz="1200" b="0" i="0" dirty="0" err="1">
                <a:solidFill>
                  <a:srgbClr val="212121"/>
                </a:solidFill>
                <a:effectLst/>
                <a:latin typeface="Calibri" panose="020F0502020204030204" pitchFamily="34" charset="0"/>
                <a:cs typeface="Calibri" panose="020F0502020204030204" pitchFamily="34" charset="0"/>
              </a:rPr>
              <a:t>doi</a:t>
            </a:r>
            <a:r>
              <a:rPr lang="en-US" sz="1200" b="0" i="0" dirty="0">
                <a:solidFill>
                  <a:srgbClr val="212121"/>
                </a:solidFill>
                <a:effectLst/>
                <a:latin typeface="Calibri" panose="020F0502020204030204" pitchFamily="34" charset="0"/>
                <a:cs typeface="Calibri" panose="020F0502020204030204" pitchFamily="34" charset="0"/>
              </a:rPr>
              <a:t>: 10.1016/j.jsat.2017.03.006. </a:t>
            </a:r>
            <a:r>
              <a:rPr lang="en-US" sz="1200" b="0" i="0" dirty="0" err="1">
                <a:solidFill>
                  <a:srgbClr val="212121"/>
                </a:solidFill>
                <a:effectLst/>
                <a:latin typeface="Calibri" panose="020F0502020204030204" pitchFamily="34" charset="0"/>
                <a:cs typeface="Calibri" panose="020F0502020204030204" pitchFamily="34" charset="0"/>
              </a:rPr>
              <a:t>Epub</a:t>
            </a:r>
            <a:r>
              <a:rPr lang="en-US" sz="1200" b="0" i="0" dirty="0">
                <a:solidFill>
                  <a:srgbClr val="212121"/>
                </a:solidFill>
                <a:effectLst/>
                <a:latin typeface="Calibri" panose="020F0502020204030204" pitchFamily="34" charset="0"/>
                <a:cs typeface="Calibri" panose="020F0502020204030204" pitchFamily="34" charset="0"/>
              </a:rPr>
              <a:t> 2017 Mar 9. PMID: 28476267; PMCID: PMC5424616.</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dirty="0">
                <a:solidFill>
                  <a:srgbClr val="212121"/>
                </a:solidFill>
                <a:effectLst/>
                <a:latin typeface="Calibri" panose="020F0502020204030204" pitchFamily="34" charset="0"/>
                <a:cs typeface="Calibri" panose="020F0502020204030204" pitchFamily="34" charset="0"/>
              </a:rPr>
              <a:t>2006-2015, the study assessed 5307</a:t>
            </a:r>
            <a:r>
              <a:rPr lang="en-US" sz="1200" b="0" i="0" dirty="0">
                <a:solidFill>
                  <a:srgbClr val="505050"/>
                </a:solidFill>
                <a:effectLst/>
                <a:latin typeface="Calibri" panose="020F0502020204030204" pitchFamily="34" charset="0"/>
                <a:cs typeface="Calibri" panose="020F0502020204030204" pitchFamily="34" charset="0"/>
              </a:rPr>
              <a:t> patients</a:t>
            </a:r>
          </a:p>
        </p:txBody>
      </p:sp>
      <p:sp>
        <p:nvSpPr>
          <p:cNvPr id="4" name="Slide Number Placeholder 3"/>
          <p:cNvSpPr>
            <a:spLocks noGrp="1"/>
          </p:cNvSpPr>
          <p:nvPr>
            <p:ph type="sldNum" sz="quarter" idx="5"/>
          </p:nvPr>
        </p:nvSpPr>
        <p:spPr/>
        <p:txBody>
          <a:bodyPr/>
          <a:lstStyle/>
          <a:p>
            <a:fld id="{566FA628-BA08-7B47-B4C8-DF9110E3F681}" type="slidenum">
              <a:rPr lang="en-US" smtClean="0"/>
              <a:pPr/>
              <a:t>8</a:t>
            </a:fld>
            <a:endParaRPr lang="en-US" dirty="0"/>
          </a:p>
        </p:txBody>
      </p:sp>
    </p:spTree>
    <p:extLst>
      <p:ext uri="{BB962C8B-B14F-4D97-AF65-F5344CB8AC3E}">
        <p14:creationId xmlns:p14="http://schemas.microsoft.com/office/powerpoint/2010/main" val="951108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i="0" dirty="0">
                <a:effectLst/>
                <a:latin typeface="Helvetica" pitchFamily="2" charset="0"/>
              </a:rPr>
              <a:t>Purpose: </a:t>
            </a:r>
            <a:r>
              <a:rPr lang="en-US" b="0" i="0" dirty="0">
                <a:solidFill>
                  <a:srgbClr val="505050"/>
                </a:solidFill>
                <a:effectLst/>
                <a:latin typeface="Helvetica" pitchFamily="2" charset="0"/>
              </a:rPr>
              <a:t>To examine the prevalence of comorbid chronic pain among patients with opioid use disorder (OUD) and to compare other comorbidities (substance use disorder (SUD), mental health disorders, health/disease conditions) among patients in four categories: no chronic pain (No Pain), OUD prior to pain (OUD First), OUD and pain at the same time (Same Time), or pain condition prior to OUD (Pain First).</a:t>
            </a:r>
          </a:p>
          <a:p>
            <a:pPr marL="171450" indent="-171450" algn="l">
              <a:buFont typeface="Arial" panose="020B0604020202020204" pitchFamily="34" charset="0"/>
              <a:buChar char="•"/>
            </a:pPr>
            <a:r>
              <a:rPr lang="en-US" b="0" i="0" dirty="0">
                <a:solidFill>
                  <a:srgbClr val="505050"/>
                </a:solidFill>
                <a:effectLst/>
                <a:latin typeface="Helvetica" pitchFamily="2" charset="0"/>
              </a:rPr>
              <a:t>Study conducted using electronic health record database from 2006-2015 –limitation: data from records may not be as accurate as that collected for research purposes. Once healthcare system so cannot obtain info about patients’ dx outside of the healthcare system under study.</a:t>
            </a:r>
          </a:p>
          <a:p>
            <a:pPr marL="171450" indent="-171450" algn="l">
              <a:buFont typeface="Arial" panose="020B0604020202020204" pitchFamily="34" charset="0"/>
              <a:buChar char="•"/>
            </a:pPr>
            <a:r>
              <a:rPr lang="en-US" b="0" i="0" dirty="0">
                <a:solidFill>
                  <a:srgbClr val="505050"/>
                </a:solidFill>
                <a:effectLst/>
                <a:latin typeface="Helvetica" pitchFamily="2" charset="0"/>
              </a:rPr>
              <a:t>5307 patients with OUD in a large healthcare system</a:t>
            </a:r>
          </a:p>
          <a:p>
            <a:pPr marL="171450" indent="-171450" algn="l">
              <a:buFont typeface="Arial" panose="020B0604020202020204" pitchFamily="34" charset="0"/>
              <a:buChar char="•"/>
            </a:pPr>
            <a:r>
              <a:rPr lang="en-US" b="0" i="0" dirty="0">
                <a:solidFill>
                  <a:srgbClr val="505050"/>
                </a:solidFill>
                <a:effectLst/>
                <a:latin typeface="Helvetica" pitchFamily="2" charset="0"/>
              </a:rPr>
              <a:t>64.4% of patients with OUD had chronic pain</a:t>
            </a:r>
          </a:p>
          <a:p>
            <a:pPr marL="171450" indent="-171450" algn="l">
              <a:buFont typeface="Arial" panose="020B0604020202020204" pitchFamily="34" charset="0"/>
              <a:buChar char="•"/>
            </a:pPr>
            <a:r>
              <a:rPr lang="en-US" b="0" i="0" dirty="0">
                <a:solidFill>
                  <a:srgbClr val="505050"/>
                </a:solidFill>
                <a:effectLst/>
                <a:latin typeface="Helvetica" pitchFamily="2" charset="0"/>
              </a:rPr>
              <a:t>Among them, 61.8% had chronic pain before their first OUD dx</a:t>
            </a:r>
          </a:p>
          <a:p>
            <a:pPr marL="171450" indent="-171450" algn="l">
              <a:buFont typeface="Arial" panose="020B0604020202020204" pitchFamily="34" charset="0"/>
              <a:buChar char="•"/>
            </a:pPr>
            <a:r>
              <a:rPr lang="en-US" b="0" i="0" dirty="0">
                <a:solidFill>
                  <a:srgbClr val="505050"/>
                </a:solidFill>
                <a:effectLst/>
                <a:latin typeface="Helvetica" pitchFamily="2" charset="0"/>
              </a:rPr>
              <a:t>Pain First patients had the highest rates of mental disorder (81.7%), heart disease (72%), respiratory disease (68.4%), sleep disorder (41.8%), cancer (23.4%) and diabetes (19.3%). </a:t>
            </a:r>
            <a:r>
              <a:rPr lang="en-US" b="0" i="0" dirty="0">
                <a:solidFill>
                  <a:srgbClr val="212121"/>
                </a:solidFill>
                <a:effectLst/>
                <a:latin typeface="Cambria" panose="02040503050406030204" pitchFamily="18" charset="0"/>
              </a:rPr>
              <a:t>The Pain First group had generally higher rates of co-occurring medical problems than did the OUD First group. Part of the explanation for this phenomenon may be related to the age of the Pain First group; that group was older and thus more prone to medical illness. It may also be possible that the Pain First group had a longer duration of pain, which contributed to declining health status.</a:t>
            </a:r>
            <a:endParaRPr lang="en-US" b="0" i="0" dirty="0">
              <a:solidFill>
                <a:srgbClr val="505050"/>
              </a:solidFill>
              <a:effectLst/>
              <a:latin typeface="Helvetica" pitchFamily="2" charset="0"/>
            </a:endParaRPr>
          </a:p>
          <a:p>
            <a:pPr marL="171450" indent="-171450" algn="l">
              <a:buFont typeface="Arial" panose="020B0604020202020204" pitchFamily="34" charset="0"/>
              <a:buChar char="•"/>
            </a:pPr>
            <a:r>
              <a:rPr lang="en-US" b="0" i="0" dirty="0">
                <a:solidFill>
                  <a:srgbClr val="505050"/>
                </a:solidFill>
                <a:effectLst/>
                <a:latin typeface="Helvetica" pitchFamily="2" charset="0"/>
              </a:rPr>
              <a:t>For the groups with </a:t>
            </a:r>
            <a:r>
              <a:rPr lang="en-US" b="0" i="0" dirty="0">
                <a:solidFill>
                  <a:srgbClr val="212121"/>
                </a:solidFill>
                <a:effectLst/>
                <a:latin typeface="Cambria" panose="02040503050406030204" pitchFamily="18" charset="0"/>
              </a:rPr>
              <a:t>chronic pain, major pain diagnoses included spinal pain, joint pain, general or unspecific chronic pain, osteoarthrosis, and migraine (see </a:t>
            </a:r>
            <a:r>
              <a:rPr lang="en-US" b="0" i="0" u="sng" dirty="0">
                <a:solidFill>
                  <a:srgbClr val="376FAA"/>
                </a:solidFill>
                <a:effectLst/>
                <a:latin typeface="Cambria" panose="02040503050406030204" pitchFamily="18" charset="0"/>
                <a:hlinkClick r:id="rId3"/>
              </a:rPr>
              <a:t>Table 2</a:t>
            </a:r>
            <a:r>
              <a:rPr lang="en-US" b="0" i="0" dirty="0">
                <a:solidFill>
                  <a:srgbClr val="212121"/>
                </a:solidFill>
                <a:effectLst/>
                <a:latin typeface="Cambria" panose="02040503050406030204" pitchFamily="18" charset="0"/>
              </a:rPr>
              <a:t>). The prevalence rates in all these diagnoses were significantly different among the three groups with chronic pain (p &lt; .01), and these rates were higher among the Pain First group than among the OUD First or Same Time groups </a:t>
            </a:r>
          </a:p>
          <a:p>
            <a:pPr marL="171450" indent="-171450" algn="l">
              <a:buFont typeface="Arial" panose="020B0604020202020204" pitchFamily="34" charset="0"/>
              <a:buChar char="•"/>
            </a:pPr>
            <a:r>
              <a:rPr lang="en-US" b="0" i="0" dirty="0">
                <a:solidFill>
                  <a:srgbClr val="212121"/>
                </a:solidFill>
                <a:effectLst/>
                <a:latin typeface="Cambria" panose="02040503050406030204" pitchFamily="18" charset="0"/>
              </a:rPr>
              <a:t>The results show that the majority of patients with opioid use disorder developed this disorder following the presence of chronic pain. A plausible explanation for some of these cases, although not directly demonstrated by the data collected, is iatrogenic causation via use of opioid medication prescriptions for pain. As hypothesized, this group, as well as the OUD First group and Same Time group, had greater rates of co-occurring psychiatric and medical conditions compared to the No Pain group</a:t>
            </a:r>
          </a:p>
          <a:p>
            <a:pPr marL="171450" indent="-171450" algn="l">
              <a:buFont typeface="Arial" panose="020B0604020202020204" pitchFamily="34" charset="0"/>
              <a:buChar char="•"/>
            </a:pPr>
            <a:r>
              <a:rPr lang="en-US" b="0" i="0" dirty="0">
                <a:solidFill>
                  <a:srgbClr val="212121"/>
                </a:solidFill>
                <a:effectLst/>
                <a:latin typeface="Cambria" panose="02040503050406030204" pitchFamily="18" charset="0"/>
              </a:rPr>
              <a:t>Patients with mental health and multiple pain problems often present with more physical and psychological distress, resulting in greater frequency of opioid prescribing in primary care practices </a:t>
            </a:r>
          </a:p>
          <a:p>
            <a:pPr marL="171450" indent="-171450" algn="l">
              <a:buFont typeface="Arial" panose="020B0604020202020204" pitchFamily="34" charset="0"/>
              <a:buChar char="•"/>
            </a:pPr>
            <a:r>
              <a:rPr lang="en-US" b="0" i="0" dirty="0">
                <a:solidFill>
                  <a:srgbClr val="212121"/>
                </a:solidFill>
                <a:effectLst/>
                <a:latin typeface="Cambria" panose="02040503050406030204" pitchFamily="18" charset="0"/>
              </a:rPr>
              <a:t>Comorbid OUD and chronic pain complicates treatment decision-making, predicts poor outcomes, and increases healthcare costs</a:t>
            </a:r>
            <a:endParaRPr lang="en-US" b="0" i="0" dirty="0">
              <a:solidFill>
                <a:srgbClr val="50505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566FA628-BA08-7B47-B4C8-DF9110E3F681}" type="slidenum">
              <a:rPr lang="en-US" smtClean="0"/>
              <a:pPr/>
              <a:t>9</a:t>
            </a:fld>
            <a:endParaRPr lang="en-US" dirty="0"/>
          </a:p>
        </p:txBody>
      </p:sp>
    </p:spTree>
    <p:extLst>
      <p:ext uri="{BB962C8B-B14F-4D97-AF65-F5344CB8AC3E}">
        <p14:creationId xmlns:p14="http://schemas.microsoft.com/office/powerpoint/2010/main" val="2090751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What we do know is that, prescription opioids place people at risk for developing opioid use disorder. </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To give you a few statistics </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Between 21 and 29 percent of patients prescribed opioids for chronic pain misuse them.</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Between 8 and 12 percent of people using an opioid for chronic pain develop an opioid use disorder.</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About 80 percent of people who use heroin, now fentanyl, first misused prescription opioids.</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Statistics from : https://</a:t>
            </a:r>
            <a:r>
              <a:rPr lang="en-US" sz="1200" dirty="0" err="1">
                <a:latin typeface="Calibri" panose="020F0502020204030204" pitchFamily="34" charset="0"/>
                <a:cs typeface="Calibri" panose="020F0502020204030204" pitchFamily="34" charset="0"/>
              </a:rPr>
              <a:t>www.drugabuse.gov</a:t>
            </a:r>
            <a:r>
              <a:rPr lang="en-US" sz="1200" dirty="0">
                <a:latin typeface="Calibri" panose="020F0502020204030204" pitchFamily="34" charset="0"/>
                <a:cs typeface="Calibri" panose="020F0502020204030204" pitchFamily="34" charset="0"/>
              </a:rPr>
              <a:t>/drug-topics/opioids/opioid-overdose-crisis</a:t>
            </a:r>
          </a:p>
          <a:p>
            <a:endParaRPr lang="en-US" dirty="0"/>
          </a:p>
        </p:txBody>
      </p:sp>
      <p:sp>
        <p:nvSpPr>
          <p:cNvPr id="4" name="Slide Number Placeholder 3"/>
          <p:cNvSpPr>
            <a:spLocks noGrp="1"/>
          </p:cNvSpPr>
          <p:nvPr>
            <p:ph type="sldNum" sz="quarter" idx="5"/>
          </p:nvPr>
        </p:nvSpPr>
        <p:spPr/>
        <p:txBody>
          <a:bodyPr/>
          <a:lstStyle/>
          <a:p>
            <a:fld id="{522413DC-68C4-6E45-B444-50BCB89588A9}" type="slidenum">
              <a:rPr lang="en-US" smtClean="0"/>
              <a:pPr/>
              <a:t>10</a:t>
            </a:fld>
            <a:endParaRPr lang="en-US" dirty="0"/>
          </a:p>
        </p:txBody>
      </p:sp>
    </p:spTree>
    <p:extLst>
      <p:ext uri="{BB962C8B-B14F-4D97-AF65-F5344CB8AC3E}">
        <p14:creationId xmlns:p14="http://schemas.microsoft.com/office/powerpoint/2010/main" val="2391588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0ABF-3C56-9A1A-2AEE-D0608B1FFCB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094368-4891-3DF2-1223-5D744E94812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8EE4780-003A-4B93-9537-865CA1110879}"/>
              </a:ext>
            </a:extLst>
          </p:cNvPr>
          <p:cNvSpPr>
            <a:spLocks noGrp="1"/>
          </p:cNvSpPr>
          <p:nvPr>
            <p:ph type="dt" sz="half" idx="10"/>
          </p:nvPr>
        </p:nvSpPr>
        <p:spPr/>
        <p:txBody>
          <a:bodyPr/>
          <a:lstStyle/>
          <a:p>
            <a:fld id="{796B0862-941B-B944-BC13-397006F8B675}" type="datetimeFigureOut">
              <a:rPr lang="en-US" smtClean="0"/>
              <a:pPr/>
              <a:t>10/20/22</a:t>
            </a:fld>
            <a:endParaRPr lang="en-US"/>
          </a:p>
        </p:txBody>
      </p:sp>
      <p:sp>
        <p:nvSpPr>
          <p:cNvPr id="5" name="Footer Placeholder 4">
            <a:extLst>
              <a:ext uri="{FF2B5EF4-FFF2-40B4-BE49-F238E27FC236}">
                <a16:creationId xmlns:a16="http://schemas.microsoft.com/office/drawing/2014/main" id="{4B46404E-174B-B804-9DD2-7D7686D3ACB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5FAB710-D1F0-63ED-FD0F-9D69367F26F2}"/>
              </a:ext>
            </a:extLst>
          </p:cNvPr>
          <p:cNvSpPr>
            <a:spLocks noGrp="1"/>
          </p:cNvSpPr>
          <p:nvPr>
            <p:ph type="sldNum" sz="quarter" idx="12"/>
          </p:nvPr>
        </p:nvSpPr>
        <p:spPr/>
        <p:txBody>
          <a:bodyPr/>
          <a:lstStyle/>
          <a:p>
            <a:fld id="{B1817A1A-5505-A84F-98FC-82F0C2A17480}" type="slidenum">
              <a:rPr lang="en-US" smtClean="0"/>
              <a:pPr/>
              <a:t>‹#›</a:t>
            </a:fld>
            <a:endParaRPr lang="en-US"/>
          </a:p>
        </p:txBody>
      </p:sp>
    </p:spTree>
    <p:extLst>
      <p:ext uri="{BB962C8B-B14F-4D97-AF65-F5344CB8AC3E}">
        <p14:creationId xmlns:p14="http://schemas.microsoft.com/office/powerpoint/2010/main" val="363839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6AFD-F52C-CA8E-615F-49DCA4AAEA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DC2AA-4C24-D696-AE9B-1163F80E08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D490D-AA1F-B1E1-5937-6124B559284F}"/>
              </a:ext>
            </a:extLst>
          </p:cNvPr>
          <p:cNvSpPr>
            <a:spLocks noGrp="1"/>
          </p:cNvSpPr>
          <p:nvPr>
            <p:ph type="dt" sz="half" idx="10"/>
          </p:nvPr>
        </p:nvSpPr>
        <p:spPr/>
        <p:txBody>
          <a:bodyPr/>
          <a:lstStyle/>
          <a:p>
            <a:fld id="{EFF6104D-F7FF-484D-9F8A-5DF3DD441EE7}" type="datetimeFigureOut">
              <a:rPr lang="en-US" smtClean="0"/>
              <a:pPr/>
              <a:t>10/20/22</a:t>
            </a:fld>
            <a:endParaRPr lang="en-US"/>
          </a:p>
        </p:txBody>
      </p:sp>
      <p:sp>
        <p:nvSpPr>
          <p:cNvPr id="5" name="Footer Placeholder 4">
            <a:extLst>
              <a:ext uri="{FF2B5EF4-FFF2-40B4-BE49-F238E27FC236}">
                <a16:creationId xmlns:a16="http://schemas.microsoft.com/office/drawing/2014/main" id="{1769F9AC-7CE5-085C-951C-E1EA0CD4ECC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8D63028-796F-E108-9145-8D022841FED9}"/>
              </a:ext>
            </a:extLst>
          </p:cNvPr>
          <p:cNvSpPr>
            <a:spLocks noGrp="1"/>
          </p:cNvSpPr>
          <p:nvPr>
            <p:ph type="sldNum" sz="quarter" idx="12"/>
          </p:nvPr>
        </p:nvSpPr>
        <p:spPr/>
        <p:txBody>
          <a:bodyPr/>
          <a:lstStyle/>
          <a:p>
            <a:fld id="{F505FC22-AE46-EF48-9487-78371C0D95EE}" type="slidenum">
              <a:rPr lang="en-US" smtClean="0"/>
              <a:pPr/>
              <a:t>‹#›</a:t>
            </a:fld>
            <a:endParaRPr lang="en-US"/>
          </a:p>
        </p:txBody>
      </p:sp>
    </p:spTree>
    <p:extLst>
      <p:ext uri="{BB962C8B-B14F-4D97-AF65-F5344CB8AC3E}">
        <p14:creationId xmlns:p14="http://schemas.microsoft.com/office/powerpoint/2010/main" val="1702787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B4230F-70D9-3292-D000-274AB0BFAF7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19F99F-F3A4-1A3C-5557-A13334882C5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9B0AB-A533-7DE9-4041-E21F9937679E}"/>
              </a:ext>
            </a:extLst>
          </p:cNvPr>
          <p:cNvSpPr>
            <a:spLocks noGrp="1"/>
          </p:cNvSpPr>
          <p:nvPr>
            <p:ph type="dt" sz="half" idx="10"/>
          </p:nvPr>
        </p:nvSpPr>
        <p:spPr/>
        <p:txBody>
          <a:bodyPr/>
          <a:lstStyle/>
          <a:p>
            <a:fld id="{EFF6104D-F7FF-484D-9F8A-5DF3DD441EE7}" type="datetimeFigureOut">
              <a:rPr lang="en-US" smtClean="0"/>
              <a:pPr/>
              <a:t>10/20/22</a:t>
            </a:fld>
            <a:endParaRPr lang="en-US"/>
          </a:p>
        </p:txBody>
      </p:sp>
      <p:sp>
        <p:nvSpPr>
          <p:cNvPr id="5" name="Footer Placeholder 4">
            <a:extLst>
              <a:ext uri="{FF2B5EF4-FFF2-40B4-BE49-F238E27FC236}">
                <a16:creationId xmlns:a16="http://schemas.microsoft.com/office/drawing/2014/main" id="{E59596EE-7053-45D0-1BF1-FF68D0E04E7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4212C0C-8261-D362-606D-88F2612A48C6}"/>
              </a:ext>
            </a:extLst>
          </p:cNvPr>
          <p:cNvSpPr>
            <a:spLocks noGrp="1"/>
          </p:cNvSpPr>
          <p:nvPr>
            <p:ph type="sldNum" sz="quarter" idx="12"/>
          </p:nvPr>
        </p:nvSpPr>
        <p:spPr/>
        <p:txBody>
          <a:bodyPr/>
          <a:lstStyle/>
          <a:p>
            <a:fld id="{F505FC22-AE46-EF48-9487-78371C0D95EE}" type="slidenum">
              <a:rPr lang="en-US" smtClean="0"/>
              <a:pPr/>
              <a:t>‹#›</a:t>
            </a:fld>
            <a:endParaRPr lang="en-US"/>
          </a:p>
        </p:txBody>
      </p:sp>
    </p:spTree>
    <p:extLst>
      <p:ext uri="{BB962C8B-B14F-4D97-AF65-F5344CB8AC3E}">
        <p14:creationId xmlns:p14="http://schemas.microsoft.com/office/powerpoint/2010/main" val="508858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p:spPr>
        <p:txBody>
          <a:bodyPr/>
          <a:lstStyle>
            <a:lvl1pPr>
              <a:defRPr/>
            </a:lvl1pPr>
          </a:lstStyle>
          <a:p>
            <a:endParaRPr lang="en-US"/>
          </a:p>
        </p:txBody>
      </p:sp>
      <p:sp>
        <p:nvSpPr>
          <p:cNvPr id="6" name="Footer Placeholder 5"/>
          <p:cNvSpPr>
            <a:spLocks noGrp="1"/>
          </p:cNvSpPr>
          <p:nvPr>
            <p:ph type="ftr" sz="quarter" idx="11"/>
          </p:nvPr>
        </p:nvSpPr>
        <p:spPr>
          <a:xfrm>
            <a:off x="3124200" y="6356350"/>
            <a:ext cx="2895600" cy="365125"/>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56350"/>
            <a:ext cx="2133600" cy="365125"/>
          </a:xfrm>
        </p:spPr>
        <p:txBody>
          <a:bodyPr/>
          <a:lstStyle>
            <a:lvl1pPr>
              <a:defRPr/>
            </a:lvl1pPr>
          </a:lstStyle>
          <a:p>
            <a:fld id="{92E56BCD-7992-4448-B533-301C4C4C44AC}" type="slidenum">
              <a:rPr lang="en-US"/>
              <a:pPr/>
              <a:t>‹#›</a:t>
            </a:fld>
            <a:endParaRPr lang="en-US"/>
          </a:p>
        </p:txBody>
      </p:sp>
    </p:spTree>
    <p:extLst>
      <p:ext uri="{BB962C8B-B14F-4D97-AF65-F5344CB8AC3E}">
        <p14:creationId xmlns:p14="http://schemas.microsoft.com/office/powerpoint/2010/main" val="87804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FD01C-36B7-A8E1-E783-6283D48E96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28D6AD-7D71-215F-4788-73513A5D62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3454D-4598-B9AB-BC34-A400825D7437}"/>
              </a:ext>
            </a:extLst>
          </p:cNvPr>
          <p:cNvSpPr>
            <a:spLocks noGrp="1"/>
          </p:cNvSpPr>
          <p:nvPr>
            <p:ph type="dt" sz="half" idx="10"/>
          </p:nvPr>
        </p:nvSpPr>
        <p:spPr/>
        <p:txBody>
          <a:bodyPr/>
          <a:lstStyle/>
          <a:p>
            <a:fld id="{EFF6104D-F7FF-484D-9F8A-5DF3DD441EE7}" type="datetimeFigureOut">
              <a:rPr lang="en-US" smtClean="0"/>
              <a:pPr/>
              <a:t>10/20/22</a:t>
            </a:fld>
            <a:endParaRPr lang="en-US"/>
          </a:p>
        </p:txBody>
      </p:sp>
      <p:sp>
        <p:nvSpPr>
          <p:cNvPr id="5" name="Footer Placeholder 4">
            <a:extLst>
              <a:ext uri="{FF2B5EF4-FFF2-40B4-BE49-F238E27FC236}">
                <a16:creationId xmlns:a16="http://schemas.microsoft.com/office/drawing/2014/main" id="{94C82277-D04B-22D0-331A-01FAC4B5804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C2260AC-48C1-0C4F-0433-A255233C64AB}"/>
              </a:ext>
            </a:extLst>
          </p:cNvPr>
          <p:cNvSpPr>
            <a:spLocks noGrp="1"/>
          </p:cNvSpPr>
          <p:nvPr>
            <p:ph type="sldNum" sz="quarter" idx="12"/>
          </p:nvPr>
        </p:nvSpPr>
        <p:spPr/>
        <p:txBody>
          <a:bodyPr/>
          <a:lstStyle/>
          <a:p>
            <a:fld id="{F505FC22-AE46-EF48-9487-78371C0D95EE}" type="slidenum">
              <a:rPr lang="en-US" smtClean="0"/>
              <a:pPr/>
              <a:t>‹#›</a:t>
            </a:fld>
            <a:endParaRPr lang="en-US"/>
          </a:p>
        </p:txBody>
      </p:sp>
    </p:spTree>
    <p:extLst>
      <p:ext uri="{BB962C8B-B14F-4D97-AF65-F5344CB8AC3E}">
        <p14:creationId xmlns:p14="http://schemas.microsoft.com/office/powerpoint/2010/main" val="3839647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E35B-BE7B-2784-5AC1-F19BF6063A9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E4A5CB3-48BB-CA3B-881F-CEFF2967D93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F232C3-A5DE-9007-F720-3F6F2F157679}"/>
              </a:ext>
            </a:extLst>
          </p:cNvPr>
          <p:cNvSpPr>
            <a:spLocks noGrp="1"/>
          </p:cNvSpPr>
          <p:nvPr>
            <p:ph type="dt" sz="half" idx="10"/>
          </p:nvPr>
        </p:nvSpPr>
        <p:spPr/>
        <p:txBody>
          <a:bodyPr/>
          <a:lstStyle/>
          <a:p>
            <a:fld id="{9E87AF22-B962-824F-B104-E2C32BC9C898}" type="datetimeFigureOut">
              <a:rPr lang="en-US" smtClean="0"/>
              <a:pPr/>
              <a:t>10/20/22</a:t>
            </a:fld>
            <a:endParaRPr lang="en-US"/>
          </a:p>
        </p:txBody>
      </p:sp>
      <p:sp>
        <p:nvSpPr>
          <p:cNvPr id="5" name="Footer Placeholder 4">
            <a:extLst>
              <a:ext uri="{FF2B5EF4-FFF2-40B4-BE49-F238E27FC236}">
                <a16:creationId xmlns:a16="http://schemas.microsoft.com/office/drawing/2014/main" id="{F97E8A86-837B-54D3-435C-DC216DBE7F7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7941BF2-365B-EA7E-2B70-6E695CE9C85D}"/>
              </a:ext>
            </a:extLst>
          </p:cNvPr>
          <p:cNvSpPr>
            <a:spLocks noGrp="1"/>
          </p:cNvSpPr>
          <p:nvPr>
            <p:ph type="sldNum" sz="quarter" idx="12"/>
          </p:nvPr>
        </p:nvSpPr>
        <p:spPr/>
        <p:txBody>
          <a:bodyPr/>
          <a:lstStyle/>
          <a:p>
            <a:fld id="{1E4F38B0-B108-B84A-9DBF-B6B1E9CA717E}" type="slidenum">
              <a:rPr lang="en-US" smtClean="0"/>
              <a:pPr/>
              <a:t>‹#›</a:t>
            </a:fld>
            <a:endParaRPr lang="en-US"/>
          </a:p>
        </p:txBody>
      </p:sp>
    </p:spTree>
    <p:extLst>
      <p:ext uri="{BB962C8B-B14F-4D97-AF65-F5344CB8AC3E}">
        <p14:creationId xmlns:p14="http://schemas.microsoft.com/office/powerpoint/2010/main" val="3296539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823D-8776-A3C2-C7A1-CDCCA38324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C5405-D8F1-F1B1-2D05-0D335A29469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CEB34-AEF2-6A74-0472-6BF4134AEB8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6A5559-3610-D983-9324-02A553640EF3}"/>
              </a:ext>
            </a:extLst>
          </p:cNvPr>
          <p:cNvSpPr>
            <a:spLocks noGrp="1"/>
          </p:cNvSpPr>
          <p:nvPr>
            <p:ph type="dt" sz="half" idx="10"/>
          </p:nvPr>
        </p:nvSpPr>
        <p:spPr/>
        <p:txBody>
          <a:bodyPr/>
          <a:lstStyle/>
          <a:p>
            <a:fld id="{EFF6104D-F7FF-484D-9F8A-5DF3DD441EE7}" type="datetimeFigureOut">
              <a:rPr lang="en-US" smtClean="0"/>
              <a:pPr/>
              <a:t>10/20/22</a:t>
            </a:fld>
            <a:endParaRPr lang="en-US"/>
          </a:p>
        </p:txBody>
      </p:sp>
      <p:sp>
        <p:nvSpPr>
          <p:cNvPr id="6" name="Footer Placeholder 5">
            <a:extLst>
              <a:ext uri="{FF2B5EF4-FFF2-40B4-BE49-F238E27FC236}">
                <a16:creationId xmlns:a16="http://schemas.microsoft.com/office/drawing/2014/main" id="{7D26B7CE-56DC-61CF-79F5-AB3D82A479F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B84FD815-3E2D-518B-1A00-35B3FBA6D4B5}"/>
              </a:ext>
            </a:extLst>
          </p:cNvPr>
          <p:cNvSpPr>
            <a:spLocks noGrp="1"/>
          </p:cNvSpPr>
          <p:nvPr>
            <p:ph type="sldNum" sz="quarter" idx="12"/>
          </p:nvPr>
        </p:nvSpPr>
        <p:spPr/>
        <p:txBody>
          <a:bodyPr/>
          <a:lstStyle/>
          <a:p>
            <a:fld id="{F505FC22-AE46-EF48-9487-78371C0D95EE}" type="slidenum">
              <a:rPr lang="en-US" smtClean="0"/>
              <a:pPr/>
              <a:t>‹#›</a:t>
            </a:fld>
            <a:endParaRPr lang="en-US"/>
          </a:p>
        </p:txBody>
      </p:sp>
    </p:spTree>
    <p:extLst>
      <p:ext uri="{BB962C8B-B14F-4D97-AF65-F5344CB8AC3E}">
        <p14:creationId xmlns:p14="http://schemas.microsoft.com/office/powerpoint/2010/main" val="1198147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9328D-1493-1BFC-A54A-5C76AB548DB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ECEDF8-6006-3918-3FB5-DE6CD88F043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7E616F7-2406-86B3-B0D4-E5464E857C9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0203B0-552E-05DE-247B-2D2C323883F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D1D768D-E417-302F-AD15-BE2160B800D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CEFE1B-A2C3-A289-D972-73FE222D5A78}"/>
              </a:ext>
            </a:extLst>
          </p:cNvPr>
          <p:cNvSpPr>
            <a:spLocks noGrp="1"/>
          </p:cNvSpPr>
          <p:nvPr>
            <p:ph type="dt" sz="half" idx="10"/>
          </p:nvPr>
        </p:nvSpPr>
        <p:spPr/>
        <p:txBody>
          <a:bodyPr/>
          <a:lstStyle/>
          <a:p>
            <a:fld id="{EFF6104D-F7FF-484D-9F8A-5DF3DD441EE7}" type="datetimeFigureOut">
              <a:rPr lang="en-US" smtClean="0"/>
              <a:pPr/>
              <a:t>10/20/22</a:t>
            </a:fld>
            <a:endParaRPr lang="en-US"/>
          </a:p>
        </p:txBody>
      </p:sp>
      <p:sp>
        <p:nvSpPr>
          <p:cNvPr id="8" name="Footer Placeholder 7">
            <a:extLst>
              <a:ext uri="{FF2B5EF4-FFF2-40B4-BE49-F238E27FC236}">
                <a16:creationId xmlns:a16="http://schemas.microsoft.com/office/drawing/2014/main" id="{A0B17098-43F1-41F0-BBCB-D7297B69D5AF}"/>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565938E4-743D-5EE3-85B2-4F591E00C9B1}"/>
              </a:ext>
            </a:extLst>
          </p:cNvPr>
          <p:cNvSpPr>
            <a:spLocks noGrp="1"/>
          </p:cNvSpPr>
          <p:nvPr>
            <p:ph type="sldNum" sz="quarter" idx="12"/>
          </p:nvPr>
        </p:nvSpPr>
        <p:spPr/>
        <p:txBody>
          <a:bodyPr/>
          <a:lstStyle/>
          <a:p>
            <a:fld id="{F505FC22-AE46-EF48-9487-78371C0D95EE}" type="slidenum">
              <a:rPr lang="en-US" smtClean="0"/>
              <a:pPr/>
              <a:t>‹#›</a:t>
            </a:fld>
            <a:endParaRPr lang="en-US"/>
          </a:p>
        </p:txBody>
      </p:sp>
    </p:spTree>
    <p:extLst>
      <p:ext uri="{BB962C8B-B14F-4D97-AF65-F5344CB8AC3E}">
        <p14:creationId xmlns:p14="http://schemas.microsoft.com/office/powerpoint/2010/main" val="1862260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6B48E-4C08-171D-BD6F-9C6AC8F093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5AD3DD-2C48-4877-373A-C69553240206}"/>
              </a:ext>
            </a:extLst>
          </p:cNvPr>
          <p:cNvSpPr>
            <a:spLocks noGrp="1"/>
          </p:cNvSpPr>
          <p:nvPr>
            <p:ph type="dt" sz="half" idx="10"/>
          </p:nvPr>
        </p:nvSpPr>
        <p:spPr/>
        <p:txBody>
          <a:bodyPr/>
          <a:lstStyle/>
          <a:p>
            <a:fld id="{170FA7AA-4898-8242-ADC3-18D302C5BE4D}" type="datetimeFigureOut">
              <a:rPr lang="en-US" smtClean="0"/>
              <a:pPr/>
              <a:t>10/20/22</a:t>
            </a:fld>
            <a:endParaRPr lang="en-US"/>
          </a:p>
        </p:txBody>
      </p:sp>
      <p:sp>
        <p:nvSpPr>
          <p:cNvPr id="4" name="Footer Placeholder 3">
            <a:extLst>
              <a:ext uri="{FF2B5EF4-FFF2-40B4-BE49-F238E27FC236}">
                <a16:creationId xmlns:a16="http://schemas.microsoft.com/office/drawing/2014/main" id="{3DE0E4CF-B2D3-DB54-6EF4-FEB979B870FB}"/>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1A0191E2-2468-BFE7-8A0F-F2097478D987}"/>
              </a:ext>
            </a:extLst>
          </p:cNvPr>
          <p:cNvSpPr>
            <a:spLocks noGrp="1"/>
          </p:cNvSpPr>
          <p:nvPr>
            <p:ph type="sldNum" sz="quarter" idx="12"/>
          </p:nvPr>
        </p:nvSpPr>
        <p:spPr/>
        <p:txBody>
          <a:bodyPr/>
          <a:lstStyle/>
          <a:p>
            <a:fld id="{42C9DB75-F469-7743-B966-B47FC4537CEF}" type="slidenum">
              <a:rPr lang="en-US" smtClean="0"/>
              <a:pPr/>
              <a:t>‹#›</a:t>
            </a:fld>
            <a:endParaRPr lang="en-US"/>
          </a:p>
        </p:txBody>
      </p:sp>
    </p:spTree>
    <p:extLst>
      <p:ext uri="{BB962C8B-B14F-4D97-AF65-F5344CB8AC3E}">
        <p14:creationId xmlns:p14="http://schemas.microsoft.com/office/powerpoint/2010/main" val="391264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468485-2E24-5E46-8B33-4588B7FFD1A7}"/>
              </a:ext>
            </a:extLst>
          </p:cNvPr>
          <p:cNvSpPr>
            <a:spLocks noGrp="1"/>
          </p:cNvSpPr>
          <p:nvPr>
            <p:ph type="dt" sz="half" idx="10"/>
          </p:nvPr>
        </p:nvSpPr>
        <p:spPr/>
        <p:txBody>
          <a:bodyPr/>
          <a:lstStyle/>
          <a:p>
            <a:fld id="{413C6D4A-ED56-C140-B284-ECB5A84E9472}" type="datetimeFigureOut">
              <a:rPr lang="en-US" smtClean="0"/>
              <a:pPr/>
              <a:t>10/20/22</a:t>
            </a:fld>
            <a:endParaRPr lang="en-US"/>
          </a:p>
        </p:txBody>
      </p:sp>
      <p:sp>
        <p:nvSpPr>
          <p:cNvPr id="3" name="Footer Placeholder 2">
            <a:extLst>
              <a:ext uri="{FF2B5EF4-FFF2-40B4-BE49-F238E27FC236}">
                <a16:creationId xmlns:a16="http://schemas.microsoft.com/office/drawing/2014/main" id="{C3A2A186-EE6A-DA57-E9DE-F60DEFC0A956}"/>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D71D480E-4483-786D-DBEF-AF14E156F159}"/>
              </a:ext>
            </a:extLst>
          </p:cNvPr>
          <p:cNvSpPr>
            <a:spLocks noGrp="1"/>
          </p:cNvSpPr>
          <p:nvPr>
            <p:ph type="sldNum" sz="quarter" idx="12"/>
          </p:nvPr>
        </p:nvSpPr>
        <p:spPr/>
        <p:txBody>
          <a:bodyPr/>
          <a:lstStyle/>
          <a:p>
            <a:fld id="{17BA2EE7-7F87-E848-BBBD-68E7C8DA26A2}" type="slidenum">
              <a:rPr lang="en-US" smtClean="0"/>
              <a:pPr/>
              <a:t>‹#›</a:t>
            </a:fld>
            <a:endParaRPr lang="en-US"/>
          </a:p>
        </p:txBody>
      </p:sp>
    </p:spTree>
    <p:extLst>
      <p:ext uri="{BB962C8B-B14F-4D97-AF65-F5344CB8AC3E}">
        <p14:creationId xmlns:p14="http://schemas.microsoft.com/office/powerpoint/2010/main" val="931132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97E9-1D15-DA4F-1C39-20C10834E56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0F60DC1-F911-6D58-F747-B5FC3BEEB26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AF783F-F18B-89D3-E5EA-C7EB78E908B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07208C-8793-2D06-0E1E-4B8542F3BCF9}"/>
              </a:ext>
            </a:extLst>
          </p:cNvPr>
          <p:cNvSpPr>
            <a:spLocks noGrp="1"/>
          </p:cNvSpPr>
          <p:nvPr>
            <p:ph type="dt" sz="half" idx="10"/>
          </p:nvPr>
        </p:nvSpPr>
        <p:spPr/>
        <p:txBody>
          <a:bodyPr/>
          <a:lstStyle/>
          <a:p>
            <a:fld id="{EFF6104D-F7FF-484D-9F8A-5DF3DD441EE7}" type="datetimeFigureOut">
              <a:rPr lang="en-US" smtClean="0"/>
              <a:pPr/>
              <a:t>10/20/22</a:t>
            </a:fld>
            <a:endParaRPr lang="en-US"/>
          </a:p>
        </p:txBody>
      </p:sp>
      <p:sp>
        <p:nvSpPr>
          <p:cNvPr id="6" name="Footer Placeholder 5">
            <a:extLst>
              <a:ext uri="{FF2B5EF4-FFF2-40B4-BE49-F238E27FC236}">
                <a16:creationId xmlns:a16="http://schemas.microsoft.com/office/drawing/2014/main" id="{871CFF4E-DFEA-D8BD-2E6E-0499D3ABB36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E93210D6-8C44-080F-80B3-B3B03B23D3A9}"/>
              </a:ext>
            </a:extLst>
          </p:cNvPr>
          <p:cNvSpPr>
            <a:spLocks noGrp="1"/>
          </p:cNvSpPr>
          <p:nvPr>
            <p:ph type="sldNum" sz="quarter" idx="12"/>
          </p:nvPr>
        </p:nvSpPr>
        <p:spPr/>
        <p:txBody>
          <a:bodyPr/>
          <a:lstStyle/>
          <a:p>
            <a:fld id="{F505FC22-AE46-EF48-9487-78371C0D95EE}" type="slidenum">
              <a:rPr lang="en-US" smtClean="0"/>
              <a:pPr/>
              <a:t>‹#›</a:t>
            </a:fld>
            <a:endParaRPr lang="en-US"/>
          </a:p>
        </p:txBody>
      </p:sp>
    </p:spTree>
    <p:extLst>
      <p:ext uri="{BB962C8B-B14F-4D97-AF65-F5344CB8AC3E}">
        <p14:creationId xmlns:p14="http://schemas.microsoft.com/office/powerpoint/2010/main" val="4126322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58019-7CF6-E8AF-722E-2E3840EFB70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A5D591-2ADD-0135-709D-D2DE59A120F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A0962BC-C192-0058-E9D7-852BD783988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2836DDE-7499-CAE8-2F3A-BBA9FE7FCD85}"/>
              </a:ext>
            </a:extLst>
          </p:cNvPr>
          <p:cNvSpPr>
            <a:spLocks noGrp="1"/>
          </p:cNvSpPr>
          <p:nvPr>
            <p:ph type="dt" sz="half" idx="10"/>
          </p:nvPr>
        </p:nvSpPr>
        <p:spPr/>
        <p:txBody>
          <a:bodyPr/>
          <a:lstStyle/>
          <a:p>
            <a:fld id="{EFF6104D-F7FF-484D-9F8A-5DF3DD441EE7}" type="datetimeFigureOut">
              <a:rPr lang="en-US" smtClean="0"/>
              <a:pPr/>
              <a:t>10/20/22</a:t>
            </a:fld>
            <a:endParaRPr lang="en-US"/>
          </a:p>
        </p:txBody>
      </p:sp>
      <p:sp>
        <p:nvSpPr>
          <p:cNvPr id="6" name="Footer Placeholder 5">
            <a:extLst>
              <a:ext uri="{FF2B5EF4-FFF2-40B4-BE49-F238E27FC236}">
                <a16:creationId xmlns:a16="http://schemas.microsoft.com/office/drawing/2014/main" id="{B7DC348E-8974-A4EE-5410-57FF3B49C7E9}"/>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AC6ED43-1E49-5C98-C167-7D216EF4A5EA}"/>
              </a:ext>
            </a:extLst>
          </p:cNvPr>
          <p:cNvSpPr>
            <a:spLocks noGrp="1"/>
          </p:cNvSpPr>
          <p:nvPr>
            <p:ph type="sldNum" sz="quarter" idx="12"/>
          </p:nvPr>
        </p:nvSpPr>
        <p:spPr/>
        <p:txBody>
          <a:bodyPr/>
          <a:lstStyle/>
          <a:p>
            <a:fld id="{F505FC22-AE46-EF48-9487-78371C0D95EE}" type="slidenum">
              <a:rPr lang="en-US" smtClean="0"/>
              <a:pPr/>
              <a:t>‹#›</a:t>
            </a:fld>
            <a:endParaRPr lang="en-US"/>
          </a:p>
        </p:txBody>
      </p:sp>
    </p:spTree>
    <p:extLst>
      <p:ext uri="{BB962C8B-B14F-4D97-AF65-F5344CB8AC3E}">
        <p14:creationId xmlns:p14="http://schemas.microsoft.com/office/powerpoint/2010/main" val="3535679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D6BB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691C2-7E88-D9B8-15C3-A624A70578C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DAC60F-C524-ADE3-54F1-B0B2CEE9AD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79D9BE-EA7A-5368-F6B7-72C7DE264BB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F6104D-F7FF-484D-9F8A-5DF3DD441EE7}" type="datetimeFigureOut">
              <a:rPr lang="en-US" smtClean="0"/>
              <a:pPr/>
              <a:t>10/20/22</a:t>
            </a:fld>
            <a:endParaRPr lang="en-US" dirty="0"/>
          </a:p>
        </p:txBody>
      </p:sp>
      <p:sp>
        <p:nvSpPr>
          <p:cNvPr id="5" name="Footer Placeholder 4">
            <a:extLst>
              <a:ext uri="{FF2B5EF4-FFF2-40B4-BE49-F238E27FC236}">
                <a16:creationId xmlns:a16="http://schemas.microsoft.com/office/drawing/2014/main" id="{B14B0F9D-2AB1-1650-1925-12F2569161C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9DF395E4-7BB2-6ED2-AB3C-91D69A27821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05FC22-AE46-EF48-9487-78371C0D95EE}" type="slidenum">
              <a:rPr lang="en-US" smtClean="0"/>
              <a:pPr/>
              <a:t>‹#›</a:t>
            </a:fld>
            <a:endParaRPr lang="en-US" dirty="0"/>
          </a:p>
        </p:txBody>
      </p:sp>
    </p:spTree>
    <p:extLst>
      <p:ext uri="{BB962C8B-B14F-4D97-AF65-F5344CB8AC3E}">
        <p14:creationId xmlns:p14="http://schemas.microsoft.com/office/powerpoint/2010/main" val="3710632673"/>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 id="214748438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58.jpeg"/><Relationship Id="rId5" Type="http://schemas.openxmlformats.org/officeDocument/2006/relationships/diagramQuickStyle" Target="../diagrams/quickStyle3.xml"/><Relationship Id="rId10" Type="http://schemas.openxmlformats.org/officeDocument/2006/relationships/image" Target="../media/image57.jpeg"/><Relationship Id="rId4" Type="http://schemas.openxmlformats.org/officeDocument/2006/relationships/diagramLayout" Target="../diagrams/layout3.xml"/><Relationship Id="rId9" Type="http://schemas.openxmlformats.org/officeDocument/2006/relationships/image" Target="../media/image5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60.tiff"/></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60.pn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customXml" Target="../ink/ink3.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image" Target="../media/image59.png"/><Relationship Id="rId5" Type="http://schemas.openxmlformats.org/officeDocument/2006/relationships/diagramQuickStyle" Target="../diagrams/quickStyle11.xml"/><Relationship Id="rId10" Type="http://schemas.openxmlformats.org/officeDocument/2006/relationships/customXml" Target="../ink/ink2.xml"/><Relationship Id="rId4" Type="http://schemas.openxmlformats.org/officeDocument/2006/relationships/diagramLayout" Target="../diagrams/layout11.xml"/><Relationship Id="rId9"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dx.doi.org/10.15585/mmwr.mm6736a2"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doi.org/10.1176/appi.focus.20210002"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oi.org/10.1176/appi.focus.2021000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ode Opioid Use Disorder Correctly for Pain Management Patients | Coronis">
            <a:extLst>
              <a:ext uri="{FF2B5EF4-FFF2-40B4-BE49-F238E27FC236}">
                <a16:creationId xmlns:a16="http://schemas.microsoft.com/office/drawing/2014/main" id="{AAE65368-9006-CB52-82E1-9C88E59237C8}"/>
              </a:ext>
            </a:extLst>
          </p:cNvPr>
          <p:cNvPicPr>
            <a:picLocks noChangeAspect="1" noChangeArrowheads="1"/>
          </p:cNvPicPr>
          <p:nvPr/>
        </p:nvPicPr>
        <p:blipFill rotWithShape="1">
          <a:blip r:embed="rId3">
            <a:alphaModFix amt="15000"/>
            <a:extLst>
              <a:ext uri="{28A0092B-C50C-407E-A947-70E740481C1C}">
                <a14:useLocalDpi xmlns:a14="http://schemas.microsoft.com/office/drawing/2010/main" val="0"/>
              </a:ext>
            </a:extLst>
          </a:blip>
          <a:srcRect b="22386"/>
          <a:stretch/>
        </p:blipFill>
        <p:spPr bwMode="auto">
          <a:xfrm>
            <a:off x="20" y="10"/>
            <a:ext cx="9143980" cy="6857990"/>
          </a:xfrm>
          <a:prstGeom prst="rect">
            <a:avLst/>
          </a:prstGeom>
          <a:solidFill>
            <a:schemeClr val="bg1"/>
          </a:solidFill>
        </p:spPr>
      </p:pic>
      <p:sp>
        <p:nvSpPr>
          <p:cNvPr id="2" name="Rectangle 1">
            <a:extLst>
              <a:ext uri="{FF2B5EF4-FFF2-40B4-BE49-F238E27FC236}">
                <a16:creationId xmlns:a16="http://schemas.microsoft.com/office/drawing/2014/main" id="{76550F77-36E8-74CD-EA93-8EC11C99C718}"/>
              </a:ext>
            </a:extLst>
          </p:cNvPr>
          <p:cNvSpPr/>
          <p:nvPr/>
        </p:nvSpPr>
        <p:spPr>
          <a:xfrm>
            <a:off x="1828800" y="2133600"/>
            <a:ext cx="5562600" cy="3276600"/>
          </a:xfrm>
          <a:prstGeom prst="rect">
            <a:avLst/>
          </a:prstGeom>
          <a:solidFill>
            <a:schemeClr val="accent1">
              <a:alpha val="7077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B37A232-0B5B-1E70-4C41-457FF62A00FE}"/>
              </a:ext>
            </a:extLst>
          </p:cNvPr>
          <p:cNvSpPr>
            <a:spLocks noGrp="1"/>
          </p:cNvSpPr>
          <p:nvPr>
            <p:ph type="ctrTitle"/>
          </p:nvPr>
        </p:nvSpPr>
        <p:spPr/>
        <p:txBody>
          <a:bodyPr/>
          <a:lstStyle/>
          <a:p>
            <a:r>
              <a:rPr lang="en-US" b="1" dirty="0"/>
              <a:t>Pain and Opioid Use Disorder</a:t>
            </a:r>
          </a:p>
        </p:txBody>
      </p:sp>
      <p:sp>
        <p:nvSpPr>
          <p:cNvPr id="6" name="Subtitle 5">
            <a:extLst>
              <a:ext uri="{FF2B5EF4-FFF2-40B4-BE49-F238E27FC236}">
                <a16:creationId xmlns:a16="http://schemas.microsoft.com/office/drawing/2014/main" id="{C3D1E1B3-925A-6A62-9EAE-524B20574AC9}"/>
              </a:ext>
            </a:extLst>
          </p:cNvPr>
          <p:cNvSpPr>
            <a:spLocks noGrp="1"/>
          </p:cNvSpPr>
          <p:nvPr>
            <p:ph type="subTitle" idx="1"/>
          </p:nvPr>
        </p:nvSpPr>
        <p:spPr/>
        <p:txBody>
          <a:bodyPr>
            <a:normAutofit lnSpcReduction="10000"/>
          </a:bodyPr>
          <a:lstStyle/>
          <a:p>
            <a:pPr fontAlgn="auto">
              <a:spcAft>
                <a:spcPts val="0"/>
              </a:spcAft>
              <a:defRPr/>
            </a:pPr>
            <a:r>
              <a:rPr lang="en-US" cap="none" dirty="0"/>
              <a:t>Rebecca R. Donald, MD</a:t>
            </a:r>
          </a:p>
          <a:p>
            <a:pPr fontAlgn="auto">
              <a:spcAft>
                <a:spcPts val="0"/>
              </a:spcAft>
              <a:defRPr/>
            </a:pPr>
            <a:r>
              <a:rPr lang="en-US" cap="none" dirty="0"/>
              <a:t>Assistant Professor of Anesthesiology and Pain Medicine</a:t>
            </a:r>
          </a:p>
          <a:p>
            <a:pPr fontAlgn="auto">
              <a:spcAft>
                <a:spcPts val="0"/>
              </a:spcAft>
              <a:defRPr/>
            </a:pPr>
            <a:r>
              <a:rPr lang="en-US" cap="none" dirty="0"/>
              <a:t>Vanderbilt University Medical Center</a:t>
            </a:r>
          </a:p>
          <a:p>
            <a:pPr fontAlgn="auto">
              <a:spcAft>
                <a:spcPts val="0"/>
              </a:spcAft>
              <a:defRPr/>
            </a:pPr>
            <a:r>
              <a:rPr lang="en-US" cap="none" dirty="0"/>
              <a:t>Mid-South Addiction Conference</a:t>
            </a:r>
          </a:p>
          <a:p>
            <a:pPr fontAlgn="auto">
              <a:spcAft>
                <a:spcPts val="0"/>
              </a:spcAft>
              <a:defRPr/>
            </a:pPr>
            <a:r>
              <a:rPr lang="en-US" cap="none" dirty="0"/>
              <a:t>21 October 2022</a:t>
            </a:r>
          </a:p>
          <a:p>
            <a:endParaRPr lang="en-US" dirty="0"/>
          </a:p>
        </p:txBody>
      </p:sp>
    </p:spTree>
    <p:extLst>
      <p:ext uri="{BB962C8B-B14F-4D97-AF65-F5344CB8AC3E}">
        <p14:creationId xmlns:p14="http://schemas.microsoft.com/office/powerpoint/2010/main" val="461598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Science of Addiction">
            <a:extLst>
              <a:ext uri="{FF2B5EF4-FFF2-40B4-BE49-F238E27FC236}">
                <a16:creationId xmlns:a16="http://schemas.microsoft.com/office/drawing/2014/main" id="{D6C575B0-1BDD-E7BD-33B0-15E87A0E6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362" r="1" b="13076"/>
          <a:stretch/>
        </p:blipFill>
        <p:spPr bwMode="auto">
          <a:xfrm>
            <a:off x="20" y="10"/>
            <a:ext cx="9143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82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8215" name="Straight Connector 82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198" name="Content Placeholder 8197">
            <a:extLst>
              <a:ext uri="{FF2B5EF4-FFF2-40B4-BE49-F238E27FC236}">
                <a16:creationId xmlns:a16="http://schemas.microsoft.com/office/drawing/2014/main" id="{9D22BBA8-F547-330F-6119-68C0DFD48F47}"/>
              </a:ext>
            </a:extLst>
          </p:cNvPr>
          <p:cNvSpPr>
            <a:spLocks noGrp="1"/>
          </p:cNvSpPr>
          <p:nvPr>
            <p:ph idx="1"/>
          </p:nvPr>
        </p:nvSpPr>
        <p:spPr>
          <a:xfrm>
            <a:off x="343687" y="3787650"/>
            <a:ext cx="3444765" cy="3222744"/>
          </a:xfrm>
        </p:spPr>
        <p:txBody>
          <a:bodyPr anchor="ctr">
            <a:normAutofit/>
          </a:bodyPr>
          <a:lstStyle/>
          <a:p>
            <a:r>
              <a:rPr lang="en-US" sz="2000" dirty="0">
                <a:latin typeface="Calibri Light" panose="020F0302020204030204" pitchFamily="34" charset="0"/>
                <a:cs typeface="Calibri Light" panose="020F0302020204030204" pitchFamily="34" charset="0"/>
              </a:rPr>
              <a:t>Between 21 and 29 percent of patients prescribed opioids for chronic pain misuse them.</a:t>
            </a:r>
          </a:p>
          <a:p>
            <a:r>
              <a:rPr lang="en-US" sz="2000" dirty="0">
                <a:latin typeface="Calibri Light" panose="020F0302020204030204" pitchFamily="34" charset="0"/>
                <a:cs typeface="Calibri Light" panose="020F0302020204030204" pitchFamily="34" charset="0"/>
              </a:rPr>
              <a:t>Between 8 and 12 percent of people using an opioid for chronic pain develop an opioid use disorder.</a:t>
            </a:r>
          </a:p>
          <a:p>
            <a:r>
              <a:rPr lang="en-US" sz="2000" dirty="0">
                <a:latin typeface="Calibri Light" panose="020F0302020204030204" pitchFamily="34" charset="0"/>
                <a:cs typeface="Calibri Light" panose="020F0302020204030204" pitchFamily="34" charset="0"/>
              </a:rPr>
              <a:t>About 80 percent of people who use heroin first misused prescription opioids.</a:t>
            </a:r>
          </a:p>
          <a:p>
            <a:endParaRPr lang="en-US" sz="1600" dirty="0"/>
          </a:p>
          <a:p>
            <a:endParaRPr lang="en-US" sz="1600" dirty="0"/>
          </a:p>
        </p:txBody>
      </p:sp>
      <p:sp>
        <p:nvSpPr>
          <p:cNvPr id="3" name="TextBox 2">
            <a:extLst>
              <a:ext uri="{FF2B5EF4-FFF2-40B4-BE49-F238E27FC236}">
                <a16:creationId xmlns:a16="http://schemas.microsoft.com/office/drawing/2014/main" id="{4749AC29-6E90-9763-ED3A-1A04A5B36253}"/>
              </a:ext>
            </a:extLst>
          </p:cNvPr>
          <p:cNvSpPr txBox="1"/>
          <p:nvPr/>
        </p:nvSpPr>
        <p:spPr>
          <a:xfrm>
            <a:off x="5145035" y="6611769"/>
            <a:ext cx="7997890" cy="246221"/>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dirty="0">
                <a:solidFill>
                  <a:schemeClr val="bg1"/>
                </a:solidFill>
              </a:rPr>
              <a:t>https://</a:t>
            </a:r>
            <a:r>
              <a:rPr lang="en-US" sz="1000" dirty="0" err="1">
                <a:solidFill>
                  <a:schemeClr val="bg1"/>
                </a:solidFill>
              </a:rPr>
              <a:t>www.drugabuse.gov</a:t>
            </a:r>
            <a:r>
              <a:rPr lang="en-US" sz="1000" dirty="0">
                <a:solidFill>
                  <a:schemeClr val="bg1"/>
                </a:solidFill>
              </a:rPr>
              <a:t>/drug-topics/opioids/opioid-overdose-crisis</a:t>
            </a:r>
          </a:p>
        </p:txBody>
      </p:sp>
    </p:spTree>
    <p:extLst>
      <p:ext uri="{BB962C8B-B14F-4D97-AF65-F5344CB8AC3E}">
        <p14:creationId xmlns:p14="http://schemas.microsoft.com/office/powerpoint/2010/main" val="2298979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6C66916-506F-A250-B656-F8F31D0DED3B}"/>
              </a:ext>
            </a:extLst>
          </p:cNvPr>
          <p:cNvGrpSpPr/>
          <p:nvPr/>
        </p:nvGrpSpPr>
        <p:grpSpPr>
          <a:xfrm>
            <a:off x="-34636" y="0"/>
            <a:ext cx="9213271" cy="6858000"/>
            <a:chOff x="-34636" y="0"/>
            <a:chExt cx="9213271" cy="6858000"/>
          </a:xfrm>
        </p:grpSpPr>
        <p:pic>
          <p:nvPicPr>
            <p:cNvPr id="4098" name="Picture 2" descr="OxyContin &amp; the Opioid Epidemic - Ethics Unwrapped">
              <a:extLst>
                <a:ext uri="{FF2B5EF4-FFF2-40B4-BE49-F238E27FC236}">
                  <a16:creationId xmlns:a16="http://schemas.microsoft.com/office/drawing/2014/main" id="{452D7EA7-122A-CDC2-45B1-496601A3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pain as fifth vital sign">
              <a:extLst>
                <a:ext uri="{FF2B5EF4-FFF2-40B4-BE49-F238E27FC236}">
                  <a16:creationId xmlns:a16="http://schemas.microsoft.com/office/drawing/2014/main" id="{5D976DC0-EA56-FB20-41D1-03FC95668D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 y="4208708"/>
              <a:ext cx="4410635" cy="26492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reus | Phase 2 Assessment of a New Functional Pain Scale ...">
              <a:extLst>
                <a:ext uri="{FF2B5EF4-FFF2-40B4-BE49-F238E27FC236}">
                  <a16:creationId xmlns:a16="http://schemas.microsoft.com/office/drawing/2014/main" id="{FDB41F18-A9D3-E7A7-BF10-0D5651F36A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5998" y="4956122"/>
              <a:ext cx="4802637" cy="19018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7962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6C66916-506F-A250-B656-F8F31D0DED3B}"/>
              </a:ext>
            </a:extLst>
          </p:cNvPr>
          <p:cNvGrpSpPr/>
          <p:nvPr/>
        </p:nvGrpSpPr>
        <p:grpSpPr>
          <a:xfrm>
            <a:off x="228600" y="457200"/>
            <a:ext cx="3235035" cy="2408034"/>
            <a:chOff x="-34636" y="0"/>
            <a:chExt cx="9213271" cy="6858000"/>
          </a:xfrm>
        </p:grpSpPr>
        <p:pic>
          <p:nvPicPr>
            <p:cNvPr id="4098" name="Picture 2" descr="OxyContin &amp; the Opioid Epidemic - Ethics Unwrapped">
              <a:extLst>
                <a:ext uri="{FF2B5EF4-FFF2-40B4-BE49-F238E27FC236}">
                  <a16:creationId xmlns:a16="http://schemas.microsoft.com/office/drawing/2014/main" id="{452D7EA7-122A-CDC2-45B1-496601A3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pain as fifth vital sign">
              <a:extLst>
                <a:ext uri="{FF2B5EF4-FFF2-40B4-BE49-F238E27FC236}">
                  <a16:creationId xmlns:a16="http://schemas.microsoft.com/office/drawing/2014/main" id="{5D976DC0-EA56-FB20-41D1-03FC95668D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 y="4208708"/>
              <a:ext cx="4410635" cy="26492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reus | Phase 2 Assessment of a New Functional Pain Scale ...">
              <a:extLst>
                <a:ext uri="{FF2B5EF4-FFF2-40B4-BE49-F238E27FC236}">
                  <a16:creationId xmlns:a16="http://schemas.microsoft.com/office/drawing/2014/main" id="{FDB41F18-A9D3-E7A7-BF10-0D5651F36A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5998" y="4956122"/>
              <a:ext cx="4802637" cy="190187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95C8E432-28EB-850D-0AA9-C264B59342AF}"/>
              </a:ext>
            </a:extLst>
          </p:cNvPr>
          <p:cNvPicPr>
            <a:picLocks noChangeAspect="1"/>
          </p:cNvPicPr>
          <p:nvPr/>
        </p:nvPicPr>
        <p:blipFill>
          <a:blip r:embed="rId6"/>
          <a:stretch>
            <a:fillRect/>
          </a:stretch>
        </p:blipFill>
        <p:spPr>
          <a:xfrm>
            <a:off x="3755736" y="76200"/>
            <a:ext cx="5194300" cy="6705600"/>
          </a:xfrm>
          <a:prstGeom prst="rect">
            <a:avLst/>
          </a:prstGeom>
        </p:spPr>
      </p:pic>
    </p:spTree>
    <p:extLst>
      <p:ext uri="{BB962C8B-B14F-4D97-AF65-F5344CB8AC3E}">
        <p14:creationId xmlns:p14="http://schemas.microsoft.com/office/powerpoint/2010/main" val="2646583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43757-E11B-A297-EC3A-BFFBC2CEC2B5}"/>
              </a:ext>
            </a:extLst>
          </p:cNvPr>
          <p:cNvSpPr>
            <a:spLocks noGrp="1"/>
          </p:cNvSpPr>
          <p:nvPr>
            <p:ph type="title"/>
          </p:nvPr>
        </p:nvSpPr>
        <p:spPr/>
        <p:txBody>
          <a:bodyPr/>
          <a:lstStyle/>
          <a:p>
            <a:endParaRPr lang="en-US"/>
          </a:p>
        </p:txBody>
      </p:sp>
      <p:pic>
        <p:nvPicPr>
          <p:cNvPr id="3074" name="Picture 2">
            <a:extLst>
              <a:ext uri="{FF2B5EF4-FFF2-40B4-BE49-F238E27FC236}">
                <a16:creationId xmlns:a16="http://schemas.microsoft.com/office/drawing/2014/main" id="{1D67C2BD-BF22-8791-BDA2-CBC91BCA8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10" y="0"/>
            <a:ext cx="9299256" cy="6861430"/>
          </a:xfrm>
          <a:prstGeom prst="rect">
            <a:avLst/>
          </a:prstGeom>
          <a:noFill/>
          <a:extLst>
            <a:ext uri="{909E8E84-426E-40DD-AFC4-6F175D3DCCD1}">
              <a14:hiddenFill xmlns:a14="http://schemas.microsoft.com/office/drawing/2010/main">
                <a:solidFill>
                  <a:srgbClr val="FFFFFF"/>
                </a:solidFill>
              </a14:hiddenFill>
            </a:ext>
          </a:extLst>
        </p:spPr>
      </p:pic>
      <p:sp>
        <p:nvSpPr>
          <p:cNvPr id="3" name="Down Arrow 2">
            <a:extLst>
              <a:ext uri="{FF2B5EF4-FFF2-40B4-BE49-F238E27FC236}">
                <a16:creationId xmlns:a16="http://schemas.microsoft.com/office/drawing/2014/main" id="{AAD790A4-D4CA-829B-2254-14ED1D830883}"/>
              </a:ext>
            </a:extLst>
          </p:cNvPr>
          <p:cNvSpPr/>
          <p:nvPr/>
        </p:nvSpPr>
        <p:spPr>
          <a:xfrm rot="3785530">
            <a:off x="7846946" y="684628"/>
            <a:ext cx="533400" cy="1066800"/>
          </a:xfrm>
          <a:prstGeom prst="downArrow">
            <a:avLst/>
          </a:prstGeom>
          <a:solidFill>
            <a:srgbClr val="4E6E59"/>
          </a:solidFill>
          <a:ln>
            <a:solidFill>
              <a:srgbClr val="4E6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ame 3">
            <a:extLst>
              <a:ext uri="{FF2B5EF4-FFF2-40B4-BE49-F238E27FC236}">
                <a16:creationId xmlns:a16="http://schemas.microsoft.com/office/drawing/2014/main" id="{5E06494C-0D5A-C90A-262B-E1E8CC9EFD81}"/>
              </a:ext>
            </a:extLst>
          </p:cNvPr>
          <p:cNvSpPr/>
          <p:nvPr/>
        </p:nvSpPr>
        <p:spPr>
          <a:xfrm>
            <a:off x="6324600" y="1320069"/>
            <a:ext cx="1192698" cy="741240"/>
          </a:xfrm>
          <a:prstGeom prst="frame">
            <a:avLst>
              <a:gd name="adj1" fmla="val 76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3608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5AB9-1436-1236-B0EA-55E47A959A80}"/>
              </a:ext>
            </a:extLst>
          </p:cNvPr>
          <p:cNvSpPr>
            <a:spLocks noGrp="1"/>
          </p:cNvSpPr>
          <p:nvPr>
            <p:ph type="title"/>
          </p:nvPr>
        </p:nvSpPr>
        <p:spPr/>
        <p:txBody>
          <a:bodyPr/>
          <a:lstStyle/>
          <a:p>
            <a:endParaRPr lang="en-US"/>
          </a:p>
        </p:txBody>
      </p:sp>
      <p:pic>
        <p:nvPicPr>
          <p:cNvPr id="3074" name="Picture 2">
            <a:extLst>
              <a:ext uri="{FF2B5EF4-FFF2-40B4-BE49-F238E27FC236}">
                <a16:creationId xmlns:a16="http://schemas.microsoft.com/office/drawing/2014/main" id="{9BDA2729-928B-937A-EF28-7C6720AF3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733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243A743-BA3F-B8C2-5246-E47E7933FB3E}"/>
              </a:ext>
            </a:extLst>
          </p:cNvPr>
          <p:cNvGrpSpPr/>
          <p:nvPr/>
        </p:nvGrpSpPr>
        <p:grpSpPr>
          <a:xfrm>
            <a:off x="342900" y="551814"/>
            <a:ext cx="8458200" cy="5754371"/>
            <a:chOff x="25400" y="196215"/>
            <a:chExt cx="9191978" cy="6253583"/>
          </a:xfrm>
        </p:grpSpPr>
        <p:pic>
          <p:nvPicPr>
            <p:cNvPr id="2" name="Picture 1" descr="Chart, line chart&#10;&#10;Description automatically generated">
              <a:extLst>
                <a:ext uri="{FF2B5EF4-FFF2-40B4-BE49-F238E27FC236}">
                  <a16:creationId xmlns:a16="http://schemas.microsoft.com/office/drawing/2014/main" id="{C7E670C2-45C4-8393-A296-792FFE40634A}"/>
                </a:ext>
              </a:extLst>
            </p:cNvPr>
            <p:cNvPicPr>
              <a:picLocks noChangeAspect="1"/>
            </p:cNvPicPr>
            <p:nvPr/>
          </p:nvPicPr>
          <p:blipFill>
            <a:blip r:embed="rId3"/>
            <a:stretch>
              <a:fillRect/>
            </a:stretch>
          </p:blipFill>
          <p:spPr>
            <a:xfrm>
              <a:off x="25400" y="196215"/>
              <a:ext cx="9191978" cy="6204585"/>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8B7FE7FC-115C-8A92-F67B-BA189B3E7A77}"/>
                </a:ext>
              </a:extLst>
            </p:cNvPr>
            <p:cNvPicPr>
              <a:picLocks noChangeAspect="1"/>
            </p:cNvPicPr>
            <p:nvPr/>
          </p:nvPicPr>
          <p:blipFill>
            <a:blip r:embed="rId4"/>
            <a:stretch>
              <a:fillRect/>
            </a:stretch>
          </p:blipFill>
          <p:spPr>
            <a:xfrm>
              <a:off x="76200" y="5791200"/>
              <a:ext cx="1195972" cy="552412"/>
            </a:xfrm>
            <a:prstGeom prst="rect">
              <a:avLst/>
            </a:prstGeom>
          </p:spPr>
        </p:pic>
        <p:pic>
          <p:nvPicPr>
            <p:cNvPr id="4" name="Content Placeholder 6" descr="Graphical user interface, text, application&#10;&#10;Description automatically generated">
              <a:extLst>
                <a:ext uri="{FF2B5EF4-FFF2-40B4-BE49-F238E27FC236}">
                  <a16:creationId xmlns:a16="http://schemas.microsoft.com/office/drawing/2014/main" id="{332C1052-E25D-B023-2F32-AABF720DE486}"/>
                </a:ext>
              </a:extLst>
            </p:cNvPr>
            <p:cNvPicPr>
              <a:picLocks noChangeAspect="1"/>
            </p:cNvPicPr>
            <p:nvPr/>
          </p:nvPicPr>
          <p:blipFill>
            <a:blip r:embed="rId5"/>
            <a:stretch>
              <a:fillRect/>
            </a:stretch>
          </p:blipFill>
          <p:spPr>
            <a:xfrm>
              <a:off x="1275200" y="5827293"/>
              <a:ext cx="1730281" cy="552412"/>
            </a:xfrm>
            <a:prstGeom prst="rect">
              <a:avLst/>
            </a:prstGeom>
          </p:spPr>
        </p:pic>
        <p:sp>
          <p:nvSpPr>
            <p:cNvPr id="5" name="TextBox 4">
              <a:extLst>
                <a:ext uri="{FF2B5EF4-FFF2-40B4-BE49-F238E27FC236}">
                  <a16:creationId xmlns:a16="http://schemas.microsoft.com/office/drawing/2014/main" id="{083D0906-2C0C-634A-DE85-9F303901DC0A}"/>
                </a:ext>
              </a:extLst>
            </p:cNvPr>
            <p:cNvSpPr txBox="1"/>
            <p:nvPr/>
          </p:nvSpPr>
          <p:spPr>
            <a:xfrm>
              <a:off x="3005120" y="6139925"/>
              <a:ext cx="5249879" cy="309873"/>
            </a:xfrm>
            <a:prstGeom prst="rect">
              <a:avLst/>
            </a:prstGeom>
            <a:noFill/>
          </p:spPr>
          <p:txBody>
            <a:bodyPr wrap="square" rtlCol="0">
              <a:normAutofit/>
            </a:bodyPr>
            <a:lstStyle/>
            <a:p>
              <a:pPr>
                <a:lnSpc>
                  <a:spcPct val="90000"/>
                </a:lnSpc>
                <a:spcAft>
                  <a:spcPts val="600"/>
                </a:spcAft>
              </a:pPr>
              <a:r>
                <a:rPr lang="en-US" sz="500">
                  <a:solidFill>
                    <a:schemeClr val="bg1"/>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grpSp>
    </p:spTree>
    <p:extLst>
      <p:ext uri="{BB962C8B-B14F-4D97-AF65-F5344CB8AC3E}">
        <p14:creationId xmlns:p14="http://schemas.microsoft.com/office/powerpoint/2010/main" val="1544402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32E4146-990C-D24B-18DB-8C93406E942E}"/>
              </a:ext>
            </a:extLst>
          </p:cNvPr>
          <p:cNvGrpSpPr/>
          <p:nvPr/>
        </p:nvGrpSpPr>
        <p:grpSpPr>
          <a:xfrm>
            <a:off x="342900" y="578878"/>
            <a:ext cx="8458200" cy="5700244"/>
            <a:chOff x="684130" y="811763"/>
            <a:chExt cx="7877636" cy="5308984"/>
          </a:xfrm>
        </p:grpSpPr>
        <p:pic>
          <p:nvPicPr>
            <p:cNvPr id="2" name="Picture 1">
              <a:extLst>
                <a:ext uri="{FF2B5EF4-FFF2-40B4-BE49-F238E27FC236}">
                  <a16:creationId xmlns:a16="http://schemas.microsoft.com/office/drawing/2014/main" id="{C95DC1A7-1048-3F6A-26FB-8513583152FC}"/>
                </a:ext>
              </a:extLst>
            </p:cNvPr>
            <p:cNvPicPr>
              <a:picLocks noChangeAspect="1"/>
            </p:cNvPicPr>
            <p:nvPr/>
          </p:nvPicPr>
          <p:blipFill>
            <a:blip r:embed="rId3"/>
            <a:stretch>
              <a:fillRect/>
            </a:stretch>
          </p:blipFill>
          <p:spPr>
            <a:xfrm>
              <a:off x="685800" y="811763"/>
              <a:ext cx="7772400" cy="5234473"/>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7E3EB0C3-29DD-8B60-3D5E-CED56B3C7629}"/>
                </a:ext>
              </a:extLst>
            </p:cNvPr>
            <p:cNvPicPr>
              <a:picLocks noChangeAspect="1"/>
            </p:cNvPicPr>
            <p:nvPr/>
          </p:nvPicPr>
          <p:blipFill>
            <a:blip r:embed="rId4"/>
            <a:stretch>
              <a:fillRect/>
            </a:stretch>
          </p:blipFill>
          <p:spPr>
            <a:xfrm>
              <a:off x="684130" y="5486400"/>
              <a:ext cx="1151933" cy="532071"/>
            </a:xfrm>
            <a:prstGeom prst="rect">
              <a:avLst/>
            </a:prstGeom>
          </p:spPr>
        </p:pic>
        <p:pic>
          <p:nvPicPr>
            <p:cNvPr id="4" name="Content Placeholder 6" descr="Graphical user interface, text, application&#10;&#10;Description automatically generated">
              <a:extLst>
                <a:ext uri="{FF2B5EF4-FFF2-40B4-BE49-F238E27FC236}">
                  <a16:creationId xmlns:a16="http://schemas.microsoft.com/office/drawing/2014/main" id="{E0DD6A82-2BBE-6D37-C9BD-AECC78404C32}"/>
                </a:ext>
              </a:extLst>
            </p:cNvPr>
            <p:cNvPicPr>
              <a:picLocks noChangeAspect="1"/>
            </p:cNvPicPr>
            <p:nvPr/>
          </p:nvPicPr>
          <p:blipFill>
            <a:blip r:embed="rId5"/>
            <a:stretch>
              <a:fillRect/>
            </a:stretch>
          </p:blipFill>
          <p:spPr>
            <a:xfrm>
              <a:off x="1838980" y="5521164"/>
              <a:ext cx="1666568" cy="532071"/>
            </a:xfrm>
            <a:prstGeom prst="rect">
              <a:avLst/>
            </a:prstGeom>
          </p:spPr>
        </p:pic>
        <p:sp>
          <p:nvSpPr>
            <p:cNvPr id="5" name="TextBox 4">
              <a:extLst>
                <a:ext uri="{FF2B5EF4-FFF2-40B4-BE49-F238E27FC236}">
                  <a16:creationId xmlns:a16="http://schemas.microsoft.com/office/drawing/2014/main" id="{2E3294B4-2964-C334-7004-8B1B2327E4DB}"/>
                </a:ext>
              </a:extLst>
            </p:cNvPr>
            <p:cNvSpPr txBox="1"/>
            <p:nvPr/>
          </p:nvSpPr>
          <p:spPr>
            <a:xfrm>
              <a:off x="3505200" y="5822284"/>
              <a:ext cx="5056566" cy="298463"/>
            </a:xfrm>
            <a:prstGeom prst="rect">
              <a:avLst/>
            </a:prstGeom>
            <a:noFill/>
          </p:spPr>
          <p:txBody>
            <a:bodyPr wrap="square" rtlCol="0">
              <a:normAutofit/>
            </a:bodyPr>
            <a:lstStyle/>
            <a:p>
              <a:pPr>
                <a:lnSpc>
                  <a:spcPct val="90000"/>
                </a:lnSpc>
                <a:spcAft>
                  <a:spcPts val="600"/>
                </a:spcAft>
              </a:pPr>
              <a:r>
                <a:rPr lang="en-US" sz="500">
                  <a:solidFill>
                    <a:schemeClr val="bg1"/>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grpSp>
    </p:spTree>
    <p:extLst>
      <p:ext uri="{BB962C8B-B14F-4D97-AF65-F5344CB8AC3E}">
        <p14:creationId xmlns:p14="http://schemas.microsoft.com/office/powerpoint/2010/main" val="673373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AE4CD68-D8E2-45B7-FFF3-33DA682B1272}"/>
              </a:ext>
            </a:extLst>
          </p:cNvPr>
          <p:cNvGrpSpPr/>
          <p:nvPr/>
        </p:nvGrpSpPr>
        <p:grpSpPr>
          <a:xfrm>
            <a:off x="508903" y="643467"/>
            <a:ext cx="8126192" cy="5571066"/>
            <a:chOff x="-1" y="332508"/>
            <a:chExt cx="9184913" cy="6296892"/>
          </a:xfrm>
        </p:grpSpPr>
        <p:pic>
          <p:nvPicPr>
            <p:cNvPr id="2" name="Picture 1" descr="Chart, line chart&#10;&#10;Description automatically generated">
              <a:extLst>
                <a:ext uri="{FF2B5EF4-FFF2-40B4-BE49-F238E27FC236}">
                  <a16:creationId xmlns:a16="http://schemas.microsoft.com/office/drawing/2014/main" id="{91D50688-5C94-9A13-737E-DBEB02A2D08E}"/>
                </a:ext>
              </a:extLst>
            </p:cNvPr>
            <p:cNvPicPr>
              <a:picLocks noChangeAspect="1"/>
            </p:cNvPicPr>
            <p:nvPr/>
          </p:nvPicPr>
          <p:blipFill>
            <a:blip r:embed="rId3"/>
            <a:stretch>
              <a:fillRect/>
            </a:stretch>
          </p:blipFill>
          <p:spPr>
            <a:xfrm>
              <a:off x="-1" y="332508"/>
              <a:ext cx="9184913" cy="6220691"/>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7038FAAA-86FD-08F1-F6D4-57B359FBC215}"/>
                </a:ext>
              </a:extLst>
            </p:cNvPr>
            <p:cNvPicPr>
              <a:picLocks noChangeAspect="1"/>
            </p:cNvPicPr>
            <p:nvPr/>
          </p:nvPicPr>
          <p:blipFill>
            <a:blip r:embed="rId4"/>
            <a:stretch>
              <a:fillRect/>
            </a:stretch>
          </p:blipFill>
          <p:spPr>
            <a:xfrm>
              <a:off x="0" y="5970802"/>
              <a:ext cx="1195972" cy="552412"/>
            </a:xfrm>
            <a:prstGeom prst="rect">
              <a:avLst/>
            </a:prstGeom>
          </p:spPr>
        </p:pic>
        <p:pic>
          <p:nvPicPr>
            <p:cNvPr id="4" name="Content Placeholder 6" descr="Graphical user interface, text, application&#10;&#10;Description automatically generated">
              <a:extLst>
                <a:ext uri="{FF2B5EF4-FFF2-40B4-BE49-F238E27FC236}">
                  <a16:creationId xmlns:a16="http://schemas.microsoft.com/office/drawing/2014/main" id="{D1602B9B-78A1-3EE1-A531-1DC57F61E1B0}"/>
                </a:ext>
              </a:extLst>
            </p:cNvPr>
            <p:cNvPicPr>
              <a:picLocks noChangeAspect="1"/>
            </p:cNvPicPr>
            <p:nvPr/>
          </p:nvPicPr>
          <p:blipFill>
            <a:blip r:embed="rId5"/>
            <a:stretch>
              <a:fillRect/>
            </a:stretch>
          </p:blipFill>
          <p:spPr>
            <a:xfrm>
              <a:off x="1199000" y="6006895"/>
              <a:ext cx="1730281" cy="552412"/>
            </a:xfrm>
            <a:prstGeom prst="rect">
              <a:avLst/>
            </a:prstGeom>
          </p:spPr>
        </p:pic>
        <p:sp>
          <p:nvSpPr>
            <p:cNvPr id="5" name="TextBox 4">
              <a:extLst>
                <a:ext uri="{FF2B5EF4-FFF2-40B4-BE49-F238E27FC236}">
                  <a16:creationId xmlns:a16="http://schemas.microsoft.com/office/drawing/2014/main" id="{A89FD108-372A-0FC9-A42F-CA0429EA09F7}"/>
                </a:ext>
              </a:extLst>
            </p:cNvPr>
            <p:cNvSpPr txBox="1"/>
            <p:nvPr/>
          </p:nvSpPr>
          <p:spPr>
            <a:xfrm>
              <a:off x="2928920" y="6319527"/>
              <a:ext cx="5249879" cy="309873"/>
            </a:xfrm>
            <a:prstGeom prst="rect">
              <a:avLst/>
            </a:prstGeom>
            <a:noFill/>
          </p:spPr>
          <p:txBody>
            <a:bodyPr wrap="square" rtlCol="0">
              <a:normAutofit/>
            </a:bodyPr>
            <a:lstStyle/>
            <a:p>
              <a:pPr>
                <a:lnSpc>
                  <a:spcPct val="90000"/>
                </a:lnSpc>
                <a:spcAft>
                  <a:spcPts val="600"/>
                </a:spcAft>
              </a:pPr>
              <a:r>
                <a:rPr lang="en-US" sz="500">
                  <a:solidFill>
                    <a:schemeClr val="bg1"/>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grpSp>
    </p:spTree>
    <p:extLst>
      <p:ext uri="{BB962C8B-B14F-4D97-AF65-F5344CB8AC3E}">
        <p14:creationId xmlns:p14="http://schemas.microsoft.com/office/powerpoint/2010/main" val="767658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29E43D0-DFA8-F01E-7014-F3A1CEC56C82}"/>
              </a:ext>
            </a:extLst>
          </p:cNvPr>
          <p:cNvGrpSpPr/>
          <p:nvPr/>
        </p:nvGrpSpPr>
        <p:grpSpPr>
          <a:xfrm>
            <a:off x="342900" y="571241"/>
            <a:ext cx="8458200" cy="5715518"/>
            <a:chOff x="0" y="339531"/>
            <a:chExt cx="9144000" cy="6178938"/>
          </a:xfrm>
        </p:grpSpPr>
        <p:pic>
          <p:nvPicPr>
            <p:cNvPr id="2" name="Picture 1">
              <a:extLst>
                <a:ext uri="{FF2B5EF4-FFF2-40B4-BE49-F238E27FC236}">
                  <a16:creationId xmlns:a16="http://schemas.microsoft.com/office/drawing/2014/main" id="{DEFED34F-25AB-C5A2-1A43-B459AF41A4E6}"/>
                </a:ext>
              </a:extLst>
            </p:cNvPr>
            <p:cNvPicPr>
              <a:picLocks noChangeAspect="1"/>
            </p:cNvPicPr>
            <p:nvPr/>
          </p:nvPicPr>
          <p:blipFill>
            <a:blip r:embed="rId3"/>
            <a:stretch>
              <a:fillRect/>
            </a:stretch>
          </p:blipFill>
          <p:spPr>
            <a:xfrm>
              <a:off x="0" y="339531"/>
              <a:ext cx="9144000" cy="6178938"/>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5AF9BF79-0C32-A825-3410-5D73D24DC3BB}"/>
                </a:ext>
              </a:extLst>
            </p:cNvPr>
            <p:cNvPicPr>
              <a:picLocks noChangeAspect="1"/>
            </p:cNvPicPr>
            <p:nvPr/>
          </p:nvPicPr>
          <p:blipFill>
            <a:blip r:embed="rId4"/>
            <a:stretch>
              <a:fillRect/>
            </a:stretch>
          </p:blipFill>
          <p:spPr>
            <a:xfrm>
              <a:off x="8058453" y="6029732"/>
              <a:ext cx="1058115" cy="488737"/>
            </a:xfrm>
            <a:prstGeom prst="rect">
              <a:avLst/>
            </a:prstGeom>
          </p:spPr>
        </p:pic>
      </p:grpSp>
    </p:spTree>
    <p:extLst>
      <p:ext uri="{BB962C8B-B14F-4D97-AF65-F5344CB8AC3E}">
        <p14:creationId xmlns:p14="http://schemas.microsoft.com/office/powerpoint/2010/main" val="217638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5CDB60-E662-804C-6FE3-7F669DBFDB72}"/>
              </a:ext>
            </a:extLst>
          </p:cNvPr>
          <p:cNvGrpSpPr/>
          <p:nvPr/>
        </p:nvGrpSpPr>
        <p:grpSpPr>
          <a:xfrm>
            <a:off x="561574" y="643467"/>
            <a:ext cx="8020850" cy="5571066"/>
            <a:chOff x="-56640" y="343029"/>
            <a:chExt cx="9200640" cy="6390516"/>
          </a:xfrm>
        </p:grpSpPr>
        <p:pic>
          <p:nvPicPr>
            <p:cNvPr id="2" name="Picture 1">
              <a:extLst>
                <a:ext uri="{FF2B5EF4-FFF2-40B4-BE49-F238E27FC236}">
                  <a16:creationId xmlns:a16="http://schemas.microsoft.com/office/drawing/2014/main" id="{F5E8DC20-86FC-E5EE-CED8-0F0734100D81}"/>
                </a:ext>
              </a:extLst>
            </p:cNvPr>
            <p:cNvPicPr>
              <a:picLocks noChangeAspect="1"/>
            </p:cNvPicPr>
            <p:nvPr/>
          </p:nvPicPr>
          <p:blipFill>
            <a:blip r:embed="rId3"/>
            <a:stretch>
              <a:fillRect/>
            </a:stretch>
          </p:blipFill>
          <p:spPr>
            <a:xfrm>
              <a:off x="-56640" y="343029"/>
              <a:ext cx="9200640" cy="6210171"/>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90AB4597-A38F-C8C9-5763-30BF110ADFD9}"/>
                </a:ext>
              </a:extLst>
            </p:cNvPr>
            <p:cNvPicPr>
              <a:picLocks noChangeAspect="1"/>
            </p:cNvPicPr>
            <p:nvPr/>
          </p:nvPicPr>
          <p:blipFill>
            <a:blip r:embed="rId4"/>
            <a:stretch>
              <a:fillRect/>
            </a:stretch>
          </p:blipFill>
          <p:spPr>
            <a:xfrm>
              <a:off x="8197575" y="6296397"/>
              <a:ext cx="946425" cy="437148"/>
            </a:xfrm>
            <a:prstGeom prst="rect">
              <a:avLst/>
            </a:prstGeom>
          </p:spPr>
        </p:pic>
      </p:grpSp>
    </p:spTree>
    <p:extLst>
      <p:ext uri="{BB962C8B-B14F-4D97-AF65-F5344CB8AC3E}">
        <p14:creationId xmlns:p14="http://schemas.microsoft.com/office/powerpoint/2010/main" val="1387057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5C4719-CE26-BE5C-AB9E-2AE20DE17EDE}"/>
              </a:ext>
            </a:extLst>
          </p:cNvPr>
          <p:cNvSpPr>
            <a:spLocks noGrp="1"/>
          </p:cNvSpPr>
          <p:nvPr>
            <p:ph type="title"/>
          </p:nvPr>
        </p:nvSpPr>
        <p:spPr>
          <a:xfrm>
            <a:off x="479160" y="457201"/>
            <a:ext cx="8182230" cy="1832654"/>
          </a:xfrm>
        </p:spPr>
        <p:txBody>
          <a:bodyPr vert="horz" lIns="91440" tIns="45720" rIns="91440" bIns="45720" rtlCol="0" anchor="b">
            <a:normAutofit/>
          </a:bodyPr>
          <a:lstStyle/>
          <a:p>
            <a:pPr algn="ctr" defTabSz="914400"/>
            <a:r>
              <a:rPr lang="en-US" sz="5700" kern="1200" dirty="0">
                <a:solidFill>
                  <a:schemeClr val="bg1"/>
                </a:solidFill>
                <a:latin typeface="+mj-lt"/>
                <a:ea typeface="+mj-ea"/>
                <a:cs typeface="+mj-cs"/>
              </a:rPr>
              <a:t>WELCOME!</a:t>
            </a:r>
          </a:p>
        </p:txBody>
      </p:sp>
      <p:sp>
        <p:nvSpPr>
          <p:cNvPr id="1044"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2343912"/>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QUIZ: What Healthcare Degree Is Right for You?">
            <a:extLst>
              <a:ext uri="{FF2B5EF4-FFF2-40B4-BE49-F238E27FC236}">
                <a16:creationId xmlns:a16="http://schemas.microsoft.com/office/drawing/2014/main" id="{83BE4BCD-D1C4-C167-B7D9-F8A506EA6E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6667"/>
          <a:stretch/>
        </p:blipFill>
        <p:spPr bwMode="auto">
          <a:xfrm>
            <a:off x="920426" y="3124200"/>
            <a:ext cx="7300861" cy="310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11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82DD373-7BF4-7936-3000-360ED7274842}"/>
              </a:ext>
            </a:extLst>
          </p:cNvPr>
          <p:cNvGrpSpPr/>
          <p:nvPr/>
        </p:nvGrpSpPr>
        <p:grpSpPr>
          <a:xfrm>
            <a:off x="342900" y="569552"/>
            <a:ext cx="8458200" cy="5718896"/>
            <a:chOff x="685800" y="801399"/>
            <a:chExt cx="7772400" cy="5255202"/>
          </a:xfrm>
        </p:grpSpPr>
        <p:pic>
          <p:nvPicPr>
            <p:cNvPr id="2" name="Picture 1" descr="Chart, line chart&#10;&#10;Description automatically generated">
              <a:extLst>
                <a:ext uri="{FF2B5EF4-FFF2-40B4-BE49-F238E27FC236}">
                  <a16:creationId xmlns:a16="http://schemas.microsoft.com/office/drawing/2014/main" id="{36560265-0082-A9B9-6B1F-BED0CD035216}"/>
                </a:ext>
              </a:extLst>
            </p:cNvPr>
            <p:cNvPicPr>
              <a:picLocks noChangeAspect="1"/>
            </p:cNvPicPr>
            <p:nvPr/>
          </p:nvPicPr>
          <p:blipFill>
            <a:blip r:embed="rId3"/>
            <a:stretch>
              <a:fillRect/>
            </a:stretch>
          </p:blipFill>
          <p:spPr>
            <a:xfrm>
              <a:off x="685800" y="801399"/>
              <a:ext cx="7772400" cy="5255202"/>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DAA9D5B4-3629-D6FB-AFA4-81821CD891CA}"/>
                </a:ext>
              </a:extLst>
            </p:cNvPr>
            <p:cNvPicPr>
              <a:picLocks noChangeAspect="1"/>
            </p:cNvPicPr>
            <p:nvPr/>
          </p:nvPicPr>
          <p:blipFill>
            <a:blip r:embed="rId4"/>
            <a:stretch>
              <a:fillRect/>
            </a:stretch>
          </p:blipFill>
          <p:spPr>
            <a:xfrm>
              <a:off x="685800" y="5672460"/>
              <a:ext cx="825066" cy="381093"/>
            </a:xfrm>
            <a:prstGeom prst="rect">
              <a:avLst/>
            </a:prstGeom>
          </p:spPr>
        </p:pic>
      </p:grpSp>
    </p:spTree>
    <p:extLst>
      <p:ext uri="{BB962C8B-B14F-4D97-AF65-F5344CB8AC3E}">
        <p14:creationId xmlns:p14="http://schemas.microsoft.com/office/powerpoint/2010/main" val="2072786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B4A7618-3F81-CA57-6D01-E325138435EE}"/>
              </a:ext>
            </a:extLst>
          </p:cNvPr>
          <p:cNvGrpSpPr/>
          <p:nvPr/>
        </p:nvGrpSpPr>
        <p:grpSpPr>
          <a:xfrm>
            <a:off x="342900" y="585625"/>
            <a:ext cx="8458200" cy="5686749"/>
            <a:chOff x="685800" y="816169"/>
            <a:chExt cx="7772400" cy="5225661"/>
          </a:xfrm>
        </p:grpSpPr>
        <p:pic>
          <p:nvPicPr>
            <p:cNvPr id="2" name="Picture 1">
              <a:extLst>
                <a:ext uri="{FF2B5EF4-FFF2-40B4-BE49-F238E27FC236}">
                  <a16:creationId xmlns:a16="http://schemas.microsoft.com/office/drawing/2014/main" id="{D38C78D9-A83B-2EBF-1556-A84491DD4648}"/>
                </a:ext>
              </a:extLst>
            </p:cNvPr>
            <p:cNvPicPr>
              <a:picLocks noChangeAspect="1"/>
            </p:cNvPicPr>
            <p:nvPr/>
          </p:nvPicPr>
          <p:blipFill>
            <a:blip r:embed="rId3"/>
            <a:stretch>
              <a:fillRect/>
            </a:stretch>
          </p:blipFill>
          <p:spPr>
            <a:xfrm>
              <a:off x="685800" y="816169"/>
              <a:ext cx="7772400" cy="5225661"/>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D9A6F447-1C0D-3969-B37F-CE8BF9BD6258}"/>
                </a:ext>
              </a:extLst>
            </p:cNvPr>
            <p:cNvPicPr>
              <a:picLocks noChangeAspect="1"/>
            </p:cNvPicPr>
            <p:nvPr/>
          </p:nvPicPr>
          <p:blipFill>
            <a:blip r:embed="rId4"/>
            <a:stretch>
              <a:fillRect/>
            </a:stretch>
          </p:blipFill>
          <p:spPr>
            <a:xfrm>
              <a:off x="731993" y="5618781"/>
              <a:ext cx="868207" cy="401019"/>
            </a:xfrm>
            <a:prstGeom prst="rect">
              <a:avLst/>
            </a:prstGeom>
          </p:spPr>
        </p:pic>
      </p:grpSp>
    </p:spTree>
    <p:extLst>
      <p:ext uri="{BB962C8B-B14F-4D97-AF65-F5344CB8AC3E}">
        <p14:creationId xmlns:p14="http://schemas.microsoft.com/office/powerpoint/2010/main" val="1923886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21C545-D2E4-7D09-6E51-49117D06C173}"/>
              </a:ext>
            </a:extLst>
          </p:cNvPr>
          <p:cNvGrpSpPr/>
          <p:nvPr/>
        </p:nvGrpSpPr>
        <p:grpSpPr>
          <a:xfrm>
            <a:off x="482600" y="673402"/>
            <a:ext cx="8178799" cy="5511196"/>
            <a:chOff x="685800" y="810326"/>
            <a:chExt cx="7772400" cy="5237348"/>
          </a:xfrm>
        </p:grpSpPr>
        <p:pic>
          <p:nvPicPr>
            <p:cNvPr id="2" name="Picture 1" descr="Chart, line chart&#10;&#10;Description automatically generated">
              <a:extLst>
                <a:ext uri="{FF2B5EF4-FFF2-40B4-BE49-F238E27FC236}">
                  <a16:creationId xmlns:a16="http://schemas.microsoft.com/office/drawing/2014/main" id="{7ABC204E-1704-162B-A4E8-03C9C1D66259}"/>
                </a:ext>
              </a:extLst>
            </p:cNvPr>
            <p:cNvPicPr>
              <a:picLocks noChangeAspect="1"/>
            </p:cNvPicPr>
            <p:nvPr/>
          </p:nvPicPr>
          <p:blipFill>
            <a:blip r:embed="rId3"/>
            <a:stretch>
              <a:fillRect/>
            </a:stretch>
          </p:blipFill>
          <p:spPr>
            <a:xfrm>
              <a:off x="685800" y="810326"/>
              <a:ext cx="7772400" cy="5237348"/>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367C5BED-0512-F081-FA93-8BA0F7780C0D}"/>
                </a:ext>
              </a:extLst>
            </p:cNvPr>
            <p:cNvPicPr>
              <a:picLocks noChangeAspect="1"/>
            </p:cNvPicPr>
            <p:nvPr/>
          </p:nvPicPr>
          <p:blipFill>
            <a:blip r:embed="rId4"/>
            <a:stretch>
              <a:fillRect/>
            </a:stretch>
          </p:blipFill>
          <p:spPr>
            <a:xfrm>
              <a:off x="731993" y="5618781"/>
              <a:ext cx="868207" cy="401019"/>
            </a:xfrm>
            <a:prstGeom prst="rect">
              <a:avLst/>
            </a:prstGeom>
          </p:spPr>
        </p:pic>
      </p:grpSp>
    </p:spTree>
    <p:extLst>
      <p:ext uri="{BB962C8B-B14F-4D97-AF65-F5344CB8AC3E}">
        <p14:creationId xmlns:p14="http://schemas.microsoft.com/office/powerpoint/2010/main" val="3716394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EAE9E01-A8A9-3DC4-02CB-8DBD3FFF47B6}"/>
              </a:ext>
            </a:extLst>
          </p:cNvPr>
          <p:cNvGrpSpPr/>
          <p:nvPr/>
        </p:nvGrpSpPr>
        <p:grpSpPr>
          <a:xfrm>
            <a:off x="342900" y="582398"/>
            <a:ext cx="8458200" cy="5693203"/>
            <a:chOff x="685800" y="813204"/>
            <a:chExt cx="7772400" cy="5231592"/>
          </a:xfrm>
        </p:grpSpPr>
        <p:pic>
          <p:nvPicPr>
            <p:cNvPr id="2" name="Picture 1" descr="Chart, line chart&#10;&#10;Description automatically generated">
              <a:extLst>
                <a:ext uri="{FF2B5EF4-FFF2-40B4-BE49-F238E27FC236}">
                  <a16:creationId xmlns:a16="http://schemas.microsoft.com/office/drawing/2014/main" id="{2BC77878-270E-C059-CF74-AE05F17A0B19}"/>
                </a:ext>
              </a:extLst>
            </p:cNvPr>
            <p:cNvPicPr>
              <a:picLocks noChangeAspect="1"/>
            </p:cNvPicPr>
            <p:nvPr/>
          </p:nvPicPr>
          <p:blipFill>
            <a:blip r:embed="rId3"/>
            <a:stretch>
              <a:fillRect/>
            </a:stretch>
          </p:blipFill>
          <p:spPr>
            <a:xfrm>
              <a:off x="685800" y="813204"/>
              <a:ext cx="7772400" cy="5231592"/>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D2DDEEFA-7E49-54C8-4C1F-F4D7A196179B}"/>
                </a:ext>
              </a:extLst>
            </p:cNvPr>
            <p:cNvPicPr>
              <a:picLocks noChangeAspect="1"/>
            </p:cNvPicPr>
            <p:nvPr/>
          </p:nvPicPr>
          <p:blipFill>
            <a:blip r:embed="rId4"/>
            <a:stretch>
              <a:fillRect/>
            </a:stretch>
          </p:blipFill>
          <p:spPr>
            <a:xfrm>
              <a:off x="694944" y="5616713"/>
              <a:ext cx="913603" cy="421987"/>
            </a:xfrm>
            <a:prstGeom prst="rect">
              <a:avLst/>
            </a:prstGeom>
          </p:spPr>
        </p:pic>
      </p:grpSp>
    </p:spTree>
    <p:extLst>
      <p:ext uri="{BB962C8B-B14F-4D97-AF65-F5344CB8AC3E}">
        <p14:creationId xmlns:p14="http://schemas.microsoft.com/office/powerpoint/2010/main" val="1420697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09A502A-8024-6E0B-F109-866683060AA5}"/>
              </a:ext>
            </a:extLst>
          </p:cNvPr>
          <p:cNvGrpSpPr/>
          <p:nvPr/>
        </p:nvGrpSpPr>
        <p:grpSpPr>
          <a:xfrm>
            <a:off x="342900" y="585625"/>
            <a:ext cx="8458200" cy="5686749"/>
            <a:chOff x="685800" y="816169"/>
            <a:chExt cx="7772400" cy="5225661"/>
          </a:xfrm>
        </p:grpSpPr>
        <p:pic>
          <p:nvPicPr>
            <p:cNvPr id="2" name="Picture 1" descr="Chart, bar chart&#10;&#10;Description automatically generated">
              <a:extLst>
                <a:ext uri="{FF2B5EF4-FFF2-40B4-BE49-F238E27FC236}">
                  <a16:creationId xmlns:a16="http://schemas.microsoft.com/office/drawing/2014/main" id="{8865B383-E044-9B2A-5166-96A96EFC34D9}"/>
                </a:ext>
              </a:extLst>
            </p:cNvPr>
            <p:cNvPicPr>
              <a:picLocks noChangeAspect="1"/>
            </p:cNvPicPr>
            <p:nvPr/>
          </p:nvPicPr>
          <p:blipFill>
            <a:blip r:embed="rId3"/>
            <a:stretch>
              <a:fillRect/>
            </a:stretch>
          </p:blipFill>
          <p:spPr>
            <a:xfrm>
              <a:off x="685800" y="816169"/>
              <a:ext cx="7772400" cy="5225661"/>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21CA6D9D-0F18-A189-46F6-286E3BF862B6}"/>
                </a:ext>
              </a:extLst>
            </p:cNvPr>
            <p:cNvPicPr>
              <a:picLocks noChangeAspect="1"/>
            </p:cNvPicPr>
            <p:nvPr/>
          </p:nvPicPr>
          <p:blipFill>
            <a:blip r:embed="rId4"/>
            <a:stretch>
              <a:fillRect/>
            </a:stretch>
          </p:blipFill>
          <p:spPr>
            <a:xfrm>
              <a:off x="715027" y="5575748"/>
              <a:ext cx="961373" cy="444052"/>
            </a:xfrm>
            <a:prstGeom prst="rect">
              <a:avLst/>
            </a:prstGeom>
          </p:spPr>
        </p:pic>
      </p:grpSp>
    </p:spTree>
    <p:extLst>
      <p:ext uri="{BB962C8B-B14F-4D97-AF65-F5344CB8AC3E}">
        <p14:creationId xmlns:p14="http://schemas.microsoft.com/office/powerpoint/2010/main" val="1846453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0662573-052B-5E33-BD17-2FF2D866DBD6}"/>
              </a:ext>
            </a:extLst>
          </p:cNvPr>
          <p:cNvPicPr>
            <a:picLocks noChangeAspect="1"/>
          </p:cNvPicPr>
          <p:nvPr/>
        </p:nvPicPr>
        <p:blipFill>
          <a:blip r:embed="rId3"/>
          <a:stretch>
            <a:fillRect/>
          </a:stretch>
        </p:blipFill>
        <p:spPr>
          <a:xfrm>
            <a:off x="342900" y="574358"/>
            <a:ext cx="8458200" cy="5709283"/>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90A7C0F7-A426-4310-9F34-9475B779D155}"/>
              </a:ext>
            </a:extLst>
          </p:cNvPr>
          <p:cNvPicPr>
            <a:picLocks noChangeAspect="1"/>
          </p:cNvPicPr>
          <p:nvPr/>
        </p:nvPicPr>
        <p:blipFill>
          <a:blip r:embed="rId4"/>
          <a:stretch>
            <a:fillRect/>
          </a:stretch>
        </p:blipFill>
        <p:spPr>
          <a:xfrm>
            <a:off x="357758" y="5910669"/>
            <a:ext cx="1011641" cy="467270"/>
          </a:xfrm>
          <a:prstGeom prst="rect">
            <a:avLst/>
          </a:prstGeom>
        </p:spPr>
      </p:pic>
    </p:spTree>
    <p:extLst>
      <p:ext uri="{BB962C8B-B14F-4D97-AF65-F5344CB8AC3E}">
        <p14:creationId xmlns:p14="http://schemas.microsoft.com/office/powerpoint/2010/main" val="3211281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E7DA124-13CA-37E9-7470-E2FDC31C18F3}"/>
              </a:ext>
            </a:extLst>
          </p:cNvPr>
          <p:cNvGrpSpPr/>
          <p:nvPr/>
        </p:nvGrpSpPr>
        <p:grpSpPr>
          <a:xfrm>
            <a:off x="342900" y="571500"/>
            <a:ext cx="8458200" cy="5715000"/>
            <a:chOff x="342900" y="762000"/>
            <a:chExt cx="8458200" cy="5715000"/>
          </a:xfrm>
        </p:grpSpPr>
        <p:pic>
          <p:nvPicPr>
            <p:cNvPr id="2" name="Picture 1">
              <a:extLst>
                <a:ext uri="{FF2B5EF4-FFF2-40B4-BE49-F238E27FC236}">
                  <a16:creationId xmlns:a16="http://schemas.microsoft.com/office/drawing/2014/main" id="{72317BBB-80E8-36F1-7B42-86C8A0B69C20}"/>
                </a:ext>
              </a:extLst>
            </p:cNvPr>
            <p:cNvPicPr>
              <a:picLocks noChangeAspect="1"/>
            </p:cNvPicPr>
            <p:nvPr/>
          </p:nvPicPr>
          <p:blipFill>
            <a:blip r:embed="rId3"/>
            <a:stretch>
              <a:fillRect/>
            </a:stretch>
          </p:blipFill>
          <p:spPr>
            <a:xfrm>
              <a:off x="342900" y="762000"/>
              <a:ext cx="8458200" cy="5709045"/>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514ABECF-AAD1-D17F-EB54-90418ECE9E11}"/>
                </a:ext>
              </a:extLst>
            </p:cNvPr>
            <p:cNvPicPr>
              <a:picLocks noChangeAspect="1"/>
            </p:cNvPicPr>
            <p:nvPr/>
          </p:nvPicPr>
          <p:blipFill>
            <a:blip r:embed="rId4"/>
            <a:stretch>
              <a:fillRect/>
            </a:stretch>
          </p:blipFill>
          <p:spPr>
            <a:xfrm>
              <a:off x="357758" y="6009730"/>
              <a:ext cx="1011641" cy="467270"/>
            </a:xfrm>
            <a:prstGeom prst="rect">
              <a:avLst/>
            </a:prstGeom>
          </p:spPr>
        </p:pic>
      </p:grpSp>
    </p:spTree>
    <p:extLst>
      <p:ext uri="{BB962C8B-B14F-4D97-AF65-F5344CB8AC3E}">
        <p14:creationId xmlns:p14="http://schemas.microsoft.com/office/powerpoint/2010/main" val="166529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F95DE-47D4-CCA8-11C4-2E9667BCA6D9}"/>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8529100E-8DA8-2996-4B2F-9B02441AEA3B}"/>
              </a:ext>
            </a:extLst>
          </p:cNvPr>
          <p:cNvGrpSpPr/>
          <p:nvPr/>
        </p:nvGrpSpPr>
        <p:grpSpPr>
          <a:xfrm>
            <a:off x="63737" y="609600"/>
            <a:ext cx="9249579" cy="5714999"/>
            <a:chOff x="619405" y="0"/>
            <a:chExt cx="10596317" cy="6547103"/>
          </a:xfrm>
        </p:grpSpPr>
        <p:pic>
          <p:nvPicPr>
            <p:cNvPr id="3" name="Picture 2">
              <a:extLst>
                <a:ext uri="{FF2B5EF4-FFF2-40B4-BE49-F238E27FC236}">
                  <a16:creationId xmlns:a16="http://schemas.microsoft.com/office/drawing/2014/main" id="{B1CCAE1D-4A98-1FE4-E5CC-84C592ECD050}"/>
                </a:ext>
              </a:extLst>
            </p:cNvPr>
            <p:cNvPicPr>
              <a:picLocks noChangeAspect="1"/>
            </p:cNvPicPr>
            <p:nvPr/>
          </p:nvPicPr>
          <p:blipFill>
            <a:blip r:embed="rId3"/>
            <a:stretch>
              <a:fillRect/>
            </a:stretch>
          </p:blipFill>
          <p:spPr>
            <a:xfrm>
              <a:off x="619405" y="0"/>
              <a:ext cx="10596317" cy="6547103"/>
            </a:xfrm>
            <a:prstGeom prst="rect">
              <a:avLst/>
            </a:prstGeom>
          </p:spPr>
        </p:pic>
        <p:cxnSp>
          <p:nvCxnSpPr>
            <p:cNvPr id="5" name="Straight Connector 4">
              <a:extLst>
                <a:ext uri="{FF2B5EF4-FFF2-40B4-BE49-F238E27FC236}">
                  <a16:creationId xmlns:a16="http://schemas.microsoft.com/office/drawing/2014/main" id="{D2BD6BAC-C568-0FCF-2212-E03BAB32A3FF}"/>
                </a:ext>
              </a:extLst>
            </p:cNvPr>
            <p:cNvCxnSpPr>
              <a:cxnSpLocks/>
            </p:cNvCxnSpPr>
            <p:nvPr/>
          </p:nvCxnSpPr>
          <p:spPr>
            <a:xfrm flipV="1">
              <a:off x="8233533" y="1207008"/>
              <a:ext cx="0" cy="4651587"/>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2F8EF8F-2C67-FB63-59BB-8080333A01D7}"/>
                </a:ext>
              </a:extLst>
            </p:cNvPr>
            <p:cNvSpPr txBox="1"/>
            <p:nvPr/>
          </p:nvSpPr>
          <p:spPr>
            <a:xfrm>
              <a:off x="6258212" y="5030584"/>
              <a:ext cx="1699695" cy="584239"/>
            </a:xfrm>
            <a:prstGeom prst="rect">
              <a:avLst/>
            </a:prstGeom>
            <a:noFill/>
            <a:ln w="28575">
              <a:solidFill>
                <a:srgbClr val="FF0000">
                  <a:alpha val="62648"/>
                </a:srgbClr>
              </a:solidFill>
            </a:ln>
          </p:spPr>
          <p:txBody>
            <a:bodyPr wrap="square" rtlCol="0">
              <a:spAutoFit/>
            </a:bodyPr>
            <a:lstStyle/>
            <a:p>
              <a:r>
                <a:rPr lang="en-US" sz="1350" dirty="0"/>
                <a:t>March 2020 Covid lockdown begins</a:t>
              </a:r>
            </a:p>
          </p:txBody>
        </p:sp>
      </p:grpSp>
      <p:pic>
        <p:nvPicPr>
          <p:cNvPr id="4" name="Picture 3">
            <a:extLst>
              <a:ext uri="{FF2B5EF4-FFF2-40B4-BE49-F238E27FC236}">
                <a16:creationId xmlns:a16="http://schemas.microsoft.com/office/drawing/2014/main" id="{2ACD04FF-53D7-D6C2-E5F0-BE9062A3CD55}"/>
              </a:ext>
            </a:extLst>
          </p:cNvPr>
          <p:cNvPicPr>
            <a:picLocks noChangeAspect="1"/>
          </p:cNvPicPr>
          <p:nvPr/>
        </p:nvPicPr>
        <p:blipFill>
          <a:blip r:embed="rId4"/>
          <a:stretch>
            <a:fillRect/>
          </a:stretch>
        </p:blipFill>
        <p:spPr>
          <a:xfrm>
            <a:off x="6853415" y="3879181"/>
            <a:ext cx="2219305" cy="1156277"/>
          </a:xfrm>
          <a:prstGeom prst="rect">
            <a:avLst/>
          </a:prstGeom>
        </p:spPr>
      </p:pic>
    </p:spTree>
    <p:extLst>
      <p:ext uri="{BB962C8B-B14F-4D97-AF65-F5344CB8AC3E}">
        <p14:creationId xmlns:p14="http://schemas.microsoft.com/office/powerpoint/2010/main" val="3413488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BF28171-2401-B910-831D-8D7B623EDD7F}"/>
              </a:ext>
            </a:extLst>
          </p:cNvPr>
          <p:cNvGrpSpPr/>
          <p:nvPr/>
        </p:nvGrpSpPr>
        <p:grpSpPr>
          <a:xfrm>
            <a:off x="2209800" y="113218"/>
            <a:ext cx="5029200" cy="6631564"/>
            <a:chOff x="2590800" y="587717"/>
            <a:chExt cx="4248899" cy="5602650"/>
          </a:xfrm>
        </p:grpSpPr>
        <p:pic>
          <p:nvPicPr>
            <p:cNvPr id="3" name="Picture 1">
              <a:extLst>
                <a:ext uri="{FF2B5EF4-FFF2-40B4-BE49-F238E27FC236}">
                  <a16:creationId xmlns:a16="http://schemas.microsoft.com/office/drawing/2014/main" id="{DE59A1D2-157B-DC3C-3F10-B02779BD5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587717"/>
              <a:ext cx="4248899" cy="560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D95D9B1-076D-AFD5-3085-6BF7B1323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399" y="5801032"/>
              <a:ext cx="8763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64140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BF28171-2401-B910-831D-8D7B623EDD7F}"/>
              </a:ext>
            </a:extLst>
          </p:cNvPr>
          <p:cNvGrpSpPr/>
          <p:nvPr/>
        </p:nvGrpSpPr>
        <p:grpSpPr>
          <a:xfrm>
            <a:off x="228600" y="304800"/>
            <a:ext cx="2052296" cy="2706182"/>
            <a:chOff x="2590800" y="587717"/>
            <a:chExt cx="4248899" cy="5602650"/>
          </a:xfrm>
        </p:grpSpPr>
        <p:pic>
          <p:nvPicPr>
            <p:cNvPr id="3" name="Picture 1">
              <a:extLst>
                <a:ext uri="{FF2B5EF4-FFF2-40B4-BE49-F238E27FC236}">
                  <a16:creationId xmlns:a16="http://schemas.microsoft.com/office/drawing/2014/main" id="{DE59A1D2-157B-DC3C-3F10-B02779BD5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587717"/>
              <a:ext cx="4248899" cy="560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D95D9B1-076D-AFD5-3085-6BF7B1323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399" y="5801032"/>
              <a:ext cx="8763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Content Placeholder 6">
            <a:extLst>
              <a:ext uri="{FF2B5EF4-FFF2-40B4-BE49-F238E27FC236}">
                <a16:creationId xmlns:a16="http://schemas.microsoft.com/office/drawing/2014/main" id="{C194A79A-E128-3F2C-5E0D-480285544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276600" y="323850"/>
            <a:ext cx="5154612" cy="6210300"/>
          </a:xfrm>
          <a:prstGeom prst="rect">
            <a:avLst/>
          </a:prstGeom>
        </p:spPr>
      </p:pic>
      <p:pic>
        <p:nvPicPr>
          <p:cNvPr id="5" name="Picture 4">
            <a:extLst>
              <a:ext uri="{FF2B5EF4-FFF2-40B4-BE49-F238E27FC236}">
                <a16:creationId xmlns:a16="http://schemas.microsoft.com/office/drawing/2014/main" id="{CED28516-F908-B834-5E81-C149AD607006}"/>
              </a:ext>
            </a:extLst>
          </p:cNvPr>
          <p:cNvPicPr>
            <a:picLocks noChangeAspect="1"/>
          </p:cNvPicPr>
          <p:nvPr/>
        </p:nvPicPr>
        <p:blipFill>
          <a:blip r:embed="rId6"/>
          <a:stretch>
            <a:fillRect/>
          </a:stretch>
        </p:blipFill>
        <p:spPr>
          <a:xfrm>
            <a:off x="1066800" y="3429000"/>
            <a:ext cx="6591300" cy="1219200"/>
          </a:xfrm>
          <a:prstGeom prst="rect">
            <a:avLst/>
          </a:prstGeom>
        </p:spPr>
      </p:pic>
    </p:spTree>
    <p:extLst>
      <p:ext uri="{BB962C8B-B14F-4D97-AF65-F5344CB8AC3E}">
        <p14:creationId xmlns:p14="http://schemas.microsoft.com/office/powerpoint/2010/main" val="1450545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9B27F7-8935-5667-0E29-BE124BADC380}"/>
              </a:ext>
            </a:extLst>
          </p:cNvPr>
          <p:cNvSpPr>
            <a:spLocks noGrp="1"/>
          </p:cNvSpPr>
          <p:nvPr>
            <p:ph type="title"/>
          </p:nvPr>
        </p:nvSpPr>
        <p:spPr>
          <a:xfrm>
            <a:off x="628650" y="1828800"/>
            <a:ext cx="7886700" cy="1325563"/>
          </a:xfrm>
        </p:spPr>
        <p:txBody>
          <a:bodyPr/>
          <a:lstStyle/>
          <a:p>
            <a:r>
              <a:rPr lang="en-US" dirty="0">
                <a:solidFill>
                  <a:schemeClr val="bg1"/>
                </a:solidFill>
              </a:rPr>
              <a:t>I have no disclosures to report</a:t>
            </a:r>
          </a:p>
        </p:txBody>
      </p:sp>
    </p:spTree>
    <p:extLst>
      <p:ext uri="{BB962C8B-B14F-4D97-AF65-F5344CB8AC3E}">
        <p14:creationId xmlns:p14="http://schemas.microsoft.com/office/powerpoint/2010/main" val="370740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4A9CD2-AA0B-EEC2-1EFE-F6EF3038F8B9}"/>
              </a:ext>
            </a:extLst>
          </p:cNvPr>
          <p:cNvSpPr>
            <a:spLocks noGrp="1"/>
          </p:cNvSpPr>
          <p:nvPr>
            <p:ph type="title"/>
          </p:nvPr>
        </p:nvSpPr>
        <p:spPr/>
        <p:txBody>
          <a:bodyPr/>
          <a:lstStyle/>
          <a:p>
            <a:endParaRPr lang="en-US"/>
          </a:p>
        </p:txBody>
      </p:sp>
      <p:pic>
        <p:nvPicPr>
          <p:cNvPr id="11268" name="Picture 4" descr="Combating chronic pain">
            <a:extLst>
              <a:ext uri="{FF2B5EF4-FFF2-40B4-BE49-F238E27FC236}">
                <a16:creationId xmlns:a16="http://schemas.microsoft.com/office/drawing/2014/main" id="{C79B56C3-652E-456D-3522-CF518CB082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9" r="2190"/>
          <a:stretch/>
        </p:blipFill>
        <p:spPr bwMode="auto">
          <a:xfrm>
            <a:off x="-76200" y="0"/>
            <a:ext cx="9372600" cy="6946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541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580B-F4C3-F836-61B9-2DF6B1A5F308}"/>
              </a:ext>
            </a:extLst>
          </p:cNvPr>
          <p:cNvSpPr>
            <a:spLocks noGrp="1"/>
          </p:cNvSpPr>
          <p:nvPr>
            <p:ph type="title"/>
          </p:nvPr>
        </p:nvSpPr>
        <p:spPr/>
        <p:txBody>
          <a:bodyPr>
            <a:normAutofit/>
          </a:bodyPr>
          <a:lstStyle/>
          <a:p>
            <a:r>
              <a:rPr lang="en-US" sz="4000" dirty="0">
                <a:solidFill>
                  <a:schemeClr val="bg1"/>
                </a:solidFill>
              </a:rPr>
              <a:t>But first…a primer on pain</a:t>
            </a:r>
          </a:p>
        </p:txBody>
      </p:sp>
      <p:grpSp>
        <p:nvGrpSpPr>
          <p:cNvPr id="5" name="Group 4">
            <a:extLst>
              <a:ext uri="{FF2B5EF4-FFF2-40B4-BE49-F238E27FC236}">
                <a16:creationId xmlns:a16="http://schemas.microsoft.com/office/drawing/2014/main" id="{F9D49F8C-0940-1B07-70A0-FDBB0465287E}"/>
              </a:ext>
            </a:extLst>
          </p:cNvPr>
          <p:cNvGrpSpPr/>
          <p:nvPr/>
        </p:nvGrpSpPr>
        <p:grpSpPr>
          <a:xfrm>
            <a:off x="913689" y="2057400"/>
            <a:ext cx="7316622" cy="4077492"/>
            <a:chOff x="913689" y="2057400"/>
            <a:chExt cx="7316622" cy="4077492"/>
          </a:xfrm>
        </p:grpSpPr>
        <p:sp>
          <p:nvSpPr>
            <p:cNvPr id="4" name="Rectangle 3">
              <a:extLst>
                <a:ext uri="{FF2B5EF4-FFF2-40B4-BE49-F238E27FC236}">
                  <a16:creationId xmlns:a16="http://schemas.microsoft.com/office/drawing/2014/main" id="{80E437CA-B9DE-7DDA-681C-F2FBE80C752B}"/>
                </a:ext>
              </a:extLst>
            </p:cNvPr>
            <p:cNvSpPr/>
            <p:nvPr/>
          </p:nvSpPr>
          <p:spPr>
            <a:xfrm>
              <a:off x="913689" y="2057400"/>
              <a:ext cx="7316622" cy="4077492"/>
            </a:xfrm>
            <a:prstGeom prst="rect">
              <a:avLst/>
            </a:prstGeom>
            <a:solidFill>
              <a:srgbClr val="4E6E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B18441-35CD-EC29-895E-00871413F521}"/>
                </a:ext>
              </a:extLst>
            </p:cNvPr>
            <p:cNvPicPr>
              <a:picLocks noChangeAspect="1"/>
            </p:cNvPicPr>
            <p:nvPr/>
          </p:nvPicPr>
          <p:blipFill>
            <a:blip r:embed="rId2"/>
            <a:stretch>
              <a:fillRect/>
            </a:stretch>
          </p:blipFill>
          <p:spPr>
            <a:xfrm>
              <a:off x="1447800" y="2355056"/>
              <a:ext cx="6248400" cy="3482181"/>
            </a:xfrm>
            <a:prstGeom prst="rect">
              <a:avLst/>
            </a:prstGeom>
          </p:spPr>
        </p:pic>
      </p:grpSp>
    </p:spTree>
    <p:extLst>
      <p:ext uri="{BB962C8B-B14F-4D97-AF65-F5344CB8AC3E}">
        <p14:creationId xmlns:p14="http://schemas.microsoft.com/office/powerpoint/2010/main" val="421281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body" sz="half" idx="4294967295"/>
          </p:nvPr>
        </p:nvSpPr>
        <p:spPr>
          <a:xfrm>
            <a:off x="381000" y="212725"/>
            <a:ext cx="8001000" cy="1981200"/>
          </a:xfrm>
        </p:spPr>
        <p:txBody>
          <a:bodyPr vert="horz" lIns="91440" tIns="45720" rIns="91440" bIns="45720" rtlCol="0" anchor="t">
            <a:normAutofit/>
          </a:bodyPr>
          <a:lstStyle/>
          <a:p>
            <a:pPr marL="0" indent="0" algn="ctr">
              <a:buSzPct val="100000"/>
              <a:buNone/>
            </a:pPr>
            <a:r>
              <a:rPr lang="en-US" altLang="ja-JP" sz="2800" dirty="0">
                <a:solidFill>
                  <a:schemeClr val="bg1"/>
                </a:solidFill>
              </a:rPr>
              <a:t>“An unpleasant sensory </a:t>
            </a:r>
            <a:r>
              <a:rPr lang="en-US" altLang="ja-JP" sz="2800" i="1" dirty="0">
                <a:solidFill>
                  <a:schemeClr val="bg1"/>
                </a:solidFill>
              </a:rPr>
              <a:t>and emotional</a:t>
            </a:r>
            <a:r>
              <a:rPr lang="en-US" altLang="ja-JP" sz="2800" dirty="0">
                <a:solidFill>
                  <a:schemeClr val="bg1"/>
                </a:solidFill>
              </a:rPr>
              <a:t> experience associated with, </a:t>
            </a:r>
            <a:r>
              <a:rPr lang="en-US" altLang="ja-JP" sz="2800" i="1" dirty="0">
                <a:solidFill>
                  <a:schemeClr val="bg1"/>
                </a:solidFill>
              </a:rPr>
              <a:t>or resembling that associated with,</a:t>
            </a:r>
            <a:r>
              <a:rPr lang="en-US" altLang="ja-JP" sz="2800" dirty="0">
                <a:solidFill>
                  <a:schemeClr val="bg1"/>
                </a:solidFill>
              </a:rPr>
              <a:t> actual </a:t>
            </a:r>
            <a:r>
              <a:rPr lang="en-US" altLang="ja-JP" sz="2800" i="1" dirty="0">
                <a:solidFill>
                  <a:schemeClr val="bg1"/>
                </a:solidFill>
              </a:rPr>
              <a:t>or potential </a:t>
            </a:r>
            <a:r>
              <a:rPr lang="en-US" altLang="ja-JP" sz="2800" dirty="0">
                <a:solidFill>
                  <a:schemeClr val="bg1"/>
                </a:solidFill>
              </a:rPr>
              <a:t>tissue damage.</a:t>
            </a:r>
            <a:r>
              <a:rPr lang="en-US" altLang="ja-JP" sz="2800" i="1" dirty="0">
                <a:solidFill>
                  <a:schemeClr val="bg1"/>
                </a:solidFill>
              </a:rPr>
              <a:t>”</a:t>
            </a:r>
          </a:p>
          <a:p>
            <a:pPr marL="457200" lvl="1" indent="0">
              <a:buSzPct val="100000"/>
              <a:buNone/>
            </a:pPr>
            <a:r>
              <a:rPr lang="en-US" altLang="ja-JP" dirty="0">
                <a:solidFill>
                  <a:schemeClr val="bg1"/>
                </a:solidFill>
              </a:rPr>
              <a:t>- revised definition by the International Association for the Study of Pain, 2020</a:t>
            </a:r>
            <a:endParaRPr lang="en-US" altLang="ja-JP" i="1" dirty="0">
              <a:solidFill>
                <a:schemeClr val="bg1"/>
              </a:solidFill>
            </a:endParaRPr>
          </a:p>
          <a:p>
            <a:pPr>
              <a:buSzPct val="100000"/>
            </a:pPr>
            <a:endParaRPr lang="en-US" sz="1600" dirty="0">
              <a:gradFill flip="none" rotWithShape="1">
                <a:gsLst>
                  <a:gs pos="0">
                    <a:schemeClr val="tx1"/>
                  </a:gs>
                  <a:gs pos="100000">
                    <a:schemeClr val="tx1">
                      <a:lumMod val="75000"/>
                    </a:schemeClr>
                  </a:gs>
                </a:gsLst>
                <a:lin ang="5580000" scaled="0"/>
                <a:tileRect/>
              </a:gradFill>
            </a:endParaRPr>
          </a:p>
        </p:txBody>
      </p:sp>
      <p:pic>
        <p:nvPicPr>
          <p:cNvPr id="74755" name="Picture 5" descr="pain modulation man"/>
          <p:cNvPicPr>
            <a:picLocks noGrp="1" noChangeAspect="1" noChangeArrowheads="1"/>
          </p:cNvPicPr>
          <p:nvPr>
            <p:ph sz="half" idx="4294967295"/>
          </p:nvPr>
        </p:nvPicPr>
        <p:blipFill rotWithShape="1">
          <a:blip r:embed="rId4">
            <a:extLst>
              <a:ext uri="{28A0092B-C50C-407E-A947-70E740481C1C}">
                <a14:useLocalDpi xmlns:a14="http://schemas.microsoft.com/office/drawing/2010/main" val="0"/>
              </a:ext>
            </a:extLst>
          </a:blip>
          <a:srcRect l="2722" r="416"/>
          <a:stretch/>
        </p:blipFill>
        <p:spPr>
          <a:xfrm>
            <a:off x="1181100" y="1767642"/>
            <a:ext cx="6400800" cy="490718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554954023"/>
      </p:ext>
    </p:extLst>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8F5ABA-2308-764E-A541-13F5B38DB49A}"/>
              </a:ext>
            </a:extLst>
          </p:cNvPr>
          <p:cNvPicPr>
            <a:picLocks noChangeAspect="1"/>
          </p:cNvPicPr>
          <p:nvPr/>
        </p:nvPicPr>
        <p:blipFill>
          <a:blip r:embed="rId3"/>
          <a:stretch>
            <a:fillRect/>
          </a:stretch>
        </p:blipFill>
        <p:spPr>
          <a:xfrm>
            <a:off x="219608" y="4785670"/>
            <a:ext cx="4437583" cy="1537852"/>
          </a:xfrm>
          <a:prstGeom prst="rect">
            <a:avLst/>
          </a:prstGeom>
        </p:spPr>
      </p:pic>
      <p:pic>
        <p:nvPicPr>
          <p:cNvPr id="5" name="Picture 4">
            <a:extLst>
              <a:ext uri="{FF2B5EF4-FFF2-40B4-BE49-F238E27FC236}">
                <a16:creationId xmlns:a16="http://schemas.microsoft.com/office/drawing/2014/main" id="{B832D59F-069C-DF4D-842D-A1E6D25C9E96}"/>
              </a:ext>
            </a:extLst>
          </p:cNvPr>
          <p:cNvPicPr>
            <a:picLocks noChangeAspect="1"/>
          </p:cNvPicPr>
          <p:nvPr/>
        </p:nvPicPr>
        <p:blipFill>
          <a:blip r:embed="rId4"/>
          <a:stretch>
            <a:fillRect/>
          </a:stretch>
        </p:blipFill>
        <p:spPr>
          <a:xfrm>
            <a:off x="0" y="1824328"/>
            <a:ext cx="5029200" cy="2885257"/>
          </a:xfrm>
          <a:prstGeom prst="rect">
            <a:avLst/>
          </a:prstGeom>
        </p:spPr>
      </p:pic>
      <p:pic>
        <p:nvPicPr>
          <p:cNvPr id="6" name="Picture 5">
            <a:extLst>
              <a:ext uri="{FF2B5EF4-FFF2-40B4-BE49-F238E27FC236}">
                <a16:creationId xmlns:a16="http://schemas.microsoft.com/office/drawing/2014/main" id="{277FD985-7269-014B-870B-E87BB44F08E2}"/>
              </a:ext>
            </a:extLst>
          </p:cNvPr>
          <p:cNvPicPr>
            <a:picLocks noChangeAspect="1"/>
          </p:cNvPicPr>
          <p:nvPr/>
        </p:nvPicPr>
        <p:blipFill>
          <a:blip r:embed="rId5"/>
          <a:stretch>
            <a:fillRect/>
          </a:stretch>
        </p:blipFill>
        <p:spPr>
          <a:xfrm>
            <a:off x="5603823" y="1600200"/>
            <a:ext cx="3028950" cy="3043908"/>
          </a:xfrm>
          <a:prstGeom prst="rect">
            <a:avLst/>
          </a:prstGeom>
        </p:spPr>
      </p:pic>
      <p:pic>
        <p:nvPicPr>
          <p:cNvPr id="7" name="Picture 6">
            <a:extLst>
              <a:ext uri="{FF2B5EF4-FFF2-40B4-BE49-F238E27FC236}">
                <a16:creationId xmlns:a16="http://schemas.microsoft.com/office/drawing/2014/main" id="{E67C4F9C-0C94-DD4E-842B-BF7E783C6256}"/>
              </a:ext>
            </a:extLst>
          </p:cNvPr>
          <p:cNvPicPr>
            <a:picLocks noChangeAspect="1"/>
          </p:cNvPicPr>
          <p:nvPr/>
        </p:nvPicPr>
        <p:blipFill>
          <a:blip r:embed="rId6"/>
          <a:stretch>
            <a:fillRect/>
          </a:stretch>
        </p:blipFill>
        <p:spPr>
          <a:xfrm>
            <a:off x="5045439" y="4644108"/>
            <a:ext cx="3909674" cy="1807942"/>
          </a:xfrm>
          <a:prstGeom prst="rect">
            <a:avLst/>
          </a:prstGeom>
        </p:spPr>
      </p:pic>
      <p:sp>
        <p:nvSpPr>
          <p:cNvPr id="8" name="Title 7">
            <a:extLst>
              <a:ext uri="{FF2B5EF4-FFF2-40B4-BE49-F238E27FC236}">
                <a16:creationId xmlns:a16="http://schemas.microsoft.com/office/drawing/2014/main" id="{A450197B-7F31-78A7-F6C6-1A580E222000}"/>
              </a:ext>
            </a:extLst>
          </p:cNvPr>
          <p:cNvSpPr>
            <a:spLocks noGrp="1"/>
          </p:cNvSpPr>
          <p:nvPr>
            <p:ph type="title"/>
          </p:nvPr>
        </p:nvSpPr>
        <p:spPr/>
        <p:txBody>
          <a:bodyPr>
            <a:normAutofit/>
          </a:bodyPr>
          <a:lstStyle/>
          <a:p>
            <a:r>
              <a:rPr lang="en-US" sz="4000" dirty="0">
                <a:solidFill>
                  <a:schemeClr val="bg1"/>
                </a:solidFill>
              </a:rPr>
              <a:t>A Good Listen</a:t>
            </a:r>
          </a:p>
        </p:txBody>
      </p:sp>
    </p:spTree>
    <p:extLst>
      <p:ext uri="{BB962C8B-B14F-4D97-AF65-F5344CB8AC3E}">
        <p14:creationId xmlns:p14="http://schemas.microsoft.com/office/powerpoint/2010/main" val="72445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B6F22-1262-A944-A2F7-2E6FF8BDFBEF}"/>
              </a:ext>
            </a:extLst>
          </p:cNvPr>
          <p:cNvSpPr>
            <a:spLocks noGrp="1"/>
          </p:cNvSpPr>
          <p:nvPr>
            <p:ph type="title"/>
          </p:nvPr>
        </p:nvSpPr>
        <p:spPr>
          <a:xfrm>
            <a:off x="221344" y="218092"/>
            <a:ext cx="7551056" cy="1216741"/>
          </a:xfrm>
        </p:spPr>
        <p:txBody>
          <a:bodyPr>
            <a:noAutofit/>
          </a:bodyPr>
          <a:lstStyle/>
          <a:p>
            <a:r>
              <a:rPr lang="en-US" sz="4300" dirty="0">
                <a:solidFill>
                  <a:schemeClr val="bg1"/>
                </a:solidFill>
              </a:rPr>
              <a:t>Biopsychosocial Model of Pain</a:t>
            </a:r>
          </a:p>
        </p:txBody>
      </p:sp>
      <p:sp>
        <p:nvSpPr>
          <p:cNvPr id="6" name="Content Placeholder 5">
            <a:extLst>
              <a:ext uri="{FF2B5EF4-FFF2-40B4-BE49-F238E27FC236}">
                <a16:creationId xmlns:a16="http://schemas.microsoft.com/office/drawing/2014/main" id="{E9AC1332-F53D-424A-AB9F-F1B8476E0A39}"/>
              </a:ext>
            </a:extLst>
          </p:cNvPr>
          <p:cNvSpPr>
            <a:spLocks noGrp="1"/>
          </p:cNvSpPr>
          <p:nvPr>
            <p:ph idx="1"/>
          </p:nvPr>
        </p:nvSpPr>
        <p:spPr>
          <a:xfrm>
            <a:off x="221344" y="1483160"/>
            <a:ext cx="4038520" cy="4648200"/>
          </a:xfrm>
        </p:spPr>
        <p:txBody>
          <a:bodyPr>
            <a:normAutofit/>
          </a:bodyPr>
          <a:lstStyle/>
          <a:p>
            <a:r>
              <a:rPr lang="en-US" sz="2400" b="1" dirty="0">
                <a:solidFill>
                  <a:srgbClr val="FF9300"/>
                </a:solidFill>
              </a:rPr>
              <a:t>Biologic</a:t>
            </a:r>
            <a:r>
              <a:rPr lang="en-US" sz="2400" dirty="0">
                <a:solidFill>
                  <a:schemeClr val="bg1"/>
                </a:solidFill>
              </a:rPr>
              <a:t>:</a:t>
            </a:r>
            <a:r>
              <a:rPr lang="en-US" sz="2400" dirty="0"/>
              <a:t> </a:t>
            </a:r>
            <a:r>
              <a:rPr lang="en-US" sz="2400" cap="none" dirty="0">
                <a:solidFill>
                  <a:schemeClr val="bg1"/>
                </a:solidFill>
              </a:rPr>
              <a:t>tissue damage causing pain</a:t>
            </a:r>
          </a:p>
          <a:p>
            <a:r>
              <a:rPr lang="en-US" sz="2400" b="1" dirty="0">
                <a:solidFill>
                  <a:srgbClr val="154C4A"/>
                </a:solidFill>
              </a:rPr>
              <a:t>Psychological</a:t>
            </a:r>
            <a:r>
              <a:rPr lang="en-US" sz="2400" dirty="0">
                <a:solidFill>
                  <a:schemeClr val="bg1"/>
                </a:solidFill>
              </a:rPr>
              <a:t>: </a:t>
            </a:r>
            <a:r>
              <a:rPr lang="en-US" sz="2400" cap="none" dirty="0">
                <a:solidFill>
                  <a:schemeClr val="bg1"/>
                </a:solidFill>
              </a:rPr>
              <a:t>pain can lead to psychological stress OR  having psychological comorbidities, poor coping mechanisms, being a catastrophizer can increase one’s experience of pain.</a:t>
            </a:r>
          </a:p>
          <a:p>
            <a:r>
              <a:rPr lang="en-US" sz="2400" b="1" dirty="0">
                <a:solidFill>
                  <a:srgbClr val="76D6FF"/>
                </a:solidFill>
              </a:rPr>
              <a:t>Social</a:t>
            </a:r>
            <a:r>
              <a:rPr lang="en-US" sz="2400" cap="none" dirty="0">
                <a:solidFill>
                  <a:schemeClr val="bg1"/>
                </a:solidFill>
              </a:rPr>
              <a:t>:</a:t>
            </a:r>
            <a:r>
              <a:rPr lang="en-US" sz="2400" cap="none" dirty="0"/>
              <a:t> </a:t>
            </a:r>
            <a:r>
              <a:rPr lang="en-US" sz="2400" cap="none" dirty="0">
                <a:solidFill>
                  <a:schemeClr val="bg1"/>
                </a:solidFill>
              </a:rPr>
              <a:t>support networks impact the experience of pain – can be enabling or challenging</a:t>
            </a:r>
          </a:p>
          <a:p>
            <a:endParaRPr lang="en-US" sz="2400" dirty="0"/>
          </a:p>
          <a:p>
            <a:endParaRPr lang="en-US" sz="1425" dirty="0"/>
          </a:p>
        </p:txBody>
      </p:sp>
      <p:pic>
        <p:nvPicPr>
          <p:cNvPr id="3074" name="Picture 2" descr="Central sensitization and the biopsychosocial approach to understanding pain  - Adams - 2018 - Journal of Applied Biobehavioral Research - Wiley Online  Library">
            <a:extLst>
              <a:ext uri="{FF2B5EF4-FFF2-40B4-BE49-F238E27FC236}">
                <a16:creationId xmlns:a16="http://schemas.microsoft.com/office/drawing/2014/main" id="{5AD5215E-DECC-4F42-9117-5280FA849AC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46806" y="1462944"/>
            <a:ext cx="4568593" cy="456859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38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dissolv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dissolv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2FACA-0D01-B14F-AE79-9750E2CDEFEF}"/>
              </a:ext>
            </a:extLst>
          </p:cNvPr>
          <p:cNvSpPr>
            <a:spLocks noGrp="1"/>
          </p:cNvSpPr>
          <p:nvPr>
            <p:ph type="title"/>
          </p:nvPr>
        </p:nvSpPr>
        <p:spPr>
          <a:xfrm>
            <a:off x="459921" y="253826"/>
            <a:ext cx="8610600" cy="994172"/>
          </a:xfrm>
        </p:spPr>
        <p:txBody>
          <a:bodyPr>
            <a:noAutofit/>
          </a:bodyPr>
          <a:lstStyle/>
          <a:p>
            <a:r>
              <a:rPr lang="en-US" sz="4300" dirty="0">
                <a:solidFill>
                  <a:schemeClr val="bg1"/>
                </a:solidFill>
              </a:rPr>
              <a:t>Ways of Categorizing Pain</a:t>
            </a:r>
          </a:p>
        </p:txBody>
      </p:sp>
      <p:sp>
        <p:nvSpPr>
          <p:cNvPr id="3" name="Content Placeholder 2">
            <a:extLst>
              <a:ext uri="{FF2B5EF4-FFF2-40B4-BE49-F238E27FC236}">
                <a16:creationId xmlns:a16="http://schemas.microsoft.com/office/drawing/2014/main" id="{C75624BA-5A83-EF46-86CC-EE694352D9C5}"/>
              </a:ext>
            </a:extLst>
          </p:cNvPr>
          <p:cNvSpPr>
            <a:spLocks noGrp="1"/>
          </p:cNvSpPr>
          <p:nvPr>
            <p:ph idx="1"/>
          </p:nvPr>
        </p:nvSpPr>
        <p:spPr>
          <a:xfrm>
            <a:off x="459921" y="1247998"/>
            <a:ext cx="8038193" cy="2373260"/>
          </a:xfrm>
        </p:spPr>
        <p:txBody>
          <a:bodyPr>
            <a:normAutofit/>
          </a:bodyPr>
          <a:lstStyle/>
          <a:p>
            <a:r>
              <a:rPr lang="en-US" sz="2400" b="1" cap="none" dirty="0">
                <a:solidFill>
                  <a:schemeClr val="bg1"/>
                </a:solidFill>
              </a:rPr>
              <a:t>Acuity: </a:t>
            </a:r>
            <a:r>
              <a:rPr lang="en-US" sz="2400" cap="none" dirty="0">
                <a:solidFill>
                  <a:schemeClr val="bg1"/>
                </a:solidFill>
              </a:rPr>
              <a:t>acute, chronic, acute on chronic</a:t>
            </a:r>
          </a:p>
          <a:p>
            <a:pPr lvl="1"/>
            <a:r>
              <a:rPr lang="en-US" sz="2400" cap="none" dirty="0">
                <a:solidFill>
                  <a:schemeClr val="bg1"/>
                </a:solidFill>
              </a:rPr>
              <a:t>Major determinant of prognosis: the longer a patient has pain the harder it is to treat due to neuroplasticity and changes in the nervous system.</a:t>
            </a:r>
          </a:p>
          <a:p>
            <a:pPr lvl="1"/>
            <a:endParaRPr lang="en-US" dirty="0"/>
          </a:p>
        </p:txBody>
      </p:sp>
      <p:pic>
        <p:nvPicPr>
          <p:cNvPr id="37892" name="Picture 4" descr="How Does Acute Pain Become Chronic? - Pain Management">
            <a:extLst>
              <a:ext uri="{FF2B5EF4-FFF2-40B4-BE49-F238E27FC236}">
                <a16:creationId xmlns:a16="http://schemas.microsoft.com/office/drawing/2014/main" id="{62B67E26-6D35-304D-A244-AD4E2C19D5B8}"/>
              </a:ext>
            </a:extLst>
          </p:cNvPr>
          <p:cNvPicPr>
            <a:picLocks noChangeAspect="1" noChangeArrowheads="1"/>
          </p:cNvPicPr>
          <p:nvPr/>
        </p:nvPicPr>
        <p:blipFill>
          <a:blip r:embed="rId3">
            <a:alphaModFix amt="32000"/>
            <a:extLst>
              <a:ext uri="{28A0092B-C50C-407E-A947-70E740481C1C}">
                <a14:useLocalDpi xmlns:a14="http://schemas.microsoft.com/office/drawing/2010/main" val="0"/>
              </a:ext>
            </a:extLst>
          </a:blip>
          <a:srcRect/>
          <a:stretch>
            <a:fillRect/>
          </a:stretch>
        </p:blipFill>
        <p:spPr bwMode="auto">
          <a:xfrm>
            <a:off x="1752600" y="3124200"/>
            <a:ext cx="5410200" cy="36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04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2FACA-0D01-B14F-AE79-9750E2CDEFEF}"/>
              </a:ext>
            </a:extLst>
          </p:cNvPr>
          <p:cNvSpPr>
            <a:spLocks noGrp="1"/>
          </p:cNvSpPr>
          <p:nvPr>
            <p:ph type="title"/>
          </p:nvPr>
        </p:nvSpPr>
        <p:spPr>
          <a:xfrm>
            <a:off x="419100" y="436269"/>
            <a:ext cx="7886700" cy="689372"/>
          </a:xfrm>
        </p:spPr>
        <p:txBody>
          <a:bodyPr>
            <a:normAutofit fontScale="90000"/>
          </a:bodyPr>
          <a:lstStyle/>
          <a:p>
            <a:r>
              <a:rPr lang="en-US" sz="4800" dirty="0">
                <a:solidFill>
                  <a:schemeClr val="bg1"/>
                </a:solidFill>
              </a:rPr>
              <a:t>Acute pain </a:t>
            </a:r>
            <a:br>
              <a:rPr lang="en-US" dirty="0"/>
            </a:br>
            <a:endParaRPr lang="en-US" b="1" dirty="0"/>
          </a:p>
        </p:txBody>
      </p:sp>
      <p:sp>
        <p:nvSpPr>
          <p:cNvPr id="3" name="Content Placeholder 2">
            <a:extLst>
              <a:ext uri="{FF2B5EF4-FFF2-40B4-BE49-F238E27FC236}">
                <a16:creationId xmlns:a16="http://schemas.microsoft.com/office/drawing/2014/main" id="{C75624BA-5A83-EF46-86CC-EE694352D9C5}"/>
              </a:ext>
            </a:extLst>
          </p:cNvPr>
          <p:cNvSpPr>
            <a:spLocks noGrp="1"/>
          </p:cNvSpPr>
          <p:nvPr>
            <p:ph idx="1"/>
          </p:nvPr>
        </p:nvSpPr>
        <p:spPr>
          <a:xfrm>
            <a:off x="419100" y="1129270"/>
            <a:ext cx="8305800" cy="2449460"/>
          </a:xfrm>
        </p:spPr>
        <p:txBody>
          <a:bodyPr>
            <a:normAutofit lnSpcReduction="10000"/>
          </a:bodyPr>
          <a:lstStyle/>
          <a:p>
            <a:r>
              <a:rPr lang="en-US" sz="2800" cap="none" dirty="0">
                <a:solidFill>
                  <a:schemeClr val="bg1"/>
                </a:solidFill>
                <a:latin typeface="Calibri Light" panose="020F0302020204030204" pitchFamily="34" charset="0"/>
                <a:cs typeface="Calibri Light" panose="020F0302020204030204" pitchFamily="34" charset="0"/>
              </a:rPr>
              <a:t>Pain evoked by a specific disease or injury</a:t>
            </a:r>
          </a:p>
          <a:p>
            <a:r>
              <a:rPr lang="en-US" sz="2800" cap="none" dirty="0">
                <a:solidFill>
                  <a:schemeClr val="bg1"/>
                </a:solidFill>
                <a:latin typeface="Calibri Light" panose="020F0302020204030204" pitchFamily="34" charset="0"/>
                <a:cs typeface="Calibri Light" panose="020F0302020204030204" pitchFamily="34" charset="0"/>
              </a:rPr>
              <a:t>Associated with tissue damage &amp; sympathetic nervous system activation</a:t>
            </a:r>
          </a:p>
          <a:p>
            <a:r>
              <a:rPr lang="en-US" sz="2800" cap="none" dirty="0">
                <a:solidFill>
                  <a:schemeClr val="bg1"/>
                </a:solidFill>
                <a:latin typeface="Calibri Light" panose="020F0302020204030204" pitchFamily="34" charset="0"/>
                <a:cs typeface="Calibri Light" panose="020F0302020204030204" pitchFamily="34" charset="0"/>
              </a:rPr>
              <a:t>Serves a biological purpose &amp; confers evolutionary survival</a:t>
            </a:r>
          </a:p>
          <a:p>
            <a:r>
              <a:rPr lang="en-US" sz="2800" cap="none" dirty="0">
                <a:solidFill>
                  <a:schemeClr val="bg1"/>
                </a:solidFill>
                <a:latin typeface="Calibri Light" panose="020F0302020204030204" pitchFamily="34" charset="0"/>
                <a:cs typeface="Calibri Light" panose="020F0302020204030204" pitchFamily="34" charset="0"/>
              </a:rPr>
              <a:t>Self-limited</a:t>
            </a:r>
          </a:p>
          <a:p>
            <a:pPr lvl="1"/>
            <a:endParaRPr lang="en-US" dirty="0">
              <a:latin typeface="Calibri Light" panose="020F0302020204030204" pitchFamily="34" charset="0"/>
              <a:cs typeface="Calibri Light" panose="020F0302020204030204" pitchFamily="34" charset="0"/>
            </a:endParaRPr>
          </a:p>
        </p:txBody>
      </p:sp>
      <p:pic>
        <p:nvPicPr>
          <p:cNvPr id="39938" name="Picture 2" descr="The Best Natural Solution for Acute Pain">
            <a:extLst>
              <a:ext uri="{FF2B5EF4-FFF2-40B4-BE49-F238E27FC236}">
                <a16:creationId xmlns:a16="http://schemas.microsoft.com/office/drawing/2014/main" id="{63C3C4FB-F755-8E47-AE76-7AE7BACBB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548" y="3186197"/>
            <a:ext cx="3980904" cy="3686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01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9938"/>
                                        </p:tgtEl>
                                        <p:attrNameLst>
                                          <p:attrName>style.visibility</p:attrName>
                                        </p:attrNameLst>
                                      </p:cBhvr>
                                      <p:to>
                                        <p:strVal val="visible"/>
                                      </p:to>
                                    </p:set>
                                    <p:animEffect transition="in" filter="dissolve">
                                      <p:cBhvr>
                                        <p:cTn id="10" dur="500"/>
                                        <p:tgtEl>
                                          <p:spTgt spid="3993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2FACA-0D01-B14F-AE79-9750E2CDEFEF}"/>
              </a:ext>
            </a:extLst>
          </p:cNvPr>
          <p:cNvSpPr>
            <a:spLocks noGrp="1"/>
          </p:cNvSpPr>
          <p:nvPr>
            <p:ph type="title"/>
          </p:nvPr>
        </p:nvSpPr>
        <p:spPr>
          <a:xfrm>
            <a:off x="381000" y="228600"/>
            <a:ext cx="7886700" cy="994172"/>
          </a:xfrm>
        </p:spPr>
        <p:txBody>
          <a:bodyPr>
            <a:normAutofit/>
          </a:bodyPr>
          <a:lstStyle/>
          <a:p>
            <a:r>
              <a:rPr lang="en-US" sz="4300" dirty="0">
                <a:solidFill>
                  <a:schemeClr val="bg1"/>
                </a:solidFill>
              </a:rPr>
              <a:t>Chronic Pain</a:t>
            </a:r>
          </a:p>
        </p:txBody>
      </p:sp>
      <p:sp>
        <p:nvSpPr>
          <p:cNvPr id="3" name="Content Placeholder 2">
            <a:extLst>
              <a:ext uri="{FF2B5EF4-FFF2-40B4-BE49-F238E27FC236}">
                <a16:creationId xmlns:a16="http://schemas.microsoft.com/office/drawing/2014/main" id="{C75624BA-5A83-EF46-86CC-EE694352D9C5}"/>
              </a:ext>
            </a:extLst>
          </p:cNvPr>
          <p:cNvSpPr>
            <a:spLocks noGrp="1"/>
          </p:cNvSpPr>
          <p:nvPr>
            <p:ph idx="1"/>
          </p:nvPr>
        </p:nvSpPr>
        <p:spPr>
          <a:xfrm>
            <a:off x="428171" y="1222772"/>
            <a:ext cx="8715829" cy="2449460"/>
          </a:xfrm>
        </p:spPr>
        <p:txBody>
          <a:bodyPr>
            <a:normAutofit/>
          </a:bodyPr>
          <a:lstStyle/>
          <a:p>
            <a:r>
              <a:rPr lang="en-US" sz="2800" cap="none" dirty="0">
                <a:solidFill>
                  <a:schemeClr val="bg1"/>
                </a:solidFill>
                <a:latin typeface="Calibri Light" panose="020F0302020204030204" pitchFamily="34" charset="0"/>
                <a:cs typeface="Calibri Light" panose="020F0302020204030204" pitchFamily="34" charset="0"/>
              </a:rPr>
              <a:t>Pain that outlasts the normal time of healing</a:t>
            </a:r>
          </a:p>
          <a:p>
            <a:r>
              <a:rPr lang="en-US" sz="2800" cap="none" dirty="0">
                <a:solidFill>
                  <a:schemeClr val="bg1"/>
                </a:solidFill>
                <a:latin typeface="Calibri Light" panose="020F0302020204030204" pitchFamily="34" charset="0"/>
                <a:cs typeface="Calibri Light" panose="020F0302020204030204" pitchFamily="34" charset="0"/>
              </a:rPr>
              <a:t>Generally considered pain lasting &gt; 3 months</a:t>
            </a:r>
          </a:p>
          <a:p>
            <a:r>
              <a:rPr lang="en-US" sz="2800" cap="none" dirty="0">
                <a:solidFill>
                  <a:schemeClr val="bg1"/>
                </a:solidFill>
                <a:latin typeface="Calibri Light" panose="020F0302020204030204" pitchFamily="34" charset="0"/>
                <a:cs typeface="Calibri Light" panose="020F0302020204030204" pitchFamily="34" charset="0"/>
              </a:rPr>
              <a:t>Chronic pain is pathological - serves no biological purpose</a:t>
            </a:r>
          </a:p>
          <a:p>
            <a:pPr lvl="1"/>
            <a:endParaRPr lang="en-US" dirty="0">
              <a:latin typeface="Calibri Light" panose="020F0302020204030204" pitchFamily="34" charset="0"/>
              <a:cs typeface="Calibri Light" panose="020F0302020204030204" pitchFamily="34" charset="0"/>
            </a:endParaRPr>
          </a:p>
        </p:txBody>
      </p:sp>
      <p:pic>
        <p:nvPicPr>
          <p:cNvPr id="37890" name="Picture 2" descr="Pain Management - Wyoming Specialized Physical Therapy - Evanston Urie, WY">
            <a:extLst>
              <a:ext uri="{FF2B5EF4-FFF2-40B4-BE49-F238E27FC236}">
                <a16:creationId xmlns:a16="http://schemas.microsoft.com/office/drawing/2014/main" id="{FBA56224-13ED-034A-984A-FFF88067B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00352"/>
            <a:ext cx="6096000" cy="398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8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890"/>
                                        </p:tgtEl>
                                        <p:attrNameLst>
                                          <p:attrName>style.visibility</p:attrName>
                                        </p:attrNameLst>
                                      </p:cBhvr>
                                      <p:to>
                                        <p:strVal val="visible"/>
                                      </p:to>
                                    </p:set>
                                    <p:animEffect transition="in" filter="dissolve">
                                      <p:cBhvr>
                                        <p:cTn id="12" dur="500"/>
                                        <p:tgtEl>
                                          <p:spTgt spid="3789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ronic vs. Acute Pain | Precision">
            <a:extLst>
              <a:ext uri="{FF2B5EF4-FFF2-40B4-BE49-F238E27FC236}">
                <a16:creationId xmlns:a16="http://schemas.microsoft.com/office/drawing/2014/main" id="{7CF9377A-BA43-5716-957A-36A87C7ED8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17952" y="1703130"/>
            <a:ext cx="610809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211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43B4A1-54B7-4B49-BA24-DF687019C7A8}"/>
              </a:ext>
            </a:extLst>
          </p:cNvPr>
          <p:cNvSpPr>
            <a:spLocks noGrp="1"/>
          </p:cNvSpPr>
          <p:nvPr>
            <p:ph type="title"/>
          </p:nvPr>
        </p:nvSpPr>
        <p:spPr>
          <a:xfrm>
            <a:off x="152400" y="143860"/>
            <a:ext cx="7511473" cy="1312480"/>
          </a:xfrm>
        </p:spPr>
        <p:txBody>
          <a:bodyPr>
            <a:normAutofit/>
          </a:bodyPr>
          <a:lstStyle/>
          <a:p>
            <a:r>
              <a:rPr lang="en-US" sz="4300" dirty="0">
                <a:solidFill>
                  <a:schemeClr val="bg1"/>
                </a:solidFill>
              </a:rPr>
              <a:t>Treatment of Chronic Pain</a:t>
            </a:r>
          </a:p>
        </p:txBody>
      </p:sp>
      <p:sp>
        <p:nvSpPr>
          <p:cNvPr id="5" name="Content Placeholder 4">
            <a:extLst>
              <a:ext uri="{FF2B5EF4-FFF2-40B4-BE49-F238E27FC236}">
                <a16:creationId xmlns:a16="http://schemas.microsoft.com/office/drawing/2014/main" id="{090DE72B-24CC-9745-AF76-7D50BF6CEA81}"/>
              </a:ext>
            </a:extLst>
          </p:cNvPr>
          <p:cNvSpPr>
            <a:spLocks noGrp="1"/>
          </p:cNvSpPr>
          <p:nvPr>
            <p:ph idx="1"/>
          </p:nvPr>
        </p:nvSpPr>
        <p:spPr>
          <a:xfrm>
            <a:off x="0" y="2857498"/>
            <a:ext cx="3657600" cy="2205925"/>
          </a:xfrm>
        </p:spPr>
        <p:txBody>
          <a:bodyPr>
            <a:normAutofit/>
          </a:bodyPr>
          <a:lstStyle/>
          <a:p>
            <a:r>
              <a:rPr lang="en-US" sz="2800" cap="none" dirty="0">
                <a:solidFill>
                  <a:schemeClr val="bg1"/>
                </a:solidFill>
                <a:latin typeface="Calibri Light" panose="020F0302020204030204" pitchFamily="34" charset="0"/>
                <a:cs typeface="Calibri Light" panose="020F0302020204030204" pitchFamily="34" charset="0"/>
              </a:rPr>
              <a:t>Must address the multidimensional aspects of pain</a:t>
            </a:r>
          </a:p>
        </p:txBody>
      </p:sp>
      <p:pic>
        <p:nvPicPr>
          <p:cNvPr id="3" name="Picture 2">
            <a:extLst>
              <a:ext uri="{FF2B5EF4-FFF2-40B4-BE49-F238E27FC236}">
                <a16:creationId xmlns:a16="http://schemas.microsoft.com/office/drawing/2014/main" id="{A99A6042-6D35-2845-ADAE-9632A83C8A9D}"/>
              </a:ext>
            </a:extLst>
          </p:cNvPr>
          <p:cNvPicPr>
            <a:picLocks noChangeAspect="1"/>
          </p:cNvPicPr>
          <p:nvPr/>
        </p:nvPicPr>
        <p:blipFill>
          <a:blip r:embed="rId3"/>
          <a:stretch>
            <a:fillRect/>
          </a:stretch>
        </p:blipFill>
        <p:spPr>
          <a:xfrm>
            <a:off x="3743865" y="1371599"/>
            <a:ext cx="5177725" cy="5177725"/>
          </a:xfrm>
          <a:prstGeom prst="rect">
            <a:avLst/>
          </a:prstGeom>
        </p:spPr>
      </p:pic>
    </p:spTree>
    <p:extLst>
      <p:ext uri="{BB962C8B-B14F-4D97-AF65-F5344CB8AC3E}">
        <p14:creationId xmlns:p14="http://schemas.microsoft.com/office/powerpoint/2010/main" val="226315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F195-88B7-9CA1-A234-51E6EFDC452A}"/>
              </a:ext>
            </a:extLst>
          </p:cNvPr>
          <p:cNvSpPr>
            <a:spLocks noGrp="1"/>
          </p:cNvSpPr>
          <p:nvPr>
            <p:ph type="title"/>
          </p:nvPr>
        </p:nvSpPr>
        <p:spPr/>
        <p:txBody>
          <a:bodyPr/>
          <a:lstStyle/>
          <a:p>
            <a:r>
              <a:rPr lang="en-US" sz="4000" dirty="0">
                <a:solidFill>
                  <a:schemeClr val="bg1"/>
                </a:solidFill>
              </a:rPr>
              <a:t>Learning Objectives</a:t>
            </a:r>
            <a:r>
              <a:rPr lang="en-US" dirty="0">
                <a:solidFill>
                  <a:schemeClr val="bg1"/>
                </a:solidFill>
              </a:rPr>
              <a:t>	</a:t>
            </a:r>
          </a:p>
        </p:txBody>
      </p:sp>
      <p:sp>
        <p:nvSpPr>
          <p:cNvPr id="3" name="Content Placeholder 2">
            <a:extLst>
              <a:ext uri="{FF2B5EF4-FFF2-40B4-BE49-F238E27FC236}">
                <a16:creationId xmlns:a16="http://schemas.microsoft.com/office/drawing/2014/main" id="{BBD05722-9C57-6362-F916-D8967D513A93}"/>
              </a:ext>
            </a:extLst>
          </p:cNvPr>
          <p:cNvSpPr>
            <a:spLocks noGrp="1"/>
          </p:cNvSpPr>
          <p:nvPr>
            <p:ph idx="1"/>
          </p:nvPr>
        </p:nvSpPr>
        <p:spPr/>
        <p:txBody>
          <a:bodyPr/>
          <a:lstStyle/>
          <a:p>
            <a:pPr algn="l"/>
            <a:r>
              <a:rPr lang="en-US" sz="2800" cap="none" dirty="0">
                <a:solidFill>
                  <a:schemeClr val="bg1"/>
                </a:solidFill>
                <a:effectLst/>
                <a:latin typeface="Calibri Light" panose="020F0302020204030204" pitchFamily="34" charset="0"/>
                <a:cs typeface="Calibri Light" panose="020F0302020204030204" pitchFamily="34" charset="0"/>
              </a:rPr>
              <a:t>Describe the epidemiology of chronic pain</a:t>
            </a:r>
          </a:p>
          <a:p>
            <a:pPr algn="l"/>
            <a:r>
              <a:rPr lang="en-US" sz="2800" cap="none" dirty="0">
                <a:solidFill>
                  <a:schemeClr val="bg1"/>
                </a:solidFill>
                <a:effectLst/>
                <a:latin typeface="Calibri Light" panose="020F0302020204030204" pitchFamily="34" charset="0"/>
                <a:cs typeface="Calibri Light" panose="020F0302020204030204" pitchFamily="34" charset="0"/>
              </a:rPr>
              <a:t>Describe the epidemiology of chronic pain among patients with Opioid Use Disorder (OUD)</a:t>
            </a:r>
          </a:p>
          <a:p>
            <a:pPr algn="l" fontAlgn="base"/>
            <a:r>
              <a:rPr lang="en-US" sz="2800" cap="none" dirty="0">
                <a:solidFill>
                  <a:schemeClr val="bg1"/>
                </a:solidFill>
                <a:effectLst/>
                <a:latin typeface="Calibri Light" panose="020F0302020204030204" pitchFamily="34" charset="0"/>
                <a:cs typeface="Calibri Light" panose="020F0302020204030204" pitchFamily="34" charset="0"/>
              </a:rPr>
              <a:t>Describe changing trends in opioid prescribing practices</a:t>
            </a:r>
          </a:p>
          <a:p>
            <a:pPr algn="l" fontAlgn="base"/>
            <a:r>
              <a:rPr lang="en-US" sz="2800" cap="none" dirty="0">
                <a:solidFill>
                  <a:schemeClr val="bg1"/>
                </a:solidFill>
                <a:effectLst/>
                <a:latin typeface="Calibri Light" panose="020F0302020204030204" pitchFamily="34" charset="0"/>
                <a:cs typeface="Calibri Light" panose="020F0302020204030204" pitchFamily="34" charset="0"/>
              </a:rPr>
              <a:t>Review treatment approaches </a:t>
            </a:r>
            <a:r>
              <a:rPr lang="en-US" sz="2800" dirty="0">
                <a:solidFill>
                  <a:schemeClr val="bg1"/>
                </a:solidFill>
                <a:latin typeface="Calibri Light" panose="020F0302020204030204" pitchFamily="34" charset="0"/>
                <a:cs typeface="Calibri Light" panose="020F0302020204030204" pitchFamily="34" charset="0"/>
              </a:rPr>
              <a:t>for</a:t>
            </a:r>
            <a:r>
              <a:rPr lang="en-US" sz="2800" cap="none" dirty="0">
                <a:solidFill>
                  <a:schemeClr val="bg1"/>
                </a:solidFill>
                <a:effectLst/>
                <a:latin typeface="Calibri Light" panose="020F0302020204030204" pitchFamily="34" charset="0"/>
                <a:cs typeface="Calibri Light" panose="020F0302020204030204" pitchFamily="34" charset="0"/>
              </a:rPr>
              <a:t> individuals with co-occurring pain and opioid use disorder</a:t>
            </a:r>
          </a:p>
          <a:p>
            <a:endParaRPr lang="en-US" dirty="0"/>
          </a:p>
        </p:txBody>
      </p:sp>
    </p:spTree>
    <p:extLst>
      <p:ext uri="{BB962C8B-B14F-4D97-AF65-F5344CB8AC3E}">
        <p14:creationId xmlns:p14="http://schemas.microsoft.com/office/powerpoint/2010/main" val="716638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B6485-8B5C-C747-A90A-9E160B2D2571}"/>
              </a:ext>
            </a:extLst>
          </p:cNvPr>
          <p:cNvSpPr>
            <a:spLocks noGrp="1"/>
          </p:cNvSpPr>
          <p:nvPr>
            <p:ph type="title"/>
          </p:nvPr>
        </p:nvSpPr>
        <p:spPr>
          <a:xfrm>
            <a:off x="457200" y="350837"/>
            <a:ext cx="8229600" cy="1143000"/>
          </a:xfrm>
        </p:spPr>
        <p:txBody>
          <a:bodyPr>
            <a:normAutofit/>
          </a:bodyPr>
          <a:lstStyle/>
          <a:p>
            <a:r>
              <a:rPr lang="en-US" sz="4400" dirty="0">
                <a:solidFill>
                  <a:schemeClr val="bg1"/>
                </a:solidFill>
              </a:rPr>
              <a:t>What Patients Need</a:t>
            </a:r>
          </a:p>
        </p:txBody>
      </p:sp>
      <p:sp>
        <p:nvSpPr>
          <p:cNvPr id="3" name="Content Placeholder 2">
            <a:extLst>
              <a:ext uri="{FF2B5EF4-FFF2-40B4-BE49-F238E27FC236}">
                <a16:creationId xmlns:a16="http://schemas.microsoft.com/office/drawing/2014/main" id="{D6F4E8E0-98E7-5543-A3A2-A24C4296872C}"/>
              </a:ext>
            </a:extLst>
          </p:cNvPr>
          <p:cNvSpPr>
            <a:spLocks noGrp="1"/>
          </p:cNvSpPr>
          <p:nvPr>
            <p:ph idx="1"/>
          </p:nvPr>
        </p:nvSpPr>
        <p:spPr>
          <a:xfrm>
            <a:off x="435429" y="1676400"/>
            <a:ext cx="3604371" cy="4068763"/>
          </a:xfrm>
        </p:spPr>
        <p:txBody>
          <a:bodyPr>
            <a:normAutofit fontScale="77500" lnSpcReduction="20000"/>
          </a:bodyPr>
          <a:lstStyle/>
          <a:p>
            <a:r>
              <a:rPr lang="en-US" sz="4000" cap="none" dirty="0">
                <a:solidFill>
                  <a:schemeClr val="bg1"/>
                </a:solidFill>
                <a:latin typeface="Calibri Light" panose="020F0302020204030204" pitchFamily="34" charset="0"/>
                <a:cs typeface="Calibri Light" panose="020F0302020204030204" pitchFamily="34" charset="0"/>
              </a:rPr>
              <a:t>Cognitive restructuring/CBT</a:t>
            </a:r>
          </a:p>
          <a:p>
            <a:r>
              <a:rPr lang="en-US" sz="4000" cap="none" dirty="0">
                <a:solidFill>
                  <a:schemeClr val="bg1"/>
                </a:solidFill>
                <a:latin typeface="Calibri Light" panose="020F0302020204030204" pitchFamily="34" charset="0"/>
                <a:cs typeface="Calibri Light" panose="020F0302020204030204" pitchFamily="34" charset="0"/>
              </a:rPr>
              <a:t>Coping skills training</a:t>
            </a:r>
          </a:p>
          <a:p>
            <a:r>
              <a:rPr lang="en-US" sz="4000" cap="none" dirty="0">
                <a:solidFill>
                  <a:schemeClr val="bg1"/>
                </a:solidFill>
                <a:latin typeface="Calibri Light" panose="020F0302020204030204" pitchFamily="34" charset="0"/>
                <a:cs typeface="Calibri Light" panose="020F0302020204030204" pitchFamily="34" charset="0"/>
              </a:rPr>
              <a:t>Gentle Movement</a:t>
            </a:r>
          </a:p>
          <a:p>
            <a:r>
              <a:rPr lang="en-US" sz="4000" cap="none" dirty="0">
                <a:solidFill>
                  <a:schemeClr val="bg1"/>
                </a:solidFill>
                <a:latin typeface="Calibri Light" panose="020F0302020204030204" pitchFamily="34" charset="0"/>
                <a:cs typeface="Calibri Light" panose="020F0302020204030204" pitchFamily="34" charset="0"/>
              </a:rPr>
              <a:t>Mindfulness</a:t>
            </a:r>
          </a:p>
          <a:p>
            <a:r>
              <a:rPr lang="en-US" sz="4000" cap="none" dirty="0">
                <a:solidFill>
                  <a:schemeClr val="bg1"/>
                </a:solidFill>
                <a:latin typeface="Calibri Light" panose="020F0302020204030204" pitchFamily="34" charset="0"/>
                <a:cs typeface="Calibri Light" panose="020F0302020204030204" pitchFamily="34" charset="0"/>
              </a:rPr>
              <a:t>Trauma counseling</a:t>
            </a:r>
          </a:p>
          <a:p>
            <a:r>
              <a:rPr lang="en-US" sz="4000" cap="none" dirty="0">
                <a:solidFill>
                  <a:schemeClr val="bg1"/>
                </a:solidFill>
                <a:latin typeface="Calibri Light" panose="020F0302020204030204" pitchFamily="34" charset="0"/>
                <a:cs typeface="Calibri Light" panose="020F0302020204030204" pitchFamily="34" charset="0"/>
              </a:rPr>
              <a:t>Social support</a:t>
            </a:r>
          </a:p>
          <a:p>
            <a:r>
              <a:rPr lang="en-US" sz="4000" cap="none" dirty="0">
                <a:solidFill>
                  <a:schemeClr val="bg1"/>
                </a:solidFill>
                <a:latin typeface="Calibri Light" panose="020F0302020204030204" pitchFamily="34" charset="0"/>
                <a:cs typeface="Calibri Light" panose="020F0302020204030204" pitchFamily="34" charset="0"/>
              </a:rPr>
              <a:t>Functional rehabilitation</a:t>
            </a:r>
          </a:p>
          <a:p>
            <a:endParaRPr lang="en-US" dirty="0"/>
          </a:p>
        </p:txBody>
      </p:sp>
      <p:pic>
        <p:nvPicPr>
          <p:cNvPr id="4" name="Picture 4">
            <a:extLst>
              <a:ext uri="{FF2B5EF4-FFF2-40B4-BE49-F238E27FC236}">
                <a16:creationId xmlns:a16="http://schemas.microsoft.com/office/drawing/2014/main" id="{EF83F949-45CE-7B4D-AB64-1024EE1436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r="15833"/>
          <a:stretch/>
        </p:blipFill>
        <p:spPr bwMode="auto">
          <a:xfrm>
            <a:off x="4697186" y="1473883"/>
            <a:ext cx="4011385" cy="42047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5DB8046D-31A2-2546-B245-7DB66478DBDA}"/>
              </a:ext>
            </a:extLst>
          </p:cNvPr>
          <p:cNvSpPr txBox="1"/>
          <p:nvPr/>
        </p:nvSpPr>
        <p:spPr>
          <a:xfrm>
            <a:off x="435429" y="5709396"/>
            <a:ext cx="5075787" cy="1077218"/>
          </a:xfrm>
          <a:prstGeom prst="rect">
            <a:avLst/>
          </a:prstGeom>
          <a:noFill/>
        </p:spPr>
        <p:txBody>
          <a:bodyPr wrap="square" rtlCol="0">
            <a:spAutoFit/>
          </a:bodyPr>
          <a:lstStyle/>
          <a:p>
            <a:r>
              <a:rPr lang="en-US" sz="3200" dirty="0">
                <a:solidFill>
                  <a:srgbClr val="FF7E79"/>
                </a:solidFill>
                <a:latin typeface="Calibri" panose="020F0502020204030204" pitchFamily="34" charset="0"/>
              </a:rPr>
              <a:t>How many of these does insurance cover?</a:t>
            </a:r>
          </a:p>
        </p:txBody>
      </p:sp>
    </p:spTree>
    <p:extLst>
      <p:ext uri="{BB962C8B-B14F-4D97-AF65-F5344CB8AC3E}">
        <p14:creationId xmlns:p14="http://schemas.microsoft.com/office/powerpoint/2010/main" val="352810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63416"/>
            <a:ext cx="8839200" cy="1143000"/>
          </a:xfrm>
        </p:spPr>
        <p:txBody>
          <a:bodyPr>
            <a:noAutofit/>
          </a:bodyPr>
          <a:lstStyle/>
          <a:p>
            <a:r>
              <a:rPr lang="en-US" sz="4000" dirty="0">
                <a:solidFill>
                  <a:schemeClr val="bg1"/>
                </a:solidFill>
              </a:rPr>
              <a:t>What We Can Offer: Multimodal Therapy</a:t>
            </a:r>
            <a:br>
              <a:rPr lang="en-US" sz="4000" dirty="0">
                <a:solidFill>
                  <a:schemeClr val="bg1"/>
                </a:solidFill>
                <a:latin typeface="Calibri" panose="020F0502020204030204" pitchFamily="34" charset="0"/>
              </a:rPr>
            </a:br>
            <a:endParaRPr lang="en-US" sz="4000" dirty="0">
              <a:solidFill>
                <a:schemeClr val="bg1"/>
              </a:solidFill>
            </a:endParaRPr>
          </a:p>
        </p:txBody>
      </p:sp>
      <p:pic>
        <p:nvPicPr>
          <p:cNvPr id="7" name="Content Placeholder 3"/>
          <p:cNvPicPr>
            <a:picLocks noGrp="1" noChangeAspect="1"/>
          </p:cNvPicPr>
          <p:nvPr>
            <p:ph sz="half" idx="1"/>
          </p:nvPr>
        </p:nvPicPr>
        <p:blipFill>
          <a:blip r:embed="rId3"/>
          <a:stretch>
            <a:fillRect/>
          </a:stretch>
        </p:blipFill>
        <p:spPr>
          <a:xfrm>
            <a:off x="457200" y="1843881"/>
            <a:ext cx="4038600" cy="4038600"/>
          </a:xfrm>
        </p:spPr>
      </p:pic>
      <p:sp>
        <p:nvSpPr>
          <p:cNvPr id="4" name="Text Placeholder 3"/>
          <p:cNvSpPr>
            <a:spLocks noGrp="1"/>
          </p:cNvSpPr>
          <p:nvPr>
            <p:ph type="body" sz="half" idx="2"/>
          </p:nvPr>
        </p:nvSpPr>
        <p:spPr>
          <a:xfrm>
            <a:off x="4724400" y="1737519"/>
            <a:ext cx="4038600" cy="4525963"/>
          </a:xfrm>
        </p:spPr>
        <p:txBody>
          <a:bodyPr>
            <a:normAutofit/>
          </a:bodyPr>
          <a:lstStyle/>
          <a:p>
            <a:r>
              <a:rPr lang="en-US" sz="2400" cap="none" dirty="0">
                <a:solidFill>
                  <a:schemeClr val="bg1"/>
                </a:solidFill>
                <a:latin typeface="Calibri Light" panose="020F0302020204030204" pitchFamily="34" charset="0"/>
                <a:cs typeface="Calibri Light" panose="020F0302020204030204" pitchFamily="34" charset="0"/>
              </a:rPr>
              <a:t>Medications</a:t>
            </a:r>
          </a:p>
          <a:p>
            <a:r>
              <a:rPr lang="en-US" sz="2400" cap="none" dirty="0">
                <a:solidFill>
                  <a:schemeClr val="bg1"/>
                </a:solidFill>
                <a:latin typeface="Calibri Light" panose="020F0302020204030204" pitchFamily="34" charset="0"/>
                <a:cs typeface="Calibri Light" panose="020F0302020204030204" pitchFamily="34" charset="0"/>
              </a:rPr>
              <a:t>Interventions</a:t>
            </a:r>
          </a:p>
          <a:p>
            <a:r>
              <a:rPr lang="en-US" sz="2400" cap="none" dirty="0">
                <a:solidFill>
                  <a:schemeClr val="bg1"/>
                </a:solidFill>
                <a:latin typeface="Calibri Light" panose="020F0302020204030204" pitchFamily="34" charset="0"/>
                <a:cs typeface="Calibri Light" panose="020F0302020204030204" pitchFamily="34" charset="0"/>
              </a:rPr>
              <a:t>Physical therapies</a:t>
            </a:r>
          </a:p>
          <a:p>
            <a:r>
              <a:rPr lang="en-US" sz="2400" cap="none" dirty="0">
                <a:solidFill>
                  <a:schemeClr val="bg1"/>
                </a:solidFill>
                <a:latin typeface="Calibri Light" panose="020F0302020204030204" pitchFamily="34" charset="0"/>
                <a:cs typeface="Calibri Light" panose="020F0302020204030204" pitchFamily="34" charset="0"/>
              </a:rPr>
              <a:t>Cognitive strategies</a:t>
            </a:r>
          </a:p>
          <a:p>
            <a:r>
              <a:rPr lang="en-US" sz="2400" cap="none" dirty="0">
                <a:solidFill>
                  <a:schemeClr val="bg1"/>
                </a:solidFill>
                <a:latin typeface="Calibri Light" panose="020F0302020204030204" pitchFamily="34" charset="0"/>
                <a:cs typeface="Calibri Light" panose="020F0302020204030204" pitchFamily="34" charset="0"/>
              </a:rPr>
              <a:t>No single category will solve the problem!</a:t>
            </a:r>
          </a:p>
        </p:txBody>
      </p:sp>
      <p:sp>
        <p:nvSpPr>
          <p:cNvPr id="5" name="Donut 4">
            <a:extLst>
              <a:ext uri="{FF2B5EF4-FFF2-40B4-BE49-F238E27FC236}">
                <a16:creationId xmlns:a16="http://schemas.microsoft.com/office/drawing/2014/main" id="{CD74F4C7-2512-8509-68C8-6B83BDD804F8}"/>
              </a:ext>
            </a:extLst>
          </p:cNvPr>
          <p:cNvSpPr/>
          <p:nvPr/>
        </p:nvSpPr>
        <p:spPr>
          <a:xfrm>
            <a:off x="4495800" y="1593502"/>
            <a:ext cx="2499048" cy="692498"/>
          </a:xfrm>
          <a:prstGeom prst="donut">
            <a:avLst>
              <a:gd name="adj" fmla="val 13454"/>
            </a:avLst>
          </a:prstGeom>
          <a:solidFill>
            <a:srgbClr val="E872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8" name="TextBox 7">
            <a:extLst>
              <a:ext uri="{FF2B5EF4-FFF2-40B4-BE49-F238E27FC236}">
                <a16:creationId xmlns:a16="http://schemas.microsoft.com/office/drawing/2014/main" id="{60A73B6E-A33E-884D-7798-EA24BF33A78C}"/>
              </a:ext>
            </a:extLst>
          </p:cNvPr>
          <p:cNvSpPr txBox="1"/>
          <p:nvPr/>
        </p:nvSpPr>
        <p:spPr>
          <a:xfrm>
            <a:off x="4724400" y="4682886"/>
            <a:ext cx="4164563" cy="1384995"/>
          </a:xfrm>
          <a:prstGeom prst="rect">
            <a:avLst/>
          </a:prstGeom>
          <a:noFill/>
        </p:spPr>
        <p:txBody>
          <a:bodyPr wrap="square">
            <a:spAutoFit/>
          </a:bodyPr>
          <a:lstStyle/>
          <a:p>
            <a:r>
              <a:rPr lang="en-US" sz="2800" cap="none" dirty="0">
                <a:solidFill>
                  <a:schemeClr val="bg1"/>
                </a:solidFill>
                <a:latin typeface="Calibri Light" panose="020F0302020204030204" pitchFamily="34" charset="0"/>
                <a:cs typeface="Calibri Light" panose="020F0302020204030204" pitchFamily="34" charset="0"/>
              </a:rPr>
              <a:t>Same treatment for those with OUD as for those without OUD</a:t>
            </a:r>
          </a:p>
        </p:txBody>
      </p:sp>
    </p:spTree>
    <p:extLst>
      <p:ext uri="{BB962C8B-B14F-4D97-AF65-F5344CB8AC3E}">
        <p14:creationId xmlns:p14="http://schemas.microsoft.com/office/powerpoint/2010/main" val="186218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7B78E-AE85-BB46-A4AC-73B75D8A9963}"/>
              </a:ext>
            </a:extLst>
          </p:cNvPr>
          <p:cNvSpPr>
            <a:spLocks noGrp="1"/>
          </p:cNvSpPr>
          <p:nvPr>
            <p:ph type="title"/>
          </p:nvPr>
        </p:nvSpPr>
        <p:spPr>
          <a:xfrm>
            <a:off x="628650" y="365127"/>
            <a:ext cx="7886700" cy="930274"/>
          </a:xfrm>
        </p:spPr>
        <p:txBody>
          <a:bodyPr>
            <a:normAutofit fontScale="90000"/>
          </a:bodyPr>
          <a:lstStyle/>
          <a:p>
            <a:pPr marL="0" indent="0"/>
            <a:br>
              <a:rPr lang="en-US" dirty="0"/>
            </a:br>
            <a:r>
              <a:rPr lang="en-US" sz="4400" dirty="0">
                <a:solidFill>
                  <a:schemeClr val="bg1"/>
                </a:solidFill>
              </a:rPr>
              <a:t>Let the Mechanism of Pain Guide Your Treatment</a:t>
            </a:r>
            <a:br>
              <a:rPr lang="en-US" dirty="0"/>
            </a:br>
            <a:endParaRPr lang="en-US" dirty="0"/>
          </a:p>
        </p:txBody>
      </p:sp>
      <p:sp>
        <p:nvSpPr>
          <p:cNvPr id="3" name="Content Placeholder 2">
            <a:extLst>
              <a:ext uri="{FF2B5EF4-FFF2-40B4-BE49-F238E27FC236}">
                <a16:creationId xmlns:a16="http://schemas.microsoft.com/office/drawing/2014/main" id="{4C3EBA42-FA27-904E-B52A-9AA9CE84B00C}"/>
              </a:ext>
            </a:extLst>
          </p:cNvPr>
          <p:cNvSpPr>
            <a:spLocks noGrp="1"/>
          </p:cNvSpPr>
          <p:nvPr>
            <p:ph idx="1"/>
          </p:nvPr>
        </p:nvSpPr>
        <p:spPr>
          <a:xfrm>
            <a:off x="628650" y="1468967"/>
            <a:ext cx="7886700" cy="930274"/>
          </a:xfrm>
        </p:spPr>
        <p:txBody>
          <a:bodyPr>
            <a:noAutofit/>
          </a:bodyPr>
          <a:lstStyle/>
          <a:p>
            <a:r>
              <a:rPr lang="en-US" sz="2400" cap="none" dirty="0">
                <a:solidFill>
                  <a:schemeClr val="bg1"/>
                </a:solidFill>
              </a:rPr>
              <a:t>What type of Pain is it?</a:t>
            </a:r>
          </a:p>
          <a:p>
            <a:r>
              <a:rPr lang="en-US" sz="2400" cap="none" dirty="0">
                <a:solidFill>
                  <a:schemeClr val="bg1"/>
                </a:solidFill>
              </a:rPr>
              <a:t>Allows us to determine most appropriate treatment options</a:t>
            </a:r>
          </a:p>
        </p:txBody>
      </p:sp>
      <p:pic>
        <p:nvPicPr>
          <p:cNvPr id="5" name="Picture 4">
            <a:extLst>
              <a:ext uri="{FF2B5EF4-FFF2-40B4-BE49-F238E27FC236}">
                <a16:creationId xmlns:a16="http://schemas.microsoft.com/office/drawing/2014/main" id="{F7776C41-E7A2-F644-A0F8-4D9DC467B9D1}"/>
              </a:ext>
            </a:extLst>
          </p:cNvPr>
          <p:cNvPicPr>
            <a:picLocks noChangeAspect="1"/>
          </p:cNvPicPr>
          <p:nvPr/>
        </p:nvPicPr>
        <p:blipFill>
          <a:blip r:embed="rId3"/>
          <a:stretch>
            <a:fillRect/>
          </a:stretch>
        </p:blipFill>
        <p:spPr>
          <a:xfrm>
            <a:off x="1367086" y="2399241"/>
            <a:ext cx="6409828" cy="4413856"/>
          </a:xfrm>
          <a:prstGeom prst="rect">
            <a:avLst/>
          </a:prstGeom>
        </p:spPr>
      </p:pic>
    </p:spTree>
    <p:extLst>
      <p:ext uri="{BB962C8B-B14F-4D97-AF65-F5344CB8AC3E}">
        <p14:creationId xmlns:p14="http://schemas.microsoft.com/office/powerpoint/2010/main" val="3995339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36F50-ECDA-8A49-B6B4-BE6C13BF1541}"/>
              </a:ext>
            </a:extLst>
          </p:cNvPr>
          <p:cNvSpPr>
            <a:spLocks noGrp="1"/>
          </p:cNvSpPr>
          <p:nvPr>
            <p:ph type="title"/>
          </p:nvPr>
        </p:nvSpPr>
        <p:spPr>
          <a:xfrm>
            <a:off x="152400" y="609600"/>
            <a:ext cx="8839200" cy="689372"/>
          </a:xfrm>
        </p:spPr>
        <p:txBody>
          <a:bodyPr>
            <a:normAutofit fontScale="90000"/>
          </a:bodyPr>
          <a:lstStyle/>
          <a:p>
            <a:r>
              <a:rPr lang="en-US" sz="4800" dirty="0">
                <a:solidFill>
                  <a:schemeClr val="bg1"/>
                </a:solidFill>
              </a:rPr>
              <a:t>#1 Nociceptive pain: </a:t>
            </a:r>
            <a:br>
              <a:rPr lang="en-US" dirty="0"/>
            </a:br>
            <a:endParaRPr lang="en-US" dirty="0"/>
          </a:p>
        </p:txBody>
      </p:sp>
      <p:sp>
        <p:nvSpPr>
          <p:cNvPr id="3" name="Content Placeholder 2">
            <a:extLst>
              <a:ext uri="{FF2B5EF4-FFF2-40B4-BE49-F238E27FC236}">
                <a16:creationId xmlns:a16="http://schemas.microsoft.com/office/drawing/2014/main" id="{6553BED1-45EF-044C-9B60-1F58A0899C4D}"/>
              </a:ext>
            </a:extLst>
          </p:cNvPr>
          <p:cNvSpPr>
            <a:spLocks noGrp="1"/>
          </p:cNvSpPr>
          <p:nvPr>
            <p:ph idx="1"/>
          </p:nvPr>
        </p:nvSpPr>
        <p:spPr>
          <a:xfrm>
            <a:off x="460946" y="1179691"/>
            <a:ext cx="8668657" cy="2297297"/>
          </a:xfrm>
        </p:spPr>
        <p:txBody>
          <a:bodyPr>
            <a:normAutofit fontScale="92500" lnSpcReduction="10000"/>
          </a:bodyPr>
          <a:lstStyle/>
          <a:p>
            <a:r>
              <a:rPr lang="en-US" sz="3400" cap="none" dirty="0">
                <a:solidFill>
                  <a:schemeClr val="bg1"/>
                </a:solidFill>
                <a:latin typeface="Calibri Light" panose="020F0302020204030204" pitchFamily="34" charset="0"/>
                <a:cs typeface="Calibri Light" panose="020F0302020204030204" pitchFamily="34" charset="0"/>
              </a:rPr>
              <a:t>results from activation of pain pathways due to tissue damage/injury</a:t>
            </a:r>
          </a:p>
          <a:p>
            <a:r>
              <a:rPr lang="en-US" sz="3400" cap="none" dirty="0">
                <a:solidFill>
                  <a:schemeClr val="bg1"/>
                </a:solidFill>
                <a:latin typeface="Calibri Light" panose="020F0302020204030204" pitchFamily="34" charset="0"/>
                <a:cs typeface="Calibri Light" panose="020F0302020204030204" pitchFamily="34" charset="0"/>
              </a:rPr>
              <a:t>most common form of acute &amp; chronic pain</a:t>
            </a:r>
          </a:p>
          <a:p>
            <a:r>
              <a:rPr lang="en-US" sz="3400" cap="none" dirty="0">
                <a:solidFill>
                  <a:schemeClr val="bg1"/>
                </a:solidFill>
                <a:latin typeface="Calibri Light" panose="020F0302020204030204" pitchFamily="34" charset="0"/>
                <a:cs typeface="Calibri Light" panose="020F0302020204030204" pitchFamily="34" charset="0"/>
              </a:rPr>
              <a:t>e.g. post-surgical pain, arthritis, axial low back pain from degenerative conditions, etc.</a:t>
            </a:r>
          </a:p>
          <a:p>
            <a:endParaRPr lang="en-US" dirty="0"/>
          </a:p>
          <a:p>
            <a:endParaRPr lang="en-US" dirty="0"/>
          </a:p>
        </p:txBody>
      </p:sp>
      <p:pic>
        <p:nvPicPr>
          <p:cNvPr id="43010" name="Picture 2" descr="Different types of pain - YouTube">
            <a:extLst>
              <a:ext uri="{FF2B5EF4-FFF2-40B4-BE49-F238E27FC236}">
                <a16:creationId xmlns:a16="http://schemas.microsoft.com/office/drawing/2014/main" id="{0035D48E-A106-7D4B-B64F-757F093E51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r="14062"/>
          <a:stretch/>
        </p:blipFill>
        <p:spPr bwMode="auto">
          <a:xfrm>
            <a:off x="2434855" y="3460956"/>
            <a:ext cx="4194545" cy="3244644"/>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a:extLst>
              <a:ext uri="{FF2B5EF4-FFF2-40B4-BE49-F238E27FC236}">
                <a16:creationId xmlns:a16="http://schemas.microsoft.com/office/drawing/2014/main" id="{B40F489B-2D69-5242-94C5-2161AA63C34D}"/>
              </a:ext>
            </a:extLst>
          </p:cNvPr>
          <p:cNvSpPr/>
          <p:nvPr/>
        </p:nvSpPr>
        <p:spPr>
          <a:xfrm>
            <a:off x="2280675" y="3460956"/>
            <a:ext cx="2514600" cy="3276600"/>
          </a:xfrm>
          <a:prstGeom prst="frame">
            <a:avLst>
              <a:gd name="adj1" fmla="val 5346"/>
            </a:avLst>
          </a:prstGeom>
          <a:solidFill>
            <a:srgbClr val="FF7E79"/>
          </a:solidFill>
          <a:ln>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Tree>
    <p:extLst>
      <p:ext uri="{BB962C8B-B14F-4D97-AF65-F5344CB8AC3E}">
        <p14:creationId xmlns:p14="http://schemas.microsoft.com/office/powerpoint/2010/main" val="1745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3010"/>
                                        </p:tgtEl>
                                        <p:attrNameLst>
                                          <p:attrName>style.visibility</p:attrName>
                                        </p:attrNameLst>
                                      </p:cBhvr>
                                      <p:to>
                                        <p:strVal val="visible"/>
                                      </p:to>
                                    </p:set>
                                    <p:anim calcmode="lin" valueType="num">
                                      <p:cBhvr additive="base">
                                        <p:cTn id="11" dur="500" fill="hold"/>
                                        <p:tgtEl>
                                          <p:spTgt spid="43010"/>
                                        </p:tgtEl>
                                        <p:attrNameLst>
                                          <p:attrName>ppt_x</p:attrName>
                                        </p:attrNameLst>
                                      </p:cBhvr>
                                      <p:tavLst>
                                        <p:tav tm="0">
                                          <p:val>
                                            <p:strVal val="#ppt_x"/>
                                          </p:val>
                                        </p:tav>
                                        <p:tav tm="100000">
                                          <p:val>
                                            <p:strVal val="#ppt_x"/>
                                          </p:val>
                                        </p:tav>
                                      </p:tavLst>
                                    </p:anim>
                                    <p:anim calcmode="lin" valueType="num">
                                      <p:cBhvr additive="base">
                                        <p:cTn id="12" dur="500" fill="hold"/>
                                        <p:tgtEl>
                                          <p:spTgt spid="430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E2386-0642-674B-A2FD-88C5F6108D73}"/>
              </a:ext>
            </a:extLst>
          </p:cNvPr>
          <p:cNvSpPr>
            <a:spLocks noGrp="1"/>
          </p:cNvSpPr>
          <p:nvPr>
            <p:ph type="title"/>
          </p:nvPr>
        </p:nvSpPr>
        <p:spPr>
          <a:xfrm>
            <a:off x="228600" y="228600"/>
            <a:ext cx="7511473" cy="1312480"/>
          </a:xfrm>
        </p:spPr>
        <p:txBody>
          <a:bodyPr/>
          <a:lstStyle/>
          <a:p>
            <a:r>
              <a:rPr lang="en-US" sz="4300" dirty="0">
                <a:solidFill>
                  <a:schemeClr val="bg1"/>
                </a:solidFill>
                <a:latin typeface="Calibri Light" panose="020F0302020204030204" pitchFamily="34" charset="0"/>
                <a:cs typeface="Calibri Light" panose="020F0302020204030204" pitchFamily="34" charset="0"/>
              </a:rPr>
              <a:t>#2 Neuropathic pain: </a:t>
            </a:r>
            <a:br>
              <a:rPr lang="en-US" dirty="0">
                <a:solidFill>
                  <a:schemeClr val="bg1"/>
                </a:solidFill>
                <a:latin typeface="Calibri Light" panose="020F0302020204030204" pitchFamily="34" charset="0"/>
                <a:cs typeface="Calibri Light" panose="020F0302020204030204" pitchFamily="34" charset="0"/>
              </a:rPr>
            </a:br>
            <a:endParaRPr lang="en-US" dirty="0">
              <a:solidFill>
                <a:schemeClr val="bg1"/>
              </a:solidFill>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664026C2-1AAA-F546-8300-514D2308014D}"/>
              </a:ext>
            </a:extLst>
          </p:cNvPr>
          <p:cNvSpPr>
            <a:spLocks noGrp="1"/>
          </p:cNvSpPr>
          <p:nvPr>
            <p:ph idx="1"/>
          </p:nvPr>
        </p:nvSpPr>
        <p:spPr>
          <a:xfrm>
            <a:off x="132784" y="1066800"/>
            <a:ext cx="3982016" cy="6170645"/>
          </a:xfrm>
        </p:spPr>
        <p:txBody>
          <a:bodyPr>
            <a:normAutofit fontScale="40000" lnSpcReduction="20000"/>
          </a:bodyPr>
          <a:lstStyle/>
          <a:p>
            <a:r>
              <a:rPr lang="en-US" sz="5500" cap="none" dirty="0">
                <a:solidFill>
                  <a:schemeClr val="bg1"/>
                </a:solidFill>
                <a:latin typeface="Calibri Light" panose="020F0302020204030204" pitchFamily="34" charset="0"/>
                <a:cs typeface="Calibri Light" panose="020F0302020204030204" pitchFamily="34" charset="0"/>
              </a:rPr>
              <a:t>Pain caused by damage/disease affecting the somatosensory system</a:t>
            </a:r>
          </a:p>
          <a:p>
            <a:r>
              <a:rPr lang="en-US" sz="5500" cap="none" dirty="0">
                <a:solidFill>
                  <a:schemeClr val="bg1"/>
                </a:solidFill>
                <a:latin typeface="Calibri Light" panose="020F0302020204030204" pitchFamily="34" charset="0"/>
                <a:cs typeface="Calibri Light" panose="020F0302020204030204" pitchFamily="34" charset="0"/>
              </a:rPr>
              <a:t>E.g. diabetic neuropathy, post-herpetic neuralgia, chemotherapy-induced peripheral neuropathy, HIV-associated peripheral neuropathy</a:t>
            </a:r>
          </a:p>
          <a:p>
            <a:r>
              <a:rPr lang="en-US" sz="5500" dirty="0">
                <a:solidFill>
                  <a:schemeClr val="bg1"/>
                </a:solidFill>
                <a:latin typeface="Calibri Light" panose="020F0302020204030204" pitchFamily="34" charset="0"/>
                <a:cs typeface="Calibri Light" panose="020F0302020204030204" pitchFamily="34" charset="0"/>
              </a:rPr>
              <a:t>Typically associated with sensory abnormalities that may occur in the distribution of a nerve or a nerve root</a:t>
            </a:r>
            <a:endParaRPr lang="en-US" sz="5500" cap="none" dirty="0">
              <a:solidFill>
                <a:schemeClr val="bg1"/>
              </a:solidFill>
              <a:latin typeface="Calibri Light" panose="020F0302020204030204" pitchFamily="34" charset="0"/>
              <a:cs typeface="Calibri Light" panose="020F0302020204030204" pitchFamily="34" charset="0"/>
            </a:endParaRPr>
          </a:p>
          <a:p>
            <a:r>
              <a:rPr lang="en-US" sz="5500" cap="none" dirty="0">
                <a:solidFill>
                  <a:schemeClr val="bg1"/>
                </a:solidFill>
                <a:latin typeface="Calibri Light" panose="020F0302020204030204" pitchFamily="34" charset="0"/>
                <a:cs typeface="Calibri Light" panose="020F0302020204030204" pitchFamily="34" charset="0"/>
              </a:rPr>
              <a:t>some literature shows that for the same degree of ”severity” neuropathic pain is associated with greater decrements in quality of life than nociceptive pain</a:t>
            </a:r>
          </a:p>
          <a:p>
            <a:r>
              <a:rPr lang="en-US" sz="5500" cap="none" dirty="0">
                <a:solidFill>
                  <a:schemeClr val="bg1"/>
                </a:solidFill>
                <a:latin typeface="Calibri Light" panose="020F0302020204030204" pitchFamily="34" charset="0"/>
                <a:cs typeface="Calibri Light" panose="020F0302020204030204" pitchFamily="34" charset="0"/>
              </a:rPr>
              <a:t>Prognosis: after nerve injury there is a higher chance of the development of chronic pain.</a:t>
            </a:r>
          </a:p>
          <a:p>
            <a:endParaRPr lang="en-US" dirty="0">
              <a:solidFill>
                <a:schemeClr val="bg1"/>
              </a:solidFill>
              <a:latin typeface="Calibri Light" panose="020F0302020204030204" pitchFamily="34" charset="0"/>
              <a:cs typeface="Calibri Light" panose="020F0302020204030204" pitchFamily="34" charset="0"/>
            </a:endParaRPr>
          </a:p>
        </p:txBody>
      </p:sp>
      <p:pic>
        <p:nvPicPr>
          <p:cNvPr id="12294" name="Picture 6" descr="Diabetic Neuropathy…Reversal or Management? - Almawi Limited The Holistic  Clinic">
            <a:extLst>
              <a:ext uri="{FF2B5EF4-FFF2-40B4-BE49-F238E27FC236}">
                <a16:creationId xmlns:a16="http://schemas.microsoft.com/office/drawing/2014/main" id="{7FAF6C27-DEA7-009F-9D93-159C6BA8B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615" y="1295400"/>
            <a:ext cx="480848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43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C658A-B66C-C14C-BD3F-B6951156B630}"/>
              </a:ext>
            </a:extLst>
          </p:cNvPr>
          <p:cNvSpPr>
            <a:spLocks noGrp="1"/>
          </p:cNvSpPr>
          <p:nvPr>
            <p:ph type="title"/>
          </p:nvPr>
        </p:nvSpPr>
        <p:spPr>
          <a:xfrm>
            <a:off x="381000" y="336158"/>
            <a:ext cx="7082027" cy="746168"/>
          </a:xfrm>
        </p:spPr>
        <p:txBody>
          <a:bodyPr>
            <a:noAutofit/>
          </a:bodyPr>
          <a:lstStyle/>
          <a:p>
            <a:r>
              <a:rPr lang="en-US" sz="4300" dirty="0">
                <a:solidFill>
                  <a:schemeClr val="bg1"/>
                </a:solidFill>
              </a:rPr>
              <a:t>#3 </a:t>
            </a:r>
            <a:r>
              <a:rPr lang="en-US" sz="4300" dirty="0" err="1">
                <a:solidFill>
                  <a:schemeClr val="bg1"/>
                </a:solidFill>
              </a:rPr>
              <a:t>Nociplastic</a:t>
            </a:r>
            <a:r>
              <a:rPr lang="en-US" sz="4300" dirty="0">
                <a:solidFill>
                  <a:schemeClr val="bg1"/>
                </a:solidFill>
              </a:rPr>
              <a:t> pain:</a:t>
            </a:r>
          </a:p>
        </p:txBody>
      </p:sp>
      <p:sp>
        <p:nvSpPr>
          <p:cNvPr id="3" name="Content Placeholder 2">
            <a:extLst>
              <a:ext uri="{FF2B5EF4-FFF2-40B4-BE49-F238E27FC236}">
                <a16:creationId xmlns:a16="http://schemas.microsoft.com/office/drawing/2014/main" id="{085F1C8D-2692-0840-804B-16EE03F34623}"/>
              </a:ext>
            </a:extLst>
          </p:cNvPr>
          <p:cNvSpPr>
            <a:spLocks noGrp="1"/>
          </p:cNvSpPr>
          <p:nvPr>
            <p:ph idx="1"/>
          </p:nvPr>
        </p:nvSpPr>
        <p:spPr>
          <a:xfrm>
            <a:off x="228600" y="1312688"/>
            <a:ext cx="4750438" cy="5775674"/>
          </a:xfrm>
        </p:spPr>
        <p:txBody>
          <a:bodyPr>
            <a:normAutofit/>
          </a:bodyPr>
          <a:lstStyle/>
          <a:p>
            <a:r>
              <a:rPr lang="en-US" sz="2400" cap="none" dirty="0">
                <a:solidFill>
                  <a:schemeClr val="bg1"/>
                </a:solidFill>
                <a:latin typeface="Calibri Light" panose="020F0302020204030204" pitchFamily="34" charset="0"/>
                <a:cs typeface="Calibri Light" panose="020F0302020204030204" pitchFamily="34" charset="0"/>
              </a:rPr>
              <a:t>Arises from abnormal processing of pain signals without evidence of tissue damage or pathology involving the somatosensory system</a:t>
            </a:r>
          </a:p>
          <a:p>
            <a:r>
              <a:rPr lang="en-US" sz="2400" cap="none" dirty="0">
                <a:solidFill>
                  <a:schemeClr val="bg1"/>
                </a:solidFill>
                <a:latin typeface="Calibri Light" panose="020F0302020204030204" pitchFamily="34" charset="0"/>
                <a:cs typeface="Calibri Light" panose="020F0302020204030204" pitchFamily="34" charset="0"/>
              </a:rPr>
              <a:t>Prominent affective/motivational components</a:t>
            </a:r>
          </a:p>
          <a:p>
            <a:r>
              <a:rPr lang="en-US" sz="2400" cap="none" dirty="0">
                <a:solidFill>
                  <a:schemeClr val="bg1"/>
                </a:solidFill>
                <a:latin typeface="Calibri Light" panose="020F0302020204030204" pitchFamily="34" charset="0"/>
                <a:cs typeface="Calibri Light" panose="020F0302020204030204" pitchFamily="34" charset="0"/>
              </a:rPr>
              <a:t>Often have lots of other associated conditions such as multiple chemical sensitivity.</a:t>
            </a:r>
          </a:p>
          <a:p>
            <a:r>
              <a:rPr lang="en-US" sz="2400" cap="none" dirty="0">
                <a:solidFill>
                  <a:schemeClr val="bg1"/>
                </a:solidFill>
                <a:latin typeface="Calibri Light" panose="020F0302020204030204" pitchFamily="34" charset="0"/>
                <a:cs typeface="Calibri Light" panose="020F0302020204030204" pitchFamily="34" charset="0"/>
              </a:rPr>
              <a:t>Diagnosis of exclusion </a:t>
            </a:r>
          </a:p>
          <a:p>
            <a:r>
              <a:rPr lang="en-US" sz="2400" dirty="0">
                <a:solidFill>
                  <a:schemeClr val="bg1"/>
                </a:solidFill>
                <a:latin typeface="Calibri Light" panose="020F0302020204030204" pitchFamily="34" charset="0"/>
                <a:cs typeface="Calibri Light" panose="020F0302020204030204" pitchFamily="34" charset="0"/>
              </a:rPr>
              <a:t>N</a:t>
            </a:r>
            <a:r>
              <a:rPr lang="en-US" sz="2400" cap="none" dirty="0">
                <a:solidFill>
                  <a:schemeClr val="bg1"/>
                </a:solidFill>
                <a:latin typeface="Calibri Light" panose="020F0302020204030204" pitchFamily="34" charset="0"/>
                <a:cs typeface="Calibri Light" panose="020F0302020204030204" pitchFamily="34" charset="0"/>
              </a:rPr>
              <a:t>o biomarkers or identifiable pathology </a:t>
            </a:r>
            <a:r>
              <a:rPr lang="en-US" sz="2400" cap="none" dirty="0">
                <a:solidFill>
                  <a:schemeClr val="bg1"/>
                </a:solidFill>
                <a:latin typeface="Calibri Light" panose="020F0302020204030204" pitchFamily="34" charset="0"/>
                <a:cs typeface="Calibri Light" panose="020F0302020204030204" pitchFamily="34" charset="0"/>
                <a:sym typeface="Wingdings" pitchFamily="2" charset="2"/>
              </a:rPr>
              <a:t> makes treatment difficult</a:t>
            </a:r>
            <a:endParaRPr lang="en-US" sz="2400" cap="none" dirty="0">
              <a:solidFill>
                <a:schemeClr val="bg1"/>
              </a:solidFill>
              <a:latin typeface="Calibri Light" panose="020F0302020204030204" pitchFamily="34" charset="0"/>
              <a:cs typeface="Calibri Light" panose="020F0302020204030204" pitchFamily="34" charset="0"/>
            </a:endParaRPr>
          </a:p>
        </p:txBody>
      </p:sp>
      <p:sp>
        <p:nvSpPr>
          <p:cNvPr id="11" name="Rounded Rectangle 10">
            <a:extLst>
              <a:ext uri="{FF2B5EF4-FFF2-40B4-BE49-F238E27FC236}">
                <a16:creationId xmlns:a16="http://schemas.microsoft.com/office/drawing/2014/main" id="{54AAAE5B-5BDD-E589-9330-B1D87A18F480}"/>
              </a:ext>
            </a:extLst>
          </p:cNvPr>
          <p:cNvSpPr/>
          <p:nvPr/>
        </p:nvSpPr>
        <p:spPr>
          <a:xfrm>
            <a:off x="5073992" y="1625992"/>
            <a:ext cx="3783962" cy="489585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sz="3000" b="1" dirty="0">
                <a:solidFill>
                  <a:schemeClr val="accent2"/>
                </a:solidFill>
                <a:latin typeface="Abadi MT Condensed Extra Bold" panose="020B0306030101010103" pitchFamily="34" charset="77"/>
              </a:rPr>
              <a:t>Due to disturbance in central pain processing</a:t>
            </a:r>
          </a:p>
          <a:p>
            <a:pPr marL="285750" indent="-285750" algn="ctr">
              <a:buFont typeface="Arial" panose="020B0604020202020204" pitchFamily="34" charset="0"/>
              <a:buChar char="•"/>
            </a:pPr>
            <a:r>
              <a:rPr lang="en-US" sz="3000" b="1" cap="none" dirty="0">
                <a:solidFill>
                  <a:schemeClr val="accent2"/>
                </a:solidFill>
                <a:latin typeface="Abadi MT Condensed Extra Bold" panose="020B0306030101010103" pitchFamily="34" charset="77"/>
                <a:cs typeface="Calibri Light" panose="020F0302020204030204" pitchFamily="34" charset="0"/>
              </a:rPr>
              <a:t>↑ excitability</a:t>
            </a:r>
          </a:p>
          <a:p>
            <a:pPr marL="285750" indent="-285750" algn="ctr">
              <a:buFont typeface="Arial" panose="020B0604020202020204" pitchFamily="34" charset="0"/>
              <a:buChar char="•"/>
            </a:pPr>
            <a:r>
              <a:rPr lang="en-US" sz="3000" b="1" cap="none" dirty="0">
                <a:solidFill>
                  <a:schemeClr val="accent2"/>
                </a:solidFill>
                <a:latin typeface="Abadi MT Condensed Extra Bold" panose="020B0306030101010103" pitchFamily="34" charset="77"/>
                <a:cs typeface="Calibri Light" panose="020F0302020204030204" pitchFamily="34" charset="0"/>
              </a:rPr>
              <a:t>↓ inhibition</a:t>
            </a:r>
          </a:p>
          <a:p>
            <a:pPr marL="285750" indent="-285750" algn="ctr">
              <a:buFont typeface="Arial" panose="020B0604020202020204" pitchFamily="34" charset="0"/>
              <a:buChar char="•"/>
            </a:pPr>
            <a:r>
              <a:rPr lang="en-US" sz="3000" b="1" dirty="0">
                <a:solidFill>
                  <a:schemeClr val="accent2"/>
                </a:solidFill>
                <a:latin typeface="Abadi MT Condensed Extra Bold" panose="020B0306030101010103" pitchFamily="34" charset="77"/>
                <a:cs typeface="Calibri Light" panose="020F0302020204030204" pitchFamily="34" charset="0"/>
              </a:rPr>
              <a:t>Examples: fibromyalgia, TMJ dysfunction, non-specific low back pain</a:t>
            </a:r>
            <a:endParaRPr lang="en-US" sz="3000" b="1" cap="none" dirty="0">
              <a:solidFill>
                <a:schemeClr val="accent2"/>
              </a:solidFill>
              <a:latin typeface="Abadi MT Condensed Extra Bold" panose="020B0306030101010103" pitchFamily="34" charset="77"/>
              <a:cs typeface="Calibri Light" panose="020F0302020204030204" pitchFamily="34" charset="0"/>
            </a:endParaRPr>
          </a:p>
        </p:txBody>
      </p:sp>
      <p:sp>
        <p:nvSpPr>
          <p:cNvPr id="9" name="Rounded Rectangle 8">
            <a:extLst>
              <a:ext uri="{FF2B5EF4-FFF2-40B4-BE49-F238E27FC236}">
                <a16:creationId xmlns:a16="http://schemas.microsoft.com/office/drawing/2014/main" id="{45961613-AAC3-8D2C-9AB4-E92F03F9DA05}"/>
              </a:ext>
            </a:extLst>
          </p:cNvPr>
          <p:cNvSpPr/>
          <p:nvPr/>
        </p:nvSpPr>
        <p:spPr>
          <a:xfrm>
            <a:off x="5181600" y="560647"/>
            <a:ext cx="3581400" cy="104335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39A26A"/>
                </a:solidFill>
                <a:latin typeface="Abadi MT Condensed Extra Bold" panose="020B0306030101010103" pitchFamily="34" charset="77"/>
              </a:rPr>
              <a:t>Nociplastic</a:t>
            </a:r>
            <a:endParaRPr lang="en-US" sz="4000" b="1" dirty="0">
              <a:solidFill>
                <a:srgbClr val="39A26A"/>
              </a:solidFill>
              <a:latin typeface="Abadi MT Condensed Extra Bold" panose="020B0306030101010103" pitchFamily="34" charset="77"/>
            </a:endParaRPr>
          </a:p>
        </p:txBody>
      </p:sp>
    </p:spTree>
    <p:extLst>
      <p:ext uri="{BB962C8B-B14F-4D97-AF65-F5344CB8AC3E}">
        <p14:creationId xmlns:p14="http://schemas.microsoft.com/office/powerpoint/2010/main" val="4247450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23A68-FCEF-F942-99E4-4872A42668F0}"/>
              </a:ext>
            </a:extLst>
          </p:cNvPr>
          <p:cNvSpPr>
            <a:spLocks noGrp="1"/>
          </p:cNvSpPr>
          <p:nvPr>
            <p:ph type="title"/>
          </p:nvPr>
        </p:nvSpPr>
        <p:spPr>
          <a:xfrm>
            <a:off x="540000" y="1974329"/>
            <a:ext cx="3752850" cy="2611278"/>
          </a:xfrm>
        </p:spPr>
        <p:txBody>
          <a:bodyPr anchor="ctr">
            <a:normAutofit/>
          </a:bodyPr>
          <a:lstStyle/>
          <a:p>
            <a:pPr algn="ctr"/>
            <a:r>
              <a:rPr lang="en-US" sz="4200" dirty="0">
                <a:solidFill>
                  <a:schemeClr val="bg1"/>
                </a:solidFill>
              </a:rPr>
              <a:t>Treatment for </a:t>
            </a:r>
            <a:r>
              <a:rPr lang="en-US" sz="4200" u="sng" dirty="0">
                <a:solidFill>
                  <a:schemeClr val="bg1"/>
                </a:solidFill>
              </a:rPr>
              <a:t>Chronic</a:t>
            </a:r>
            <a:r>
              <a:rPr lang="en-US" sz="4200" dirty="0">
                <a:solidFill>
                  <a:schemeClr val="bg1"/>
                </a:solidFill>
              </a:rPr>
              <a:t> Pain </a:t>
            </a:r>
            <a:br>
              <a:rPr lang="en-US" sz="4200" dirty="0">
                <a:solidFill>
                  <a:schemeClr val="bg1"/>
                </a:solidFill>
              </a:rPr>
            </a:br>
            <a:endParaRPr lang="en-US" sz="1500" dirty="0">
              <a:solidFill>
                <a:schemeClr val="bg1"/>
              </a:solidFill>
            </a:endParaRPr>
          </a:p>
        </p:txBody>
      </p:sp>
      <p:graphicFrame>
        <p:nvGraphicFramePr>
          <p:cNvPr id="5" name="Content Placeholder 2">
            <a:extLst>
              <a:ext uri="{FF2B5EF4-FFF2-40B4-BE49-F238E27FC236}">
                <a16:creationId xmlns:a16="http://schemas.microsoft.com/office/drawing/2014/main" id="{37E79EC4-04AB-4BC9-B956-1B03529A56B7}"/>
              </a:ext>
            </a:extLst>
          </p:cNvPr>
          <p:cNvGraphicFramePr>
            <a:graphicFrameLocks noGrp="1"/>
          </p:cNvGraphicFramePr>
          <p:nvPr>
            <p:ph idx="1"/>
            <p:extLst>
              <p:ext uri="{D42A27DB-BD31-4B8C-83A1-F6EECF244321}">
                <p14:modId xmlns:p14="http://schemas.microsoft.com/office/powerpoint/2010/main" val="2992162370"/>
              </p:ext>
            </p:extLst>
          </p:nvPr>
        </p:nvGraphicFramePr>
        <p:xfrm>
          <a:off x="4625221" y="691406"/>
          <a:ext cx="4290179" cy="5404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5EC97B8-EBC8-7E44-B84C-3FBE6AB492DB}"/>
              </a:ext>
            </a:extLst>
          </p:cNvPr>
          <p:cNvSpPr txBox="1"/>
          <p:nvPr/>
        </p:nvSpPr>
        <p:spPr>
          <a:xfrm>
            <a:off x="6843451" y="5657850"/>
            <a:ext cx="184731" cy="300082"/>
          </a:xfrm>
          <a:prstGeom prst="rect">
            <a:avLst/>
          </a:prstGeom>
          <a:noFill/>
        </p:spPr>
        <p:txBody>
          <a:bodyPr wrap="none" rtlCol="0">
            <a:spAutoFit/>
          </a:bodyPr>
          <a:lstStyle/>
          <a:p>
            <a:endParaRPr lang="en-US" sz="1350" dirty="0">
              <a:latin typeface="Calibri" panose="020F0502020204030204" pitchFamily="34" charset="0"/>
            </a:endParaRPr>
          </a:p>
        </p:txBody>
      </p:sp>
      <p:grpSp>
        <p:nvGrpSpPr>
          <p:cNvPr id="7" name="Group 6">
            <a:extLst>
              <a:ext uri="{FF2B5EF4-FFF2-40B4-BE49-F238E27FC236}">
                <a16:creationId xmlns:a16="http://schemas.microsoft.com/office/drawing/2014/main" id="{D3187C7C-50EE-0A4B-AC02-E631A4F52D39}"/>
              </a:ext>
            </a:extLst>
          </p:cNvPr>
          <p:cNvGrpSpPr/>
          <p:nvPr/>
        </p:nvGrpSpPr>
        <p:grpSpPr>
          <a:xfrm>
            <a:off x="6037582" y="4739214"/>
            <a:ext cx="1981200" cy="1837271"/>
            <a:chOff x="5235076" y="4142049"/>
            <a:chExt cx="2627020" cy="2473903"/>
          </a:xfrm>
          <a:solidFill>
            <a:srgbClr val="FF7E79"/>
          </a:solidFill>
        </p:grpSpPr>
        <p:sp>
          <p:nvSpPr>
            <p:cNvPr id="6" name="Sun 5">
              <a:extLst>
                <a:ext uri="{FF2B5EF4-FFF2-40B4-BE49-F238E27FC236}">
                  <a16:creationId xmlns:a16="http://schemas.microsoft.com/office/drawing/2014/main" id="{236E9625-37AD-EC46-A933-D02E9D404D33}"/>
                </a:ext>
              </a:extLst>
            </p:cNvPr>
            <p:cNvSpPr/>
            <p:nvPr/>
          </p:nvSpPr>
          <p:spPr>
            <a:xfrm>
              <a:off x="5235076" y="4142049"/>
              <a:ext cx="2627020" cy="2473903"/>
            </a:xfrm>
            <a:prstGeom prst="sun">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ndParaRPr>
            </a:p>
          </p:txBody>
        </p:sp>
        <p:sp>
          <p:nvSpPr>
            <p:cNvPr id="3" name="TextBox 2">
              <a:extLst>
                <a:ext uri="{FF2B5EF4-FFF2-40B4-BE49-F238E27FC236}">
                  <a16:creationId xmlns:a16="http://schemas.microsoft.com/office/drawing/2014/main" id="{F7C8EB83-A33B-E44E-9606-B91653D90325}"/>
                </a:ext>
              </a:extLst>
            </p:cNvPr>
            <p:cNvSpPr txBox="1"/>
            <p:nvPr/>
          </p:nvSpPr>
          <p:spPr>
            <a:xfrm>
              <a:off x="5954373" y="4965737"/>
              <a:ext cx="1188426" cy="745964"/>
            </a:xfrm>
            <a:prstGeom prst="rect">
              <a:avLst/>
            </a:prstGeom>
            <a:noFill/>
            <a:ln w="50800">
              <a:noFill/>
            </a:ln>
          </p:spPr>
          <p:txBody>
            <a:bodyPr wrap="square" rtlCol="0">
              <a:spAutoFit/>
            </a:bodyPr>
            <a:lstStyle/>
            <a:p>
              <a:pPr algn="ctr"/>
              <a:r>
                <a:rPr lang="en-US" sz="1500" dirty="0">
                  <a:latin typeface="Calibri" panose="020F0502020204030204" pitchFamily="34" charset="0"/>
                </a:rPr>
                <a:t>Very Rarely</a:t>
              </a:r>
            </a:p>
          </p:txBody>
        </p:sp>
      </p:grpSp>
    </p:spTree>
    <p:extLst>
      <p:ext uri="{BB962C8B-B14F-4D97-AF65-F5344CB8AC3E}">
        <p14:creationId xmlns:p14="http://schemas.microsoft.com/office/powerpoint/2010/main" val="528230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7E79EC4-04AB-4BC9-B956-1B03529A56B7}"/>
              </a:ext>
            </a:extLst>
          </p:cNvPr>
          <p:cNvGraphicFramePr>
            <a:graphicFrameLocks noGrp="1"/>
          </p:cNvGraphicFramePr>
          <p:nvPr>
            <p:ph idx="1"/>
          </p:nvPr>
        </p:nvGraphicFramePr>
        <p:xfrm>
          <a:off x="304800" y="228600"/>
          <a:ext cx="3099996" cy="3905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5EC97B8-EBC8-7E44-B84C-3FBE6AB492DB}"/>
              </a:ext>
            </a:extLst>
          </p:cNvPr>
          <p:cNvSpPr txBox="1"/>
          <p:nvPr/>
        </p:nvSpPr>
        <p:spPr>
          <a:xfrm>
            <a:off x="6843451" y="5657850"/>
            <a:ext cx="184731" cy="300082"/>
          </a:xfrm>
          <a:prstGeom prst="rect">
            <a:avLst/>
          </a:prstGeom>
          <a:noFill/>
        </p:spPr>
        <p:txBody>
          <a:bodyPr wrap="none" rtlCol="0">
            <a:spAutoFit/>
          </a:bodyPr>
          <a:lstStyle/>
          <a:p>
            <a:endParaRPr lang="en-US" sz="1350" dirty="0">
              <a:latin typeface="Calibri" panose="020F0502020204030204" pitchFamily="34" charset="0"/>
            </a:endParaRPr>
          </a:p>
        </p:txBody>
      </p:sp>
      <p:grpSp>
        <p:nvGrpSpPr>
          <p:cNvPr id="7" name="Group 6">
            <a:extLst>
              <a:ext uri="{FF2B5EF4-FFF2-40B4-BE49-F238E27FC236}">
                <a16:creationId xmlns:a16="http://schemas.microsoft.com/office/drawing/2014/main" id="{D3187C7C-50EE-0A4B-AC02-E631A4F52D39}"/>
              </a:ext>
            </a:extLst>
          </p:cNvPr>
          <p:cNvGrpSpPr/>
          <p:nvPr/>
        </p:nvGrpSpPr>
        <p:grpSpPr>
          <a:xfrm>
            <a:off x="1295400" y="3200400"/>
            <a:ext cx="1146990" cy="1063664"/>
            <a:chOff x="5235076" y="4142049"/>
            <a:chExt cx="2627020" cy="2473903"/>
          </a:xfrm>
          <a:solidFill>
            <a:srgbClr val="FF7E79"/>
          </a:solidFill>
        </p:grpSpPr>
        <p:sp>
          <p:nvSpPr>
            <p:cNvPr id="6" name="Sun 5">
              <a:extLst>
                <a:ext uri="{FF2B5EF4-FFF2-40B4-BE49-F238E27FC236}">
                  <a16:creationId xmlns:a16="http://schemas.microsoft.com/office/drawing/2014/main" id="{236E9625-37AD-EC46-A933-D02E9D404D33}"/>
                </a:ext>
              </a:extLst>
            </p:cNvPr>
            <p:cNvSpPr/>
            <p:nvPr/>
          </p:nvSpPr>
          <p:spPr>
            <a:xfrm>
              <a:off x="5235076" y="4142049"/>
              <a:ext cx="2627020" cy="2473903"/>
            </a:xfrm>
            <a:prstGeom prst="sun">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ndParaRPr>
            </a:p>
          </p:txBody>
        </p:sp>
        <p:sp>
          <p:nvSpPr>
            <p:cNvPr id="3" name="TextBox 2">
              <a:extLst>
                <a:ext uri="{FF2B5EF4-FFF2-40B4-BE49-F238E27FC236}">
                  <a16:creationId xmlns:a16="http://schemas.microsoft.com/office/drawing/2014/main" id="{F7C8EB83-A33B-E44E-9606-B91653D90325}"/>
                </a:ext>
              </a:extLst>
            </p:cNvPr>
            <p:cNvSpPr txBox="1"/>
            <p:nvPr/>
          </p:nvSpPr>
          <p:spPr>
            <a:xfrm>
              <a:off x="5954373" y="4965737"/>
              <a:ext cx="1188427" cy="859004"/>
            </a:xfrm>
            <a:prstGeom prst="rect">
              <a:avLst/>
            </a:prstGeom>
            <a:noFill/>
            <a:ln w="50800">
              <a:noFill/>
            </a:ln>
          </p:spPr>
          <p:txBody>
            <a:bodyPr wrap="square" rtlCol="0">
              <a:spAutoFit/>
            </a:bodyPr>
            <a:lstStyle/>
            <a:p>
              <a:pPr algn="ctr"/>
              <a:r>
                <a:rPr lang="en-US" sz="900" dirty="0">
                  <a:latin typeface="Calibri" panose="020F0502020204030204" pitchFamily="34" charset="0"/>
                </a:rPr>
                <a:t>Very Rarely</a:t>
              </a:r>
            </a:p>
          </p:txBody>
        </p:sp>
      </p:grpSp>
      <p:sp>
        <p:nvSpPr>
          <p:cNvPr id="12" name="Left Arrow 11">
            <a:extLst>
              <a:ext uri="{FF2B5EF4-FFF2-40B4-BE49-F238E27FC236}">
                <a16:creationId xmlns:a16="http://schemas.microsoft.com/office/drawing/2014/main" id="{FE9AE2ED-1AB4-785B-6BAF-D677721016BE}"/>
              </a:ext>
            </a:extLst>
          </p:cNvPr>
          <p:cNvSpPr/>
          <p:nvPr/>
        </p:nvSpPr>
        <p:spPr>
          <a:xfrm>
            <a:off x="2707785" y="3467344"/>
            <a:ext cx="978408" cy="484632"/>
          </a:xfrm>
          <a:prstGeom prst="leftArrow">
            <a:avLst/>
          </a:prstGeom>
          <a:solidFill>
            <a:srgbClr val="FF6658"/>
          </a:solidFill>
          <a:ln w="28575">
            <a:solidFill>
              <a:srgbClr val="FFA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31496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607B02B-9EB1-F84B-930B-AF710E994EC0}"/>
              </a:ext>
            </a:extLst>
          </p:cNvPr>
          <p:cNvPicPr>
            <a:picLocks noGrp="1" noChangeAspect="1"/>
          </p:cNvPicPr>
          <p:nvPr>
            <p:ph idx="1"/>
          </p:nvPr>
        </p:nvPicPr>
        <p:blipFill>
          <a:blip r:embed="rId3"/>
          <a:stretch>
            <a:fillRect/>
          </a:stretch>
        </p:blipFill>
        <p:spPr>
          <a:xfrm>
            <a:off x="619855" y="27482"/>
            <a:ext cx="7620000" cy="6745030"/>
          </a:xfrm>
          <a:prstGeom prst="rect">
            <a:avLst/>
          </a:prstGeom>
        </p:spPr>
      </p:pic>
      <p:sp>
        <p:nvSpPr>
          <p:cNvPr id="6" name="Donut 5">
            <a:extLst>
              <a:ext uri="{FF2B5EF4-FFF2-40B4-BE49-F238E27FC236}">
                <a16:creationId xmlns:a16="http://schemas.microsoft.com/office/drawing/2014/main" id="{66AFF73E-B4F9-0040-BF26-0A2D17C90212}"/>
              </a:ext>
            </a:extLst>
          </p:cNvPr>
          <p:cNvSpPr/>
          <p:nvPr/>
        </p:nvSpPr>
        <p:spPr>
          <a:xfrm>
            <a:off x="4180745" y="3350528"/>
            <a:ext cx="1915255" cy="1102528"/>
          </a:xfrm>
          <a:prstGeom prst="donut">
            <a:avLst>
              <a:gd name="adj" fmla="val 990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27E98FCD-C6B4-6148-AB55-127CD89E2124}"/>
              </a:ext>
            </a:extLst>
          </p:cNvPr>
          <p:cNvSpPr/>
          <p:nvPr/>
        </p:nvSpPr>
        <p:spPr>
          <a:xfrm>
            <a:off x="2938826" y="2133600"/>
            <a:ext cx="1915255" cy="1102528"/>
          </a:xfrm>
          <a:prstGeom prst="donut">
            <a:avLst>
              <a:gd name="adj" fmla="val 990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a:extLst>
              <a:ext uri="{FF2B5EF4-FFF2-40B4-BE49-F238E27FC236}">
                <a16:creationId xmlns:a16="http://schemas.microsoft.com/office/drawing/2014/main" id="{0B5F3A31-85CA-6D41-9119-0A59BF9CEE53}"/>
              </a:ext>
            </a:extLst>
          </p:cNvPr>
          <p:cNvSpPr/>
          <p:nvPr/>
        </p:nvSpPr>
        <p:spPr>
          <a:xfrm>
            <a:off x="1300527" y="2133600"/>
            <a:ext cx="1915255" cy="1102528"/>
          </a:xfrm>
          <a:prstGeom prst="donut">
            <a:avLst>
              <a:gd name="adj" fmla="val 990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Donut 8">
            <a:extLst>
              <a:ext uri="{FF2B5EF4-FFF2-40B4-BE49-F238E27FC236}">
                <a16:creationId xmlns:a16="http://schemas.microsoft.com/office/drawing/2014/main" id="{6BB5EE0A-9F57-7448-BC26-8EEF9B1A9D47}"/>
              </a:ext>
            </a:extLst>
          </p:cNvPr>
          <p:cNvSpPr/>
          <p:nvPr/>
        </p:nvSpPr>
        <p:spPr>
          <a:xfrm>
            <a:off x="6210300" y="3350528"/>
            <a:ext cx="1915255" cy="1102528"/>
          </a:xfrm>
          <a:prstGeom prst="donut">
            <a:avLst>
              <a:gd name="adj" fmla="val 990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76698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7E79EC4-04AB-4BC9-B956-1B03529A56B7}"/>
              </a:ext>
            </a:extLst>
          </p:cNvPr>
          <p:cNvGraphicFramePr>
            <a:graphicFrameLocks noGrp="1"/>
          </p:cNvGraphicFramePr>
          <p:nvPr>
            <p:ph idx="1"/>
          </p:nvPr>
        </p:nvGraphicFramePr>
        <p:xfrm>
          <a:off x="304800" y="228600"/>
          <a:ext cx="3099996" cy="3905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5EC97B8-EBC8-7E44-B84C-3FBE6AB492DB}"/>
              </a:ext>
            </a:extLst>
          </p:cNvPr>
          <p:cNvSpPr txBox="1"/>
          <p:nvPr/>
        </p:nvSpPr>
        <p:spPr>
          <a:xfrm>
            <a:off x="6843451" y="5657850"/>
            <a:ext cx="184731" cy="300082"/>
          </a:xfrm>
          <a:prstGeom prst="rect">
            <a:avLst/>
          </a:prstGeom>
          <a:noFill/>
        </p:spPr>
        <p:txBody>
          <a:bodyPr wrap="none" rtlCol="0">
            <a:spAutoFit/>
          </a:bodyPr>
          <a:lstStyle/>
          <a:p>
            <a:endParaRPr lang="en-US" sz="1350" dirty="0">
              <a:latin typeface="Calibri" panose="020F0502020204030204" pitchFamily="34" charset="0"/>
            </a:endParaRPr>
          </a:p>
        </p:txBody>
      </p:sp>
      <p:grpSp>
        <p:nvGrpSpPr>
          <p:cNvPr id="7" name="Group 6">
            <a:extLst>
              <a:ext uri="{FF2B5EF4-FFF2-40B4-BE49-F238E27FC236}">
                <a16:creationId xmlns:a16="http://schemas.microsoft.com/office/drawing/2014/main" id="{D3187C7C-50EE-0A4B-AC02-E631A4F52D39}"/>
              </a:ext>
            </a:extLst>
          </p:cNvPr>
          <p:cNvGrpSpPr/>
          <p:nvPr/>
        </p:nvGrpSpPr>
        <p:grpSpPr>
          <a:xfrm>
            <a:off x="1295400" y="3200400"/>
            <a:ext cx="1146990" cy="1063664"/>
            <a:chOff x="5235076" y="4142049"/>
            <a:chExt cx="2627020" cy="2473903"/>
          </a:xfrm>
          <a:solidFill>
            <a:srgbClr val="FF7E79"/>
          </a:solidFill>
        </p:grpSpPr>
        <p:sp>
          <p:nvSpPr>
            <p:cNvPr id="6" name="Sun 5">
              <a:extLst>
                <a:ext uri="{FF2B5EF4-FFF2-40B4-BE49-F238E27FC236}">
                  <a16:creationId xmlns:a16="http://schemas.microsoft.com/office/drawing/2014/main" id="{236E9625-37AD-EC46-A933-D02E9D404D33}"/>
                </a:ext>
              </a:extLst>
            </p:cNvPr>
            <p:cNvSpPr/>
            <p:nvPr/>
          </p:nvSpPr>
          <p:spPr>
            <a:xfrm>
              <a:off x="5235076" y="4142049"/>
              <a:ext cx="2627020" cy="2473903"/>
            </a:xfrm>
            <a:prstGeom prst="sun">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ndParaRPr>
            </a:p>
          </p:txBody>
        </p:sp>
        <p:sp>
          <p:nvSpPr>
            <p:cNvPr id="3" name="TextBox 2">
              <a:extLst>
                <a:ext uri="{FF2B5EF4-FFF2-40B4-BE49-F238E27FC236}">
                  <a16:creationId xmlns:a16="http://schemas.microsoft.com/office/drawing/2014/main" id="{F7C8EB83-A33B-E44E-9606-B91653D90325}"/>
                </a:ext>
              </a:extLst>
            </p:cNvPr>
            <p:cNvSpPr txBox="1"/>
            <p:nvPr/>
          </p:nvSpPr>
          <p:spPr>
            <a:xfrm>
              <a:off x="5954373" y="4965737"/>
              <a:ext cx="1188427" cy="859004"/>
            </a:xfrm>
            <a:prstGeom prst="rect">
              <a:avLst/>
            </a:prstGeom>
            <a:noFill/>
            <a:ln w="50800">
              <a:noFill/>
            </a:ln>
          </p:spPr>
          <p:txBody>
            <a:bodyPr wrap="square" rtlCol="0">
              <a:spAutoFit/>
            </a:bodyPr>
            <a:lstStyle/>
            <a:p>
              <a:pPr algn="ctr"/>
              <a:r>
                <a:rPr lang="en-US" sz="900" dirty="0">
                  <a:latin typeface="Calibri" panose="020F0502020204030204" pitchFamily="34" charset="0"/>
                </a:rPr>
                <a:t>Very Rarely</a:t>
              </a:r>
            </a:p>
          </p:txBody>
        </p:sp>
      </p:grpSp>
      <p:pic>
        <p:nvPicPr>
          <p:cNvPr id="2" name="Picture 8" descr="Reusable Ice Packs For Transport Shipping,Gel Silicone Ice Pack For  Shipping With Pvc Or Pe Material - Buy Gel Silicone Ice Pack For Shipping  With Pvc Or Pe Material,Non-toxic Pe Pvc Gel">
            <a:extLst>
              <a:ext uri="{FF2B5EF4-FFF2-40B4-BE49-F238E27FC236}">
                <a16:creationId xmlns:a16="http://schemas.microsoft.com/office/drawing/2014/main" id="{097172C1-81C7-3D22-E0A7-143F97464A9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2222" b="12223"/>
          <a:stretch/>
        </p:blipFill>
        <p:spPr bwMode="auto">
          <a:xfrm>
            <a:off x="246639" y="4693356"/>
            <a:ext cx="2725418" cy="15141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uscle Trigger Point Pain &amp; Myofascial Release Therapy | Integrated  Chiropractic">
            <a:extLst>
              <a:ext uri="{FF2B5EF4-FFF2-40B4-BE49-F238E27FC236}">
                <a16:creationId xmlns:a16="http://schemas.microsoft.com/office/drawing/2014/main" id="{5A83567A-B810-E7DC-582C-C0A1706A69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3218" y="228600"/>
            <a:ext cx="4572001" cy="30495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ody Back Buddy Classic - Trigger Point Massage Tool, Neck and Back  Massager Handheld, Manual Self Massager, Massage Cane, Muscle Knot Remover  with Instructions (Black Marbled) : Health &amp; Household - Amazon.com">
            <a:extLst>
              <a:ext uri="{FF2B5EF4-FFF2-40B4-BE49-F238E27FC236}">
                <a16:creationId xmlns:a16="http://schemas.microsoft.com/office/drawing/2014/main" id="{F779E4BA-BA6E-4267-F297-F40C382CCA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8801" y="3471324"/>
            <a:ext cx="3200399" cy="32003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e 10 Best Heating Pads for Every Part of Your Body">
            <a:extLst>
              <a:ext uri="{FF2B5EF4-FFF2-40B4-BE49-F238E27FC236}">
                <a16:creationId xmlns:a16="http://schemas.microsoft.com/office/drawing/2014/main" id="{306AA157-CD64-DF6B-3264-EB2DC11F8D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529" y="4365518"/>
            <a:ext cx="2209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extLst>
              <a:ext uri="{FF2B5EF4-FFF2-40B4-BE49-F238E27FC236}">
                <a16:creationId xmlns:a16="http://schemas.microsoft.com/office/drawing/2014/main" id="{E4917782-64C0-4989-89FC-DCFE38663282}"/>
              </a:ext>
            </a:extLst>
          </p:cNvPr>
          <p:cNvSpPr/>
          <p:nvPr/>
        </p:nvSpPr>
        <p:spPr>
          <a:xfrm>
            <a:off x="2711325" y="282682"/>
            <a:ext cx="978408" cy="484632"/>
          </a:xfrm>
          <a:prstGeom prst="leftArrow">
            <a:avLst/>
          </a:prstGeom>
          <a:solidFill>
            <a:srgbClr val="FF6658"/>
          </a:solidFill>
          <a:ln w="28575">
            <a:solidFill>
              <a:srgbClr val="FFA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7577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CDA4E2-FD37-88FF-D455-6C5A72F06681}"/>
              </a:ext>
            </a:extLst>
          </p:cNvPr>
          <p:cNvSpPr/>
          <p:nvPr/>
        </p:nvSpPr>
        <p:spPr>
          <a:xfrm>
            <a:off x="344191" y="2127680"/>
            <a:ext cx="5407022" cy="42822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8055"/>
            <a:ext cx="5401456" cy="1508760"/>
          </a:xfrm>
          <a:prstGeom prst="rect">
            <a:avLst/>
          </a:prstGeom>
          <a:solidFill>
            <a:srgbClr val="4E6E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itle 4">
            <a:extLst>
              <a:ext uri="{FF2B5EF4-FFF2-40B4-BE49-F238E27FC236}">
                <a16:creationId xmlns:a16="http://schemas.microsoft.com/office/drawing/2014/main" id="{3D7EFA15-E511-DBBE-1C28-3AB9DBE25A0B}"/>
              </a:ext>
            </a:extLst>
          </p:cNvPr>
          <p:cNvSpPr>
            <a:spLocks noGrp="1"/>
          </p:cNvSpPr>
          <p:nvPr>
            <p:ph type="title"/>
          </p:nvPr>
        </p:nvSpPr>
        <p:spPr>
          <a:xfrm>
            <a:off x="582930" y="694944"/>
            <a:ext cx="4957791" cy="1042416"/>
          </a:xfrm>
        </p:spPr>
        <p:txBody>
          <a:bodyPr>
            <a:normAutofit/>
          </a:bodyPr>
          <a:lstStyle/>
          <a:p>
            <a:r>
              <a:rPr lang="en-US" sz="3700" dirty="0">
                <a:solidFill>
                  <a:srgbClr val="FFFFFF"/>
                </a:solidFill>
              </a:rPr>
              <a:t>Chronic Pain Prevalence</a:t>
            </a:r>
          </a:p>
        </p:txBody>
      </p:sp>
      <p:sp>
        <p:nvSpPr>
          <p:cNvPr id="20" name="Rectangle 19">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4316" y="450222"/>
            <a:ext cx="1396288" cy="1506594"/>
          </a:xfrm>
          <a:prstGeom prst="rect">
            <a:avLst/>
          </a:prstGeom>
          <a:solidFill>
            <a:srgbClr val="FFF292">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2735" y="453269"/>
            <a:ext cx="1397074"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2130552"/>
            <a:ext cx="5404104" cy="4270248"/>
          </a:xfrm>
          <a:prstGeom prst="rect">
            <a:avLst/>
          </a:prstGeom>
          <a:solidFill>
            <a:srgbClr val="FFF292">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4316" y="2127680"/>
            <a:ext cx="2915493"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E5D2D16C-F7DF-D158-4B2A-9A0FF2A07E68}"/>
              </a:ext>
            </a:extLst>
          </p:cNvPr>
          <p:cNvSpPr>
            <a:spLocks noGrp="1"/>
          </p:cNvSpPr>
          <p:nvPr>
            <p:ph idx="1"/>
          </p:nvPr>
        </p:nvSpPr>
        <p:spPr>
          <a:xfrm>
            <a:off x="6081983" y="2393792"/>
            <a:ext cx="2848280" cy="4464208"/>
          </a:xfrm>
        </p:spPr>
        <p:txBody>
          <a:bodyPr anchor="ctr">
            <a:normAutofit/>
          </a:bodyPr>
          <a:lstStyle/>
          <a:p>
            <a:r>
              <a:rPr lang="en-US" sz="2400" dirty="0">
                <a:solidFill>
                  <a:schemeClr val="bg1"/>
                </a:solidFill>
                <a:latin typeface="Calibri Light" panose="020F0302020204030204" pitchFamily="34" charset="0"/>
                <a:cs typeface="Calibri Light" panose="020F0302020204030204" pitchFamily="34" charset="0"/>
              </a:rPr>
              <a:t>One of top presenting complaints</a:t>
            </a:r>
          </a:p>
          <a:p>
            <a:r>
              <a:rPr lang="en-US" sz="2400" dirty="0">
                <a:solidFill>
                  <a:schemeClr val="bg1"/>
                </a:solidFill>
                <a:latin typeface="Calibri Light" panose="020F0302020204030204" pitchFamily="34" charset="0"/>
                <a:cs typeface="Calibri Light" panose="020F0302020204030204" pitchFamily="34" charset="0"/>
              </a:rPr>
              <a:t>#1 reason people are out of work</a:t>
            </a:r>
          </a:p>
          <a:p>
            <a:r>
              <a:rPr lang="en-US" sz="2400" dirty="0">
                <a:solidFill>
                  <a:schemeClr val="bg1"/>
                </a:solidFill>
                <a:latin typeface="Calibri Light" panose="020F0302020204030204" pitchFamily="34" charset="0"/>
                <a:cs typeface="Calibri Light" panose="020F0302020204030204" pitchFamily="34" charset="0"/>
              </a:rPr>
              <a:t>$560 - $635 billion a year in direct medical cost, lost productivity, disability programs</a:t>
            </a:r>
          </a:p>
          <a:p>
            <a:endParaRPr lang="en-US" sz="1600" dirty="0"/>
          </a:p>
        </p:txBody>
      </p:sp>
      <p:sp>
        <p:nvSpPr>
          <p:cNvPr id="7" name="TextBox 6">
            <a:extLst>
              <a:ext uri="{FF2B5EF4-FFF2-40B4-BE49-F238E27FC236}">
                <a16:creationId xmlns:a16="http://schemas.microsoft.com/office/drawing/2014/main" id="{61960266-F35E-2638-75A8-0222CF9E0418}"/>
              </a:ext>
            </a:extLst>
          </p:cNvPr>
          <p:cNvSpPr txBox="1"/>
          <p:nvPr/>
        </p:nvSpPr>
        <p:spPr>
          <a:xfrm>
            <a:off x="630433" y="2393792"/>
            <a:ext cx="4862783" cy="3939540"/>
          </a:xfrm>
          <a:prstGeom prst="rect">
            <a:avLst/>
          </a:prstGeom>
          <a:noFill/>
        </p:spPr>
        <p:txBody>
          <a:bodyPr wrap="square" rtlCol="0">
            <a:spAutoFit/>
          </a:bodyPr>
          <a:lstStyle/>
          <a:p>
            <a:r>
              <a:rPr lang="en-US" sz="5000" b="1" dirty="0">
                <a:latin typeface="Abadi MT Condensed Light" panose="020B0306030101010103" pitchFamily="34" charset="77"/>
              </a:rPr>
              <a:t>MORE PEOPLE LIVE WITH </a:t>
            </a:r>
            <a:r>
              <a:rPr lang="en-US" sz="5000" b="1" dirty="0">
                <a:solidFill>
                  <a:srgbClr val="EB1D80"/>
                </a:solidFill>
                <a:latin typeface="Abadi MT Condensed Light" panose="020B0306030101010103" pitchFamily="34" charset="77"/>
              </a:rPr>
              <a:t>CHRONIC PAIN </a:t>
            </a:r>
            <a:r>
              <a:rPr lang="en-US" sz="5000" b="1" dirty="0">
                <a:latin typeface="Abadi MT Condensed Light" panose="020B0306030101010103" pitchFamily="34" charset="77"/>
              </a:rPr>
              <a:t>THAN </a:t>
            </a:r>
            <a:r>
              <a:rPr lang="en-US" sz="5000" b="1" dirty="0">
                <a:solidFill>
                  <a:srgbClr val="FFAD03"/>
                </a:solidFill>
                <a:latin typeface="Abadi MT Condensed Light" panose="020B0306030101010103" pitchFamily="34" charset="77"/>
              </a:rPr>
              <a:t>CANCER</a:t>
            </a:r>
            <a:r>
              <a:rPr lang="en-US" sz="5000" b="1" dirty="0">
                <a:latin typeface="Abadi MT Condensed Light" panose="020B0306030101010103" pitchFamily="34" charset="77"/>
              </a:rPr>
              <a:t>, </a:t>
            </a:r>
            <a:r>
              <a:rPr lang="en-US" sz="5000" b="1" dirty="0">
                <a:solidFill>
                  <a:srgbClr val="066605"/>
                </a:solidFill>
                <a:latin typeface="Abadi MT Condensed Light" panose="020B0306030101010103" pitchFamily="34" charset="77"/>
              </a:rPr>
              <a:t>HEART DISEASE</a:t>
            </a:r>
            <a:r>
              <a:rPr lang="en-US" sz="5000" b="1" dirty="0">
                <a:latin typeface="Abadi MT Condensed Light" panose="020B0306030101010103" pitchFamily="34" charset="77"/>
              </a:rPr>
              <a:t>, AND DIABETES, COMBINED </a:t>
            </a:r>
          </a:p>
        </p:txBody>
      </p:sp>
    </p:spTree>
    <p:extLst>
      <p:ext uri="{BB962C8B-B14F-4D97-AF65-F5344CB8AC3E}">
        <p14:creationId xmlns:p14="http://schemas.microsoft.com/office/powerpoint/2010/main" val="1766245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7E79EC4-04AB-4BC9-B956-1B03529A56B7}"/>
              </a:ext>
            </a:extLst>
          </p:cNvPr>
          <p:cNvGraphicFramePr>
            <a:graphicFrameLocks noGrp="1"/>
          </p:cNvGraphicFramePr>
          <p:nvPr>
            <p:ph idx="1"/>
          </p:nvPr>
        </p:nvGraphicFramePr>
        <p:xfrm>
          <a:off x="304800" y="228600"/>
          <a:ext cx="3099996" cy="3905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5EC97B8-EBC8-7E44-B84C-3FBE6AB492DB}"/>
              </a:ext>
            </a:extLst>
          </p:cNvPr>
          <p:cNvSpPr txBox="1"/>
          <p:nvPr/>
        </p:nvSpPr>
        <p:spPr>
          <a:xfrm>
            <a:off x="6843451" y="5657850"/>
            <a:ext cx="184731" cy="300082"/>
          </a:xfrm>
          <a:prstGeom prst="rect">
            <a:avLst/>
          </a:prstGeom>
          <a:noFill/>
        </p:spPr>
        <p:txBody>
          <a:bodyPr wrap="none" rtlCol="0">
            <a:spAutoFit/>
          </a:bodyPr>
          <a:lstStyle/>
          <a:p>
            <a:endParaRPr lang="en-US" sz="1350" dirty="0">
              <a:latin typeface="Calibri" panose="020F0502020204030204" pitchFamily="34" charset="0"/>
            </a:endParaRPr>
          </a:p>
        </p:txBody>
      </p:sp>
      <p:grpSp>
        <p:nvGrpSpPr>
          <p:cNvPr id="7" name="Group 6">
            <a:extLst>
              <a:ext uri="{FF2B5EF4-FFF2-40B4-BE49-F238E27FC236}">
                <a16:creationId xmlns:a16="http://schemas.microsoft.com/office/drawing/2014/main" id="{D3187C7C-50EE-0A4B-AC02-E631A4F52D39}"/>
              </a:ext>
            </a:extLst>
          </p:cNvPr>
          <p:cNvGrpSpPr/>
          <p:nvPr/>
        </p:nvGrpSpPr>
        <p:grpSpPr>
          <a:xfrm>
            <a:off x="1295400" y="3200400"/>
            <a:ext cx="1146990" cy="1063664"/>
            <a:chOff x="5235076" y="4142049"/>
            <a:chExt cx="2627020" cy="2473903"/>
          </a:xfrm>
          <a:solidFill>
            <a:srgbClr val="FF7E79"/>
          </a:solidFill>
        </p:grpSpPr>
        <p:sp>
          <p:nvSpPr>
            <p:cNvPr id="6" name="Sun 5">
              <a:extLst>
                <a:ext uri="{FF2B5EF4-FFF2-40B4-BE49-F238E27FC236}">
                  <a16:creationId xmlns:a16="http://schemas.microsoft.com/office/drawing/2014/main" id="{236E9625-37AD-EC46-A933-D02E9D404D33}"/>
                </a:ext>
              </a:extLst>
            </p:cNvPr>
            <p:cNvSpPr/>
            <p:nvPr/>
          </p:nvSpPr>
          <p:spPr>
            <a:xfrm>
              <a:off x="5235076" y="4142049"/>
              <a:ext cx="2627020" cy="2473903"/>
            </a:xfrm>
            <a:prstGeom prst="sun">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ndParaRPr>
            </a:p>
          </p:txBody>
        </p:sp>
        <p:sp>
          <p:nvSpPr>
            <p:cNvPr id="3" name="TextBox 2">
              <a:extLst>
                <a:ext uri="{FF2B5EF4-FFF2-40B4-BE49-F238E27FC236}">
                  <a16:creationId xmlns:a16="http://schemas.microsoft.com/office/drawing/2014/main" id="{F7C8EB83-A33B-E44E-9606-B91653D90325}"/>
                </a:ext>
              </a:extLst>
            </p:cNvPr>
            <p:cNvSpPr txBox="1"/>
            <p:nvPr/>
          </p:nvSpPr>
          <p:spPr>
            <a:xfrm>
              <a:off x="5954373" y="4965737"/>
              <a:ext cx="1188427" cy="859004"/>
            </a:xfrm>
            <a:prstGeom prst="rect">
              <a:avLst/>
            </a:prstGeom>
            <a:noFill/>
            <a:ln w="50800">
              <a:noFill/>
            </a:ln>
          </p:spPr>
          <p:txBody>
            <a:bodyPr wrap="square" rtlCol="0">
              <a:spAutoFit/>
            </a:bodyPr>
            <a:lstStyle/>
            <a:p>
              <a:pPr algn="ctr"/>
              <a:r>
                <a:rPr lang="en-US" sz="900" dirty="0">
                  <a:latin typeface="Calibri" panose="020F0502020204030204" pitchFamily="34" charset="0"/>
                </a:rPr>
                <a:t>Very Rarely</a:t>
              </a:r>
            </a:p>
          </p:txBody>
        </p:sp>
      </p:grpSp>
      <p:sp>
        <p:nvSpPr>
          <p:cNvPr id="2" name="Left Arrow 1">
            <a:extLst>
              <a:ext uri="{FF2B5EF4-FFF2-40B4-BE49-F238E27FC236}">
                <a16:creationId xmlns:a16="http://schemas.microsoft.com/office/drawing/2014/main" id="{E0C4E3B0-02DF-AA8B-A222-36506CCB04EF}"/>
              </a:ext>
            </a:extLst>
          </p:cNvPr>
          <p:cNvSpPr/>
          <p:nvPr/>
        </p:nvSpPr>
        <p:spPr>
          <a:xfrm>
            <a:off x="2743200" y="762000"/>
            <a:ext cx="978408" cy="484632"/>
          </a:xfrm>
          <a:prstGeom prst="leftArrow">
            <a:avLst/>
          </a:prstGeom>
          <a:solidFill>
            <a:srgbClr val="FF6658"/>
          </a:solidFill>
          <a:ln w="28575">
            <a:solidFill>
              <a:srgbClr val="FFA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B5CAF45A-AF01-2FDB-0D9C-F79019EDBF08}"/>
              </a:ext>
            </a:extLst>
          </p:cNvPr>
          <p:cNvGrpSpPr/>
          <p:nvPr/>
        </p:nvGrpSpPr>
        <p:grpSpPr>
          <a:xfrm>
            <a:off x="3200400" y="4343400"/>
            <a:ext cx="5739204" cy="2254887"/>
            <a:chOff x="2971800" y="4328411"/>
            <a:chExt cx="5928648" cy="2422276"/>
          </a:xfrm>
        </p:grpSpPr>
        <p:pic>
          <p:nvPicPr>
            <p:cNvPr id="9" name="Picture 8">
              <a:extLst>
                <a:ext uri="{FF2B5EF4-FFF2-40B4-BE49-F238E27FC236}">
                  <a16:creationId xmlns:a16="http://schemas.microsoft.com/office/drawing/2014/main" id="{855B23B2-0ECB-1088-F513-EA3281E78768}"/>
                </a:ext>
              </a:extLst>
            </p:cNvPr>
            <p:cNvPicPr>
              <a:picLocks noChangeAspect="1"/>
            </p:cNvPicPr>
            <p:nvPr/>
          </p:nvPicPr>
          <p:blipFill>
            <a:blip r:embed="rId8"/>
            <a:stretch>
              <a:fillRect/>
            </a:stretch>
          </p:blipFill>
          <p:spPr>
            <a:xfrm>
              <a:off x="2971800" y="4328411"/>
              <a:ext cx="5928648" cy="2422276"/>
            </a:xfrm>
            <a:prstGeom prst="rect">
              <a:avLst/>
            </a:prstGeom>
          </p:spPr>
        </p:pic>
        <p:sp>
          <p:nvSpPr>
            <p:cNvPr id="10" name="TextBox 9">
              <a:extLst>
                <a:ext uri="{FF2B5EF4-FFF2-40B4-BE49-F238E27FC236}">
                  <a16:creationId xmlns:a16="http://schemas.microsoft.com/office/drawing/2014/main" id="{FFE94637-36C3-60CF-BCFD-969B814BB672}"/>
                </a:ext>
              </a:extLst>
            </p:cNvPr>
            <p:cNvSpPr txBox="1"/>
            <p:nvPr/>
          </p:nvSpPr>
          <p:spPr>
            <a:xfrm rot="18047646">
              <a:off x="3214992" y="4752572"/>
              <a:ext cx="776623" cy="276999"/>
            </a:xfrm>
            <a:prstGeom prst="rect">
              <a:avLst/>
            </a:prstGeom>
            <a:solidFill>
              <a:schemeClr val="bg1"/>
            </a:solidFill>
          </p:spPr>
          <p:txBody>
            <a:bodyPr wrap="none" rtlCol="0">
              <a:spAutoFit/>
            </a:bodyPr>
            <a:lstStyle/>
            <a:p>
              <a:r>
                <a:rPr lang="en-US" sz="1200" dirty="0"/>
                <a:t>Ketorolac</a:t>
              </a:r>
            </a:p>
          </p:txBody>
        </p:sp>
      </p:grpSp>
      <p:pic>
        <p:nvPicPr>
          <p:cNvPr id="11" name="Picture 10">
            <a:extLst>
              <a:ext uri="{FF2B5EF4-FFF2-40B4-BE49-F238E27FC236}">
                <a16:creationId xmlns:a16="http://schemas.microsoft.com/office/drawing/2014/main" id="{492B8996-9F07-9774-0281-D83594988340}"/>
              </a:ext>
            </a:extLst>
          </p:cNvPr>
          <p:cNvPicPr>
            <a:picLocks noChangeAspect="1"/>
          </p:cNvPicPr>
          <p:nvPr/>
        </p:nvPicPr>
        <p:blipFill rotWithShape="1">
          <a:blip r:embed="rId9"/>
          <a:srcRect t="7599"/>
          <a:stretch/>
        </p:blipFill>
        <p:spPr>
          <a:xfrm>
            <a:off x="3681811" y="256134"/>
            <a:ext cx="5155109" cy="3565748"/>
          </a:xfrm>
          <a:prstGeom prst="rect">
            <a:avLst/>
          </a:prstGeom>
        </p:spPr>
      </p:pic>
      <p:sp>
        <p:nvSpPr>
          <p:cNvPr id="12" name="TextBox 11">
            <a:extLst>
              <a:ext uri="{FF2B5EF4-FFF2-40B4-BE49-F238E27FC236}">
                <a16:creationId xmlns:a16="http://schemas.microsoft.com/office/drawing/2014/main" id="{091BDFE9-D7E3-C22D-130D-A109B6EA8D7D}"/>
              </a:ext>
            </a:extLst>
          </p:cNvPr>
          <p:cNvSpPr txBox="1"/>
          <p:nvPr/>
        </p:nvSpPr>
        <p:spPr>
          <a:xfrm>
            <a:off x="427183" y="4942582"/>
            <a:ext cx="2741440" cy="1077218"/>
          </a:xfrm>
          <a:prstGeom prst="rect">
            <a:avLst/>
          </a:prstGeom>
          <a:noFill/>
        </p:spPr>
        <p:txBody>
          <a:bodyPr wrap="square" rtlCol="0">
            <a:spAutoFit/>
          </a:bodyPr>
          <a:lstStyle/>
          <a:p>
            <a:pPr algn="ctr"/>
            <a:r>
              <a:rPr lang="en-US" sz="3200" dirty="0">
                <a:solidFill>
                  <a:schemeClr val="bg1"/>
                </a:solidFill>
              </a:rPr>
              <a:t>Side effects limit use</a:t>
            </a:r>
          </a:p>
        </p:txBody>
      </p:sp>
    </p:spTree>
    <p:extLst>
      <p:ext uri="{BB962C8B-B14F-4D97-AF65-F5344CB8AC3E}">
        <p14:creationId xmlns:p14="http://schemas.microsoft.com/office/powerpoint/2010/main" val="4220613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7E79EC4-04AB-4BC9-B956-1B03529A56B7}"/>
              </a:ext>
            </a:extLst>
          </p:cNvPr>
          <p:cNvGraphicFramePr>
            <a:graphicFrameLocks noGrp="1"/>
          </p:cNvGraphicFramePr>
          <p:nvPr>
            <p:ph idx="1"/>
          </p:nvPr>
        </p:nvGraphicFramePr>
        <p:xfrm>
          <a:off x="304800" y="228600"/>
          <a:ext cx="3099996" cy="3905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5EC97B8-EBC8-7E44-B84C-3FBE6AB492DB}"/>
              </a:ext>
            </a:extLst>
          </p:cNvPr>
          <p:cNvSpPr txBox="1"/>
          <p:nvPr/>
        </p:nvSpPr>
        <p:spPr>
          <a:xfrm>
            <a:off x="6843451" y="5657850"/>
            <a:ext cx="184731" cy="300082"/>
          </a:xfrm>
          <a:prstGeom prst="rect">
            <a:avLst/>
          </a:prstGeom>
          <a:noFill/>
        </p:spPr>
        <p:txBody>
          <a:bodyPr wrap="none" rtlCol="0">
            <a:spAutoFit/>
          </a:bodyPr>
          <a:lstStyle/>
          <a:p>
            <a:endParaRPr lang="en-US" sz="1350" dirty="0">
              <a:latin typeface="Calibri" panose="020F0502020204030204" pitchFamily="34" charset="0"/>
            </a:endParaRPr>
          </a:p>
        </p:txBody>
      </p:sp>
      <p:grpSp>
        <p:nvGrpSpPr>
          <p:cNvPr id="7" name="Group 6">
            <a:extLst>
              <a:ext uri="{FF2B5EF4-FFF2-40B4-BE49-F238E27FC236}">
                <a16:creationId xmlns:a16="http://schemas.microsoft.com/office/drawing/2014/main" id="{D3187C7C-50EE-0A4B-AC02-E631A4F52D39}"/>
              </a:ext>
            </a:extLst>
          </p:cNvPr>
          <p:cNvGrpSpPr/>
          <p:nvPr/>
        </p:nvGrpSpPr>
        <p:grpSpPr>
          <a:xfrm>
            <a:off x="1295400" y="3200400"/>
            <a:ext cx="1146990" cy="1063664"/>
            <a:chOff x="5235076" y="4142049"/>
            <a:chExt cx="2627020" cy="2473903"/>
          </a:xfrm>
          <a:solidFill>
            <a:srgbClr val="FF7E79"/>
          </a:solidFill>
        </p:grpSpPr>
        <p:sp>
          <p:nvSpPr>
            <p:cNvPr id="6" name="Sun 5">
              <a:extLst>
                <a:ext uri="{FF2B5EF4-FFF2-40B4-BE49-F238E27FC236}">
                  <a16:creationId xmlns:a16="http://schemas.microsoft.com/office/drawing/2014/main" id="{236E9625-37AD-EC46-A933-D02E9D404D33}"/>
                </a:ext>
              </a:extLst>
            </p:cNvPr>
            <p:cNvSpPr/>
            <p:nvPr/>
          </p:nvSpPr>
          <p:spPr>
            <a:xfrm>
              <a:off x="5235076" y="4142049"/>
              <a:ext cx="2627020" cy="2473903"/>
            </a:xfrm>
            <a:prstGeom prst="sun">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ndParaRPr>
            </a:p>
          </p:txBody>
        </p:sp>
        <p:sp>
          <p:nvSpPr>
            <p:cNvPr id="3" name="TextBox 2">
              <a:extLst>
                <a:ext uri="{FF2B5EF4-FFF2-40B4-BE49-F238E27FC236}">
                  <a16:creationId xmlns:a16="http://schemas.microsoft.com/office/drawing/2014/main" id="{F7C8EB83-A33B-E44E-9606-B91653D90325}"/>
                </a:ext>
              </a:extLst>
            </p:cNvPr>
            <p:cNvSpPr txBox="1"/>
            <p:nvPr/>
          </p:nvSpPr>
          <p:spPr>
            <a:xfrm>
              <a:off x="5954373" y="4965737"/>
              <a:ext cx="1188427" cy="859004"/>
            </a:xfrm>
            <a:prstGeom prst="rect">
              <a:avLst/>
            </a:prstGeom>
            <a:noFill/>
            <a:ln w="50800">
              <a:noFill/>
            </a:ln>
          </p:spPr>
          <p:txBody>
            <a:bodyPr wrap="square" rtlCol="0">
              <a:spAutoFit/>
            </a:bodyPr>
            <a:lstStyle/>
            <a:p>
              <a:pPr algn="ctr"/>
              <a:r>
                <a:rPr lang="en-US" sz="900" dirty="0">
                  <a:latin typeface="Calibri" panose="020F0502020204030204" pitchFamily="34" charset="0"/>
                </a:rPr>
                <a:t>Very Rarely</a:t>
              </a:r>
            </a:p>
          </p:txBody>
        </p:sp>
      </p:grpSp>
      <p:sp>
        <p:nvSpPr>
          <p:cNvPr id="2" name="Left Arrow 1">
            <a:extLst>
              <a:ext uri="{FF2B5EF4-FFF2-40B4-BE49-F238E27FC236}">
                <a16:creationId xmlns:a16="http://schemas.microsoft.com/office/drawing/2014/main" id="{6E74954D-16BF-4E56-CE8D-7491D1F9BEF9}"/>
              </a:ext>
            </a:extLst>
          </p:cNvPr>
          <p:cNvSpPr/>
          <p:nvPr/>
        </p:nvSpPr>
        <p:spPr>
          <a:xfrm>
            <a:off x="2743200" y="1191768"/>
            <a:ext cx="978408" cy="484632"/>
          </a:xfrm>
          <a:prstGeom prst="leftArrow">
            <a:avLst/>
          </a:prstGeom>
          <a:solidFill>
            <a:srgbClr val="FF6658"/>
          </a:solidFill>
          <a:ln w="28575">
            <a:solidFill>
              <a:srgbClr val="FFA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4421889-A0B8-721E-6110-BB65F64C52CB}"/>
              </a:ext>
            </a:extLst>
          </p:cNvPr>
          <p:cNvSpPr txBox="1"/>
          <p:nvPr/>
        </p:nvSpPr>
        <p:spPr>
          <a:xfrm>
            <a:off x="4026408" y="1084130"/>
            <a:ext cx="4812792" cy="3785652"/>
          </a:xfrm>
          <a:prstGeom prst="rect">
            <a:avLst/>
          </a:prstGeom>
          <a:noFill/>
        </p:spPr>
        <p:txBody>
          <a:bodyPr wrap="square">
            <a:spAutoFit/>
          </a:bodyPr>
          <a:lstStyle/>
          <a:p>
            <a:r>
              <a:rPr lang="en-US" sz="2400" cap="none" dirty="0">
                <a:solidFill>
                  <a:schemeClr val="bg1"/>
                </a:solidFill>
                <a:latin typeface="Calibri Light" panose="020F0302020204030204" pitchFamily="34" charset="0"/>
                <a:cs typeface="Calibri Light" panose="020F0302020204030204" pitchFamily="34" charset="0"/>
              </a:rPr>
              <a:t>Dosing:</a:t>
            </a:r>
          </a:p>
          <a:p>
            <a:pPr marL="285750" indent="-28575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No liver disease– 3g/day in divided doses</a:t>
            </a:r>
          </a:p>
          <a:p>
            <a:pPr marL="285750" indent="-28575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Chronic </a:t>
            </a:r>
            <a:r>
              <a:rPr lang="en-US" sz="2400" dirty="0">
                <a:solidFill>
                  <a:schemeClr val="bg1"/>
                </a:solidFill>
                <a:latin typeface="Calibri Light" panose="020F0302020204030204" pitchFamily="34" charset="0"/>
                <a:cs typeface="Calibri Light" panose="020F0302020204030204" pitchFamily="34" charset="0"/>
              </a:rPr>
              <a:t>l</a:t>
            </a:r>
            <a:r>
              <a:rPr lang="en-US" sz="2400" cap="none" dirty="0">
                <a:solidFill>
                  <a:schemeClr val="bg1"/>
                </a:solidFill>
                <a:latin typeface="Calibri Light" panose="020F0302020204030204" pitchFamily="34" charset="0"/>
                <a:cs typeface="Calibri Light" panose="020F0302020204030204" pitchFamily="34" charset="0"/>
              </a:rPr>
              <a:t>iver disease, no EtOH use-– 2g/day in divided doses </a:t>
            </a:r>
          </a:p>
          <a:p>
            <a:pPr marL="285750"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Chronic liver disease &amp; </a:t>
            </a:r>
            <a:r>
              <a:rPr lang="en-US" sz="2400" cap="none" dirty="0">
                <a:solidFill>
                  <a:schemeClr val="bg1"/>
                </a:solidFill>
                <a:latin typeface="Calibri Light" panose="020F0302020204030204" pitchFamily="34" charset="0"/>
                <a:cs typeface="Calibri Light" panose="020F0302020204030204" pitchFamily="34" charset="0"/>
              </a:rPr>
              <a:t>EtOH use OR acute hepatitis– AVOID</a:t>
            </a:r>
          </a:p>
          <a:p>
            <a:pPr marL="285750"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**recommend avoiding in pts with untreated Hepatitis B or C</a:t>
            </a:r>
            <a:endParaRPr lang="en-US" sz="2400" cap="none" dirty="0">
              <a:solidFill>
                <a:schemeClr val="bg1"/>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Renal disease– no adjustments  </a:t>
            </a:r>
          </a:p>
        </p:txBody>
      </p:sp>
    </p:spTree>
    <p:extLst>
      <p:ext uri="{BB962C8B-B14F-4D97-AF65-F5344CB8AC3E}">
        <p14:creationId xmlns:p14="http://schemas.microsoft.com/office/powerpoint/2010/main" val="605508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7E79EC4-04AB-4BC9-B956-1B03529A56B7}"/>
              </a:ext>
            </a:extLst>
          </p:cNvPr>
          <p:cNvGraphicFramePr>
            <a:graphicFrameLocks noGrp="1"/>
          </p:cNvGraphicFramePr>
          <p:nvPr>
            <p:ph idx="1"/>
          </p:nvPr>
        </p:nvGraphicFramePr>
        <p:xfrm>
          <a:off x="304800" y="228600"/>
          <a:ext cx="3099996" cy="3905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5EC97B8-EBC8-7E44-B84C-3FBE6AB492DB}"/>
              </a:ext>
            </a:extLst>
          </p:cNvPr>
          <p:cNvSpPr txBox="1"/>
          <p:nvPr/>
        </p:nvSpPr>
        <p:spPr>
          <a:xfrm>
            <a:off x="6843451" y="5657850"/>
            <a:ext cx="184731" cy="300082"/>
          </a:xfrm>
          <a:prstGeom prst="rect">
            <a:avLst/>
          </a:prstGeom>
          <a:noFill/>
        </p:spPr>
        <p:txBody>
          <a:bodyPr wrap="none" rtlCol="0">
            <a:spAutoFit/>
          </a:bodyPr>
          <a:lstStyle/>
          <a:p>
            <a:endParaRPr lang="en-US" sz="1350" dirty="0">
              <a:latin typeface="Calibri" panose="020F0502020204030204" pitchFamily="34" charset="0"/>
            </a:endParaRPr>
          </a:p>
        </p:txBody>
      </p:sp>
      <p:grpSp>
        <p:nvGrpSpPr>
          <p:cNvPr id="7" name="Group 6">
            <a:extLst>
              <a:ext uri="{FF2B5EF4-FFF2-40B4-BE49-F238E27FC236}">
                <a16:creationId xmlns:a16="http://schemas.microsoft.com/office/drawing/2014/main" id="{D3187C7C-50EE-0A4B-AC02-E631A4F52D39}"/>
              </a:ext>
            </a:extLst>
          </p:cNvPr>
          <p:cNvGrpSpPr/>
          <p:nvPr/>
        </p:nvGrpSpPr>
        <p:grpSpPr>
          <a:xfrm>
            <a:off x="1295400" y="3200400"/>
            <a:ext cx="1146990" cy="1063664"/>
            <a:chOff x="5235076" y="4142049"/>
            <a:chExt cx="2627020" cy="2473903"/>
          </a:xfrm>
          <a:solidFill>
            <a:srgbClr val="FF7E79"/>
          </a:solidFill>
        </p:grpSpPr>
        <p:sp>
          <p:nvSpPr>
            <p:cNvPr id="6" name="Sun 5">
              <a:extLst>
                <a:ext uri="{FF2B5EF4-FFF2-40B4-BE49-F238E27FC236}">
                  <a16:creationId xmlns:a16="http://schemas.microsoft.com/office/drawing/2014/main" id="{236E9625-37AD-EC46-A933-D02E9D404D33}"/>
                </a:ext>
              </a:extLst>
            </p:cNvPr>
            <p:cNvSpPr/>
            <p:nvPr/>
          </p:nvSpPr>
          <p:spPr>
            <a:xfrm>
              <a:off x="5235076" y="4142049"/>
              <a:ext cx="2627020" cy="2473903"/>
            </a:xfrm>
            <a:prstGeom prst="sun">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ndParaRPr>
            </a:p>
          </p:txBody>
        </p:sp>
        <p:sp>
          <p:nvSpPr>
            <p:cNvPr id="3" name="TextBox 2">
              <a:extLst>
                <a:ext uri="{FF2B5EF4-FFF2-40B4-BE49-F238E27FC236}">
                  <a16:creationId xmlns:a16="http://schemas.microsoft.com/office/drawing/2014/main" id="{F7C8EB83-A33B-E44E-9606-B91653D90325}"/>
                </a:ext>
              </a:extLst>
            </p:cNvPr>
            <p:cNvSpPr txBox="1"/>
            <p:nvPr/>
          </p:nvSpPr>
          <p:spPr>
            <a:xfrm>
              <a:off x="5954373" y="4965737"/>
              <a:ext cx="1188427" cy="859004"/>
            </a:xfrm>
            <a:prstGeom prst="rect">
              <a:avLst/>
            </a:prstGeom>
            <a:noFill/>
            <a:ln w="50800">
              <a:noFill/>
            </a:ln>
          </p:spPr>
          <p:txBody>
            <a:bodyPr wrap="square" rtlCol="0">
              <a:spAutoFit/>
            </a:bodyPr>
            <a:lstStyle/>
            <a:p>
              <a:pPr algn="ctr"/>
              <a:r>
                <a:rPr lang="en-US" sz="900" dirty="0">
                  <a:latin typeface="Calibri" panose="020F0502020204030204" pitchFamily="34" charset="0"/>
                </a:rPr>
                <a:t>Very Rarely</a:t>
              </a:r>
            </a:p>
          </p:txBody>
        </p:sp>
      </p:grpSp>
      <p:sp>
        <p:nvSpPr>
          <p:cNvPr id="2" name="TextBox 1">
            <a:extLst>
              <a:ext uri="{FF2B5EF4-FFF2-40B4-BE49-F238E27FC236}">
                <a16:creationId xmlns:a16="http://schemas.microsoft.com/office/drawing/2014/main" id="{9F9B8CFB-1F76-B21D-4924-9A64757C8A17}"/>
              </a:ext>
            </a:extLst>
          </p:cNvPr>
          <p:cNvSpPr txBox="1"/>
          <p:nvPr/>
        </p:nvSpPr>
        <p:spPr>
          <a:xfrm>
            <a:off x="3923760" y="254674"/>
            <a:ext cx="5355149" cy="4062651"/>
          </a:xfrm>
          <a:prstGeom prst="rect">
            <a:avLst/>
          </a:prstGeom>
          <a:noFill/>
        </p:spPr>
        <p:txBody>
          <a:bodyPr wrap="square" rtlCol="0">
            <a:spAutoFit/>
          </a:bodyPr>
          <a:lstStyle/>
          <a:p>
            <a:r>
              <a:rPr lang="en-US" sz="2400" cap="none" dirty="0">
                <a:solidFill>
                  <a:schemeClr val="bg1"/>
                </a:solidFill>
                <a:latin typeface="Calibri Light" panose="020F0302020204030204" pitchFamily="34" charset="0"/>
                <a:cs typeface="Calibri Light" panose="020F0302020204030204" pitchFamily="34" charset="0"/>
              </a:rPr>
              <a:t>FDA approved: “Tx of acute, painful, MSK conditions” (i.e. spasm)</a:t>
            </a:r>
          </a:p>
          <a:p>
            <a:pPr marL="285750" indent="-28575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Cyclobenzaprine (Flexeril) (TCA-like, watch for serotonin syndrome)</a:t>
            </a:r>
          </a:p>
          <a:p>
            <a:pPr marL="285750" indent="-28575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Methocarbamol (Robaxin) </a:t>
            </a:r>
          </a:p>
          <a:p>
            <a:pPr marL="285750" indent="-28575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Metaxalone (Skelaxin)</a:t>
            </a:r>
          </a:p>
          <a:p>
            <a:pPr marL="285750" indent="-28575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Carisoprodol (Soma) (metabolized to a barbiturate</a:t>
            </a:r>
            <a:r>
              <a:rPr lang="en-US" sz="2400" dirty="0">
                <a:solidFill>
                  <a:schemeClr val="bg1"/>
                </a:solidFill>
                <a:latin typeface="Calibri Light" panose="020F0302020204030204" pitchFamily="34" charset="0"/>
                <a:cs typeface="Calibri Light" panose="020F0302020204030204" pitchFamily="34" charset="0"/>
              </a:rPr>
              <a:t>, highly addictive</a:t>
            </a:r>
            <a:r>
              <a:rPr lang="en-US" sz="2400" cap="none" dirty="0">
                <a:solidFill>
                  <a:schemeClr val="bg1"/>
                </a:solidFill>
                <a:latin typeface="Calibri Light" panose="020F0302020204030204" pitchFamily="34" charset="0"/>
                <a:cs typeface="Calibri Light" panose="020F0302020204030204" pitchFamily="34" charset="0"/>
              </a:rPr>
              <a:t>)</a:t>
            </a:r>
          </a:p>
          <a:p>
            <a:pPr marL="285750" indent="-28575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Chlorzoxazone (</a:t>
            </a:r>
            <a:r>
              <a:rPr lang="en-US" sz="2400" cap="none" dirty="0" err="1">
                <a:solidFill>
                  <a:schemeClr val="bg1"/>
                </a:solidFill>
                <a:latin typeface="Calibri Light" panose="020F0302020204030204" pitchFamily="34" charset="0"/>
                <a:cs typeface="Calibri Light" panose="020F0302020204030204" pitchFamily="34" charset="0"/>
              </a:rPr>
              <a:t>Paraflex</a:t>
            </a:r>
            <a:r>
              <a:rPr lang="en-US" sz="2400" cap="none" dirty="0">
                <a:solidFill>
                  <a:schemeClr val="bg1"/>
                </a:solidFill>
                <a:latin typeface="Calibri Light" panose="020F0302020204030204" pitchFamily="34" charset="0"/>
                <a:cs typeface="Calibri Light" panose="020F0302020204030204" pitchFamily="34" charset="0"/>
              </a:rPr>
              <a:t>)</a:t>
            </a:r>
          </a:p>
          <a:p>
            <a:pPr marL="285750" indent="-28575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Diazepam (Valium) (benzodiazepine)</a:t>
            </a:r>
          </a:p>
          <a:p>
            <a:endParaRPr lang="en-US" dirty="0">
              <a:solidFill>
                <a:schemeClr val="bg1"/>
              </a:solidFill>
            </a:endParaRPr>
          </a:p>
        </p:txBody>
      </p:sp>
      <p:cxnSp>
        <p:nvCxnSpPr>
          <p:cNvPr id="8" name="Straight Connector 7">
            <a:extLst>
              <a:ext uri="{FF2B5EF4-FFF2-40B4-BE49-F238E27FC236}">
                <a16:creationId xmlns:a16="http://schemas.microsoft.com/office/drawing/2014/main" id="{DC2BE14C-DAE0-A6BF-47A7-355E589958A6}"/>
              </a:ext>
            </a:extLst>
          </p:cNvPr>
          <p:cNvCxnSpPr>
            <a:cxnSpLocks/>
          </p:cNvCxnSpPr>
          <p:nvPr/>
        </p:nvCxnSpPr>
        <p:spPr>
          <a:xfrm>
            <a:off x="4267200" y="2667000"/>
            <a:ext cx="2576251" cy="0"/>
          </a:xfrm>
          <a:prstGeom prst="line">
            <a:avLst/>
          </a:prstGeom>
          <a:ln w="31750">
            <a:solidFill>
              <a:srgbClr val="FF7E79"/>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ABF8871-A3C2-728D-D35C-CD5BABA4764A}"/>
              </a:ext>
            </a:extLst>
          </p:cNvPr>
          <p:cNvSpPr txBox="1"/>
          <p:nvPr/>
        </p:nvSpPr>
        <p:spPr>
          <a:xfrm>
            <a:off x="3428594" y="4120917"/>
            <a:ext cx="5715405" cy="2308324"/>
          </a:xfrm>
          <a:prstGeom prst="rect">
            <a:avLst/>
          </a:prstGeom>
          <a:noFill/>
        </p:spPr>
        <p:txBody>
          <a:bodyPr wrap="square">
            <a:spAutoFit/>
          </a:bodyPr>
          <a:lstStyle/>
          <a:p>
            <a:pPr lvl="1"/>
            <a:r>
              <a:rPr lang="en-US" sz="2400" cap="none" dirty="0">
                <a:solidFill>
                  <a:schemeClr val="bg1"/>
                </a:solidFill>
                <a:latin typeface="Calibri Light" panose="020F0302020204030204" pitchFamily="34" charset="0"/>
                <a:cs typeface="Calibri Light" panose="020F0302020204030204" pitchFamily="34" charset="0"/>
              </a:rPr>
              <a:t>FDA Approved: spasticity (UMN dysfunction</a:t>
            </a:r>
            <a:endParaRPr lang="en-US" sz="2400" dirty="0">
              <a:solidFill>
                <a:schemeClr val="bg1"/>
              </a:solidFill>
              <a:latin typeface="Calibri Light" panose="020F0302020204030204" pitchFamily="34" charset="0"/>
              <a:cs typeface="Calibri Light" panose="020F0302020204030204" pitchFamily="34" charset="0"/>
            </a:endParaRPr>
          </a:p>
          <a:p>
            <a:pPr marL="800100" lvl="1" indent="-34290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Central agents </a:t>
            </a:r>
          </a:p>
          <a:p>
            <a:pPr marL="1257300" lvl="2" indent="-34290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tizanidine,  baclofen</a:t>
            </a:r>
          </a:p>
          <a:p>
            <a:pPr marL="800100" lvl="1" indent="-34290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Peripheral agents </a:t>
            </a:r>
          </a:p>
          <a:p>
            <a:pPr marL="1257300" lvl="2" indent="-34290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dantrolene, Botox </a:t>
            </a:r>
          </a:p>
        </p:txBody>
      </p:sp>
      <p:sp>
        <p:nvSpPr>
          <p:cNvPr id="10" name="Left Arrow 9">
            <a:extLst>
              <a:ext uri="{FF2B5EF4-FFF2-40B4-BE49-F238E27FC236}">
                <a16:creationId xmlns:a16="http://schemas.microsoft.com/office/drawing/2014/main" id="{3BE3B8FA-8FFE-2621-18DC-17CDA717E816}"/>
              </a:ext>
            </a:extLst>
          </p:cNvPr>
          <p:cNvSpPr/>
          <p:nvPr/>
        </p:nvSpPr>
        <p:spPr>
          <a:xfrm>
            <a:off x="2697769" y="1676400"/>
            <a:ext cx="978408" cy="484632"/>
          </a:xfrm>
          <a:prstGeom prst="leftArrow">
            <a:avLst/>
          </a:prstGeom>
          <a:solidFill>
            <a:srgbClr val="FF6658"/>
          </a:solidFill>
          <a:ln w="28575">
            <a:solidFill>
              <a:srgbClr val="FFA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0393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7E79EC4-04AB-4BC9-B956-1B03529A56B7}"/>
              </a:ext>
            </a:extLst>
          </p:cNvPr>
          <p:cNvGraphicFramePr>
            <a:graphicFrameLocks noGrp="1"/>
          </p:cNvGraphicFramePr>
          <p:nvPr>
            <p:ph idx="1"/>
          </p:nvPr>
        </p:nvGraphicFramePr>
        <p:xfrm>
          <a:off x="304800" y="228600"/>
          <a:ext cx="3099996" cy="3905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5EC97B8-EBC8-7E44-B84C-3FBE6AB492DB}"/>
              </a:ext>
            </a:extLst>
          </p:cNvPr>
          <p:cNvSpPr txBox="1"/>
          <p:nvPr/>
        </p:nvSpPr>
        <p:spPr>
          <a:xfrm>
            <a:off x="6843451" y="5657850"/>
            <a:ext cx="184731" cy="300082"/>
          </a:xfrm>
          <a:prstGeom prst="rect">
            <a:avLst/>
          </a:prstGeom>
          <a:noFill/>
        </p:spPr>
        <p:txBody>
          <a:bodyPr wrap="none" rtlCol="0">
            <a:spAutoFit/>
          </a:bodyPr>
          <a:lstStyle/>
          <a:p>
            <a:endParaRPr lang="en-US" sz="1350" dirty="0">
              <a:latin typeface="Calibri" panose="020F0502020204030204" pitchFamily="34" charset="0"/>
            </a:endParaRPr>
          </a:p>
        </p:txBody>
      </p:sp>
      <p:grpSp>
        <p:nvGrpSpPr>
          <p:cNvPr id="7" name="Group 6">
            <a:extLst>
              <a:ext uri="{FF2B5EF4-FFF2-40B4-BE49-F238E27FC236}">
                <a16:creationId xmlns:a16="http://schemas.microsoft.com/office/drawing/2014/main" id="{D3187C7C-50EE-0A4B-AC02-E631A4F52D39}"/>
              </a:ext>
            </a:extLst>
          </p:cNvPr>
          <p:cNvGrpSpPr/>
          <p:nvPr/>
        </p:nvGrpSpPr>
        <p:grpSpPr>
          <a:xfrm>
            <a:off x="1295400" y="3200400"/>
            <a:ext cx="1146990" cy="1063664"/>
            <a:chOff x="5235076" y="4142049"/>
            <a:chExt cx="2627020" cy="2473903"/>
          </a:xfrm>
          <a:solidFill>
            <a:srgbClr val="FF7E79"/>
          </a:solidFill>
        </p:grpSpPr>
        <p:sp>
          <p:nvSpPr>
            <p:cNvPr id="6" name="Sun 5">
              <a:extLst>
                <a:ext uri="{FF2B5EF4-FFF2-40B4-BE49-F238E27FC236}">
                  <a16:creationId xmlns:a16="http://schemas.microsoft.com/office/drawing/2014/main" id="{236E9625-37AD-EC46-A933-D02E9D404D33}"/>
                </a:ext>
              </a:extLst>
            </p:cNvPr>
            <p:cNvSpPr/>
            <p:nvPr/>
          </p:nvSpPr>
          <p:spPr>
            <a:xfrm>
              <a:off x="5235076" y="4142049"/>
              <a:ext cx="2627020" cy="2473903"/>
            </a:xfrm>
            <a:prstGeom prst="sun">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ndParaRPr>
            </a:p>
          </p:txBody>
        </p:sp>
        <p:sp>
          <p:nvSpPr>
            <p:cNvPr id="3" name="TextBox 2">
              <a:extLst>
                <a:ext uri="{FF2B5EF4-FFF2-40B4-BE49-F238E27FC236}">
                  <a16:creationId xmlns:a16="http://schemas.microsoft.com/office/drawing/2014/main" id="{F7C8EB83-A33B-E44E-9606-B91653D90325}"/>
                </a:ext>
              </a:extLst>
            </p:cNvPr>
            <p:cNvSpPr txBox="1"/>
            <p:nvPr/>
          </p:nvSpPr>
          <p:spPr>
            <a:xfrm>
              <a:off x="5954373" y="4965737"/>
              <a:ext cx="1188427" cy="859004"/>
            </a:xfrm>
            <a:prstGeom prst="rect">
              <a:avLst/>
            </a:prstGeom>
            <a:noFill/>
            <a:ln w="50800">
              <a:noFill/>
            </a:ln>
          </p:spPr>
          <p:txBody>
            <a:bodyPr wrap="square" rtlCol="0">
              <a:spAutoFit/>
            </a:bodyPr>
            <a:lstStyle/>
            <a:p>
              <a:pPr algn="ctr"/>
              <a:r>
                <a:rPr lang="en-US" sz="900" dirty="0">
                  <a:latin typeface="Calibri" panose="020F0502020204030204" pitchFamily="34" charset="0"/>
                </a:rPr>
                <a:t>Very Rarely</a:t>
              </a:r>
            </a:p>
          </p:txBody>
        </p:sp>
      </p:grpSp>
      <p:sp>
        <p:nvSpPr>
          <p:cNvPr id="2" name="Left Arrow 1">
            <a:extLst>
              <a:ext uri="{FF2B5EF4-FFF2-40B4-BE49-F238E27FC236}">
                <a16:creationId xmlns:a16="http://schemas.microsoft.com/office/drawing/2014/main" id="{FF29BD25-D0A8-52CD-AADE-F49347E93433}"/>
              </a:ext>
            </a:extLst>
          </p:cNvPr>
          <p:cNvSpPr/>
          <p:nvPr/>
        </p:nvSpPr>
        <p:spPr>
          <a:xfrm>
            <a:off x="2743200" y="2106168"/>
            <a:ext cx="978408" cy="484632"/>
          </a:xfrm>
          <a:prstGeom prst="leftArrow">
            <a:avLst/>
          </a:prstGeom>
          <a:solidFill>
            <a:srgbClr val="FF6658"/>
          </a:solidFill>
          <a:ln w="28575">
            <a:solidFill>
              <a:srgbClr val="FFA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7B0EEA2-C3CE-C97F-7954-4521176A91C9}"/>
              </a:ext>
            </a:extLst>
          </p:cNvPr>
          <p:cNvSpPr txBox="1"/>
          <p:nvPr/>
        </p:nvSpPr>
        <p:spPr>
          <a:xfrm>
            <a:off x="3874008" y="773150"/>
            <a:ext cx="4572000" cy="3046988"/>
          </a:xfrm>
          <a:prstGeom prst="rect">
            <a:avLst/>
          </a:prstGeom>
          <a:noFill/>
        </p:spPr>
        <p:txBody>
          <a:bodyPr wrap="square">
            <a:spAutoFit/>
          </a:bodyPr>
          <a:lstStyle/>
          <a:p>
            <a:pPr marL="285750" indent="-28575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Gabapentin (</a:t>
            </a:r>
            <a:r>
              <a:rPr lang="en-US" sz="2400" dirty="0">
                <a:solidFill>
                  <a:schemeClr val="bg1"/>
                </a:solidFill>
                <a:latin typeface="Calibri Light" panose="020F0302020204030204" pitchFamily="34" charset="0"/>
                <a:cs typeface="Calibri Light" panose="020F0302020204030204" pitchFamily="34" charset="0"/>
              </a:rPr>
              <a:t>Neurontin), Pregabalin (Lyrica)</a:t>
            </a:r>
          </a:p>
          <a:p>
            <a:pPr marL="285750" indent="-28575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Membrane Stabilizers: Stop injured nerves from firing</a:t>
            </a:r>
          </a:p>
          <a:p>
            <a:pPr marL="285750"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S</a:t>
            </a:r>
            <a:r>
              <a:rPr lang="en-US" sz="2400" cap="none" dirty="0">
                <a:solidFill>
                  <a:schemeClr val="bg1"/>
                </a:solidFill>
                <a:latin typeface="Calibri Light" panose="020F0302020204030204" pitchFamily="34" charset="0"/>
                <a:cs typeface="Calibri Light" panose="020F0302020204030204" pitchFamily="34" charset="0"/>
              </a:rPr>
              <a:t>tructurally derived from GABA but do not bind GABA receptor</a:t>
            </a:r>
          </a:p>
          <a:p>
            <a:pPr marL="285750"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Really great drugs for neuropathic pain</a:t>
            </a:r>
          </a:p>
        </p:txBody>
      </p:sp>
    </p:spTree>
    <p:extLst>
      <p:ext uri="{BB962C8B-B14F-4D97-AF65-F5344CB8AC3E}">
        <p14:creationId xmlns:p14="http://schemas.microsoft.com/office/powerpoint/2010/main" val="2697560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F7D525-CD4D-E792-8B1E-81F03B2AD85D}"/>
              </a:ext>
            </a:extLst>
          </p:cNvPr>
          <p:cNvPicPr>
            <a:picLocks noChangeAspect="1"/>
          </p:cNvPicPr>
          <p:nvPr/>
        </p:nvPicPr>
        <p:blipFill>
          <a:blip r:embed="rId3"/>
          <a:stretch>
            <a:fillRect/>
          </a:stretch>
        </p:blipFill>
        <p:spPr>
          <a:xfrm>
            <a:off x="495300" y="134263"/>
            <a:ext cx="8153400" cy="6589473"/>
          </a:xfrm>
          <a:prstGeom prst="rect">
            <a:avLst/>
          </a:prstGeom>
        </p:spPr>
      </p:pic>
    </p:spTree>
    <p:extLst>
      <p:ext uri="{BB962C8B-B14F-4D97-AF65-F5344CB8AC3E}">
        <p14:creationId xmlns:p14="http://schemas.microsoft.com/office/powerpoint/2010/main" val="37896115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035F84-ED6D-AAD5-653C-B64C31EE6DBD}"/>
              </a:ext>
            </a:extLst>
          </p:cNvPr>
          <p:cNvSpPr>
            <a:spLocks noGrp="1"/>
          </p:cNvSpPr>
          <p:nvPr>
            <p:ph idx="1"/>
          </p:nvPr>
        </p:nvSpPr>
        <p:spPr>
          <a:xfrm>
            <a:off x="3505201" y="268287"/>
            <a:ext cx="5410200" cy="6284913"/>
          </a:xfrm>
        </p:spPr>
        <p:txBody>
          <a:bodyPr>
            <a:normAutofit/>
          </a:bodyPr>
          <a:lstStyle/>
          <a:p>
            <a:r>
              <a:rPr lang="en-US" sz="2400" dirty="0">
                <a:solidFill>
                  <a:schemeClr val="bg1"/>
                </a:solidFill>
                <a:latin typeface="Calibri Light" panose="020F0302020204030204" pitchFamily="34" charset="0"/>
                <a:cs typeface="Calibri Light" panose="020F0302020204030204" pitchFamily="34" charset="0"/>
              </a:rPr>
              <a:t>B</a:t>
            </a:r>
            <a:r>
              <a:rPr lang="en-US" sz="2400" dirty="0">
                <a:solidFill>
                  <a:schemeClr val="bg1"/>
                </a:solidFill>
                <a:effectLst/>
                <a:latin typeface="Calibri Light" panose="020F0302020204030204" pitchFamily="34" charset="0"/>
                <a:cs typeface="Calibri Light" panose="020F0302020204030204" pitchFamily="34" charset="0"/>
              </a:rPr>
              <a:t>etween 2019 and 2020, gabapentin detected in 5687 (almost 10%) of the 58,362 overdose deaths in 23 states </a:t>
            </a:r>
            <a:r>
              <a:rPr lang="en-US" sz="2400" dirty="0">
                <a:solidFill>
                  <a:schemeClr val="bg1"/>
                </a:solidFill>
                <a:latin typeface="Calibri Light" panose="020F0302020204030204" pitchFamily="34" charset="0"/>
                <a:cs typeface="Calibri Light" panose="020F0302020204030204" pitchFamily="34" charset="0"/>
              </a:rPr>
              <a:t>and</a:t>
            </a:r>
            <a:r>
              <a:rPr lang="en-US" sz="2400" dirty="0">
                <a:solidFill>
                  <a:schemeClr val="bg1"/>
                </a:solidFill>
                <a:effectLst/>
                <a:latin typeface="Calibri Light" panose="020F0302020204030204" pitchFamily="34" charset="0"/>
                <a:cs typeface="Calibri Light" panose="020F0302020204030204" pitchFamily="34" charset="0"/>
              </a:rPr>
              <a:t> DC</a:t>
            </a:r>
          </a:p>
          <a:p>
            <a:r>
              <a:rPr lang="en-US" sz="2400" dirty="0">
                <a:solidFill>
                  <a:schemeClr val="bg1"/>
                </a:solidFill>
                <a:latin typeface="Calibri Light" panose="020F0302020204030204" pitchFamily="34" charset="0"/>
                <a:cs typeface="Calibri Light" panose="020F0302020204030204" pitchFamily="34" charset="0"/>
              </a:rPr>
              <a:t>G</a:t>
            </a:r>
            <a:r>
              <a:rPr lang="en-US" sz="2400" dirty="0">
                <a:solidFill>
                  <a:schemeClr val="bg1"/>
                </a:solidFill>
                <a:effectLst/>
                <a:latin typeface="Calibri Light" panose="020F0302020204030204" pitchFamily="34" charset="0"/>
                <a:cs typeface="Calibri Light" panose="020F0302020204030204" pitchFamily="34" charset="0"/>
              </a:rPr>
              <a:t>abapentin was a cause of death in ~3000 of these cases. </a:t>
            </a:r>
          </a:p>
          <a:p>
            <a:r>
              <a:rPr lang="en-US" sz="2400" dirty="0">
                <a:solidFill>
                  <a:schemeClr val="bg1"/>
                </a:solidFill>
                <a:effectLst/>
                <a:latin typeface="Calibri Light" panose="020F0302020204030204" pitchFamily="34" charset="0"/>
                <a:cs typeface="Calibri Light" panose="020F0302020204030204" pitchFamily="34" charset="0"/>
              </a:rPr>
              <a:t>In almost 90% of fatal overdoses in which gabapentin was detected, opioids also were involved </a:t>
            </a:r>
            <a:endParaRPr lang="en-US" sz="2400" dirty="0">
              <a:solidFill>
                <a:schemeClr val="bg1"/>
              </a:solidFill>
              <a:latin typeface="Calibri Light" panose="020F0302020204030204" pitchFamily="34" charset="0"/>
              <a:cs typeface="Calibri Light" panose="020F0302020204030204" pitchFamily="34" charset="0"/>
            </a:endParaRPr>
          </a:p>
          <a:p>
            <a:r>
              <a:rPr lang="en-US" sz="2400" dirty="0">
                <a:solidFill>
                  <a:schemeClr val="bg1"/>
                </a:solidFill>
                <a:effectLst/>
                <a:latin typeface="Calibri Light" panose="020F0302020204030204" pitchFamily="34" charset="0"/>
                <a:cs typeface="Calibri Light" panose="020F0302020204030204" pitchFamily="34" charset="0"/>
              </a:rPr>
              <a:t>2019  the FDA warned that gabapentin can cause severe breathing difficulties, especially when used with other central nervous system depressants (opioids, anxiety medications, or anti- depressants) or when used by older adults and people with respiratory risk factors </a:t>
            </a:r>
            <a:endParaRPr lang="en-US" sz="2400" dirty="0">
              <a:solidFill>
                <a:schemeClr val="bg1"/>
              </a:solidFill>
              <a:latin typeface="Calibri Light" panose="020F0302020204030204" pitchFamily="34" charset="0"/>
              <a:cs typeface="Calibri Light" panose="020F0302020204030204" pitchFamily="34" charset="0"/>
            </a:endParaRPr>
          </a:p>
          <a:p>
            <a:endParaRPr lang="en-US" dirty="0">
              <a:solidFill>
                <a:schemeClr val="bg1"/>
              </a:solidFill>
            </a:endParaRPr>
          </a:p>
        </p:txBody>
      </p:sp>
      <p:pic>
        <p:nvPicPr>
          <p:cNvPr id="4" name="Picture 3">
            <a:extLst>
              <a:ext uri="{FF2B5EF4-FFF2-40B4-BE49-F238E27FC236}">
                <a16:creationId xmlns:a16="http://schemas.microsoft.com/office/drawing/2014/main" id="{D2F7D525-CD4D-E792-8B1E-81F03B2AD85D}"/>
              </a:ext>
            </a:extLst>
          </p:cNvPr>
          <p:cNvPicPr>
            <a:picLocks noChangeAspect="1"/>
          </p:cNvPicPr>
          <p:nvPr/>
        </p:nvPicPr>
        <p:blipFill>
          <a:blip r:embed="rId3"/>
          <a:stretch>
            <a:fillRect/>
          </a:stretch>
        </p:blipFill>
        <p:spPr>
          <a:xfrm>
            <a:off x="228600" y="172243"/>
            <a:ext cx="3111408" cy="2514600"/>
          </a:xfrm>
          <a:prstGeom prst="rect">
            <a:avLst/>
          </a:prstGeom>
        </p:spPr>
      </p:pic>
      <p:sp>
        <p:nvSpPr>
          <p:cNvPr id="5" name="TextBox 4">
            <a:extLst>
              <a:ext uri="{FF2B5EF4-FFF2-40B4-BE49-F238E27FC236}">
                <a16:creationId xmlns:a16="http://schemas.microsoft.com/office/drawing/2014/main" id="{98946E4F-91B2-C346-CCA0-6C7A346AEB19}"/>
              </a:ext>
            </a:extLst>
          </p:cNvPr>
          <p:cNvSpPr txBox="1"/>
          <p:nvPr/>
        </p:nvSpPr>
        <p:spPr>
          <a:xfrm>
            <a:off x="31102" y="6334780"/>
            <a:ext cx="8915401" cy="523220"/>
          </a:xfrm>
          <a:prstGeom prst="rect">
            <a:avLst/>
          </a:prstGeom>
          <a:noFill/>
        </p:spPr>
        <p:txBody>
          <a:bodyPr wrap="square">
            <a:spAutoFit/>
          </a:bodyPr>
          <a:lstStyle/>
          <a:p>
            <a:r>
              <a:rPr lang="en-US" sz="1400" dirty="0">
                <a:solidFill>
                  <a:schemeClr val="bg1"/>
                </a:solidFill>
                <a:effectLst/>
                <a:latin typeface="Calibri Light" panose="020F0302020204030204" pitchFamily="34" charset="0"/>
                <a:cs typeface="Calibri Light" panose="020F0302020204030204" pitchFamily="34" charset="0"/>
              </a:rPr>
              <a:t>Kuehn BM. Growing Role of Gabapentin in Opioid-Related Overdoses Highlights Misuse Potential and Off-label Prescribing Practices. JAMA. 2022 Oct 4;328(13):1283-1285. </a:t>
            </a:r>
            <a:r>
              <a:rPr lang="en-US" sz="1400" dirty="0" err="1">
                <a:solidFill>
                  <a:schemeClr val="bg1"/>
                </a:solidFill>
                <a:effectLst/>
                <a:latin typeface="Calibri Light" panose="020F0302020204030204" pitchFamily="34" charset="0"/>
                <a:cs typeface="Calibri Light" panose="020F0302020204030204" pitchFamily="34" charset="0"/>
              </a:rPr>
              <a:t>doi</a:t>
            </a:r>
            <a:r>
              <a:rPr lang="en-US" sz="1400" dirty="0">
                <a:solidFill>
                  <a:schemeClr val="bg1"/>
                </a:solidFill>
                <a:effectLst/>
                <a:latin typeface="Calibri Light" panose="020F0302020204030204" pitchFamily="34" charset="0"/>
                <a:cs typeface="Calibri Light" panose="020F0302020204030204" pitchFamily="34" charset="0"/>
              </a:rPr>
              <a:t>: 10.1001/jama.2022.13659. PMID: 36069924.</a:t>
            </a:r>
            <a:endParaRPr lang="en-US" sz="14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77178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035F84-ED6D-AAD5-653C-B64C31EE6DBD}"/>
              </a:ext>
            </a:extLst>
          </p:cNvPr>
          <p:cNvSpPr>
            <a:spLocks noGrp="1"/>
          </p:cNvSpPr>
          <p:nvPr>
            <p:ph idx="1"/>
          </p:nvPr>
        </p:nvSpPr>
        <p:spPr>
          <a:xfrm>
            <a:off x="3505201" y="268287"/>
            <a:ext cx="5410200" cy="5141913"/>
          </a:xfrm>
        </p:spPr>
        <p:txBody>
          <a:bodyPr>
            <a:normAutofit lnSpcReduction="10000"/>
          </a:bodyPr>
          <a:lstStyle/>
          <a:p>
            <a:r>
              <a:rPr lang="en-US" sz="2400" dirty="0">
                <a:solidFill>
                  <a:schemeClr val="bg1"/>
                </a:solidFill>
                <a:latin typeface="Calibri Light" panose="020F0302020204030204" pitchFamily="34" charset="0"/>
                <a:cs typeface="Calibri Light" panose="020F0302020204030204" pitchFamily="34" charset="0"/>
              </a:rPr>
              <a:t>C</a:t>
            </a:r>
            <a:r>
              <a:rPr lang="en-US" sz="2400" dirty="0">
                <a:solidFill>
                  <a:schemeClr val="bg1"/>
                </a:solidFill>
                <a:effectLst/>
                <a:latin typeface="Calibri Light" panose="020F0302020204030204" pitchFamily="34" charset="0"/>
                <a:cs typeface="Calibri Light" panose="020F0302020204030204" pitchFamily="34" charset="0"/>
              </a:rPr>
              <a:t>an produce euphoria and intoxication; can potentiate opioids effects </a:t>
            </a:r>
          </a:p>
          <a:p>
            <a:r>
              <a:rPr lang="en-US" sz="2400" dirty="0">
                <a:solidFill>
                  <a:schemeClr val="bg1"/>
                </a:solidFill>
                <a:effectLst/>
                <a:latin typeface="Calibri Light" panose="020F0302020204030204" pitchFamily="34" charset="0"/>
                <a:cs typeface="Calibri Light" panose="020F0302020204030204" pitchFamily="34" charset="0"/>
              </a:rPr>
              <a:t>When used in combination with buprenorphine, other opioids, cocaine, and caffeine it can  produce effects such as feeling drunk or “high,” muscle relaxation, sleep initiation, or pain relief. </a:t>
            </a:r>
          </a:p>
          <a:p>
            <a:r>
              <a:rPr lang="en-US" sz="2400" dirty="0">
                <a:solidFill>
                  <a:schemeClr val="bg1"/>
                </a:solidFill>
                <a:latin typeface="Calibri Light" panose="020F0302020204030204" pitchFamily="34" charset="0"/>
                <a:cs typeface="Calibri Light" panose="020F0302020204030204" pitchFamily="34" charset="0"/>
              </a:rPr>
              <a:t>M</a:t>
            </a:r>
            <a:r>
              <a:rPr lang="en-US" sz="2400" dirty="0">
                <a:solidFill>
                  <a:schemeClr val="bg1"/>
                </a:solidFill>
                <a:effectLst/>
                <a:latin typeface="Calibri Light" panose="020F0302020204030204" pitchFamily="34" charset="0"/>
                <a:cs typeface="Calibri Light" panose="020F0302020204030204" pitchFamily="34" charset="0"/>
              </a:rPr>
              <a:t>isuse by individuals with OUD is common. </a:t>
            </a:r>
          </a:p>
          <a:p>
            <a:pPr lvl="1"/>
            <a:r>
              <a:rPr lang="en-US" sz="2100" dirty="0">
                <a:solidFill>
                  <a:schemeClr val="bg1"/>
                </a:solidFill>
                <a:effectLst/>
                <a:latin typeface="Calibri Light" panose="020F0302020204030204" pitchFamily="34" charset="0"/>
                <a:cs typeface="Calibri Light" panose="020F0302020204030204" pitchFamily="34" charset="0"/>
              </a:rPr>
              <a:t>In a survey of almost 13,000 people seeking treatment for opioid use, ~ 9% reported nonmedical use of gabapentin during the past month. </a:t>
            </a:r>
          </a:p>
          <a:p>
            <a:r>
              <a:rPr lang="en-US" sz="2400" dirty="0">
                <a:solidFill>
                  <a:schemeClr val="bg1"/>
                </a:solidFill>
                <a:latin typeface="Calibri Light" panose="020F0302020204030204" pitchFamily="34" charset="0"/>
                <a:cs typeface="Calibri Light" panose="020F0302020204030204" pitchFamily="34" charset="0"/>
              </a:rPr>
              <a:t>R</a:t>
            </a:r>
            <a:r>
              <a:rPr lang="en-US" sz="2400" dirty="0">
                <a:solidFill>
                  <a:schemeClr val="bg1"/>
                </a:solidFill>
                <a:effectLst/>
                <a:latin typeface="Calibri Light" panose="020F0302020204030204" pitchFamily="34" charset="0"/>
                <a:cs typeface="Calibri Light" panose="020F0302020204030204" pitchFamily="34" charset="0"/>
              </a:rPr>
              <a:t>ising popularity due to easy access and its low street costs</a:t>
            </a:r>
            <a:endParaRPr lang="en-US" sz="2400" dirty="0">
              <a:solidFill>
                <a:schemeClr val="bg1"/>
              </a:solidFill>
              <a:latin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D2F7D525-CD4D-E792-8B1E-81F03B2AD85D}"/>
              </a:ext>
            </a:extLst>
          </p:cNvPr>
          <p:cNvPicPr>
            <a:picLocks noChangeAspect="1"/>
          </p:cNvPicPr>
          <p:nvPr/>
        </p:nvPicPr>
        <p:blipFill>
          <a:blip r:embed="rId3"/>
          <a:stretch>
            <a:fillRect/>
          </a:stretch>
        </p:blipFill>
        <p:spPr>
          <a:xfrm>
            <a:off x="228600" y="172243"/>
            <a:ext cx="3111408" cy="2514600"/>
          </a:xfrm>
          <a:prstGeom prst="rect">
            <a:avLst/>
          </a:prstGeom>
        </p:spPr>
      </p:pic>
      <p:sp>
        <p:nvSpPr>
          <p:cNvPr id="6" name="TextBox 5">
            <a:extLst>
              <a:ext uri="{FF2B5EF4-FFF2-40B4-BE49-F238E27FC236}">
                <a16:creationId xmlns:a16="http://schemas.microsoft.com/office/drawing/2014/main" id="{3B5D3732-B02A-92E4-D12F-9D3C37784185}"/>
              </a:ext>
            </a:extLst>
          </p:cNvPr>
          <p:cNvSpPr txBox="1"/>
          <p:nvPr/>
        </p:nvSpPr>
        <p:spPr>
          <a:xfrm>
            <a:off x="31102" y="6334780"/>
            <a:ext cx="8915401" cy="523220"/>
          </a:xfrm>
          <a:prstGeom prst="rect">
            <a:avLst/>
          </a:prstGeom>
          <a:noFill/>
        </p:spPr>
        <p:txBody>
          <a:bodyPr wrap="square">
            <a:spAutoFit/>
          </a:bodyPr>
          <a:lstStyle/>
          <a:p>
            <a:r>
              <a:rPr lang="en-US" sz="1400" dirty="0">
                <a:solidFill>
                  <a:schemeClr val="bg1"/>
                </a:solidFill>
                <a:effectLst/>
                <a:latin typeface="Calibri Light" panose="020F0302020204030204" pitchFamily="34" charset="0"/>
                <a:cs typeface="Calibri Light" panose="020F0302020204030204" pitchFamily="34" charset="0"/>
              </a:rPr>
              <a:t>Kuehn BM. Growing Role of Gabapentin in Opioid-Related Overdoses Highlights Misuse Potential and Off-label Prescribing Practices. JAMA. 2022 Oct 4;328(13):1283-1285. </a:t>
            </a:r>
            <a:r>
              <a:rPr lang="en-US" sz="1400" dirty="0" err="1">
                <a:solidFill>
                  <a:schemeClr val="bg1"/>
                </a:solidFill>
                <a:effectLst/>
                <a:latin typeface="Calibri Light" panose="020F0302020204030204" pitchFamily="34" charset="0"/>
                <a:cs typeface="Calibri Light" panose="020F0302020204030204" pitchFamily="34" charset="0"/>
              </a:rPr>
              <a:t>doi</a:t>
            </a:r>
            <a:r>
              <a:rPr lang="en-US" sz="1400" dirty="0">
                <a:solidFill>
                  <a:schemeClr val="bg1"/>
                </a:solidFill>
                <a:effectLst/>
                <a:latin typeface="Calibri Light" panose="020F0302020204030204" pitchFamily="34" charset="0"/>
                <a:cs typeface="Calibri Light" panose="020F0302020204030204" pitchFamily="34" charset="0"/>
              </a:rPr>
              <a:t>: 10.1001/jama.2022.13659. PMID: 36069924.</a:t>
            </a:r>
            <a:endParaRPr lang="en-US" sz="14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04918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EC97B8-EBC8-7E44-B84C-3FBE6AB492DB}"/>
              </a:ext>
            </a:extLst>
          </p:cNvPr>
          <p:cNvSpPr txBox="1"/>
          <p:nvPr/>
        </p:nvSpPr>
        <p:spPr>
          <a:xfrm>
            <a:off x="6843451" y="5657850"/>
            <a:ext cx="184731" cy="300082"/>
          </a:xfrm>
          <a:prstGeom prst="rect">
            <a:avLst/>
          </a:prstGeom>
          <a:noFill/>
        </p:spPr>
        <p:txBody>
          <a:bodyPr wrap="none" rtlCol="0">
            <a:spAutoFit/>
          </a:bodyPr>
          <a:lstStyle/>
          <a:p>
            <a:endParaRPr lang="en-US" sz="1350" dirty="0">
              <a:latin typeface="Calibri" panose="020F0502020204030204" pitchFamily="34" charset="0"/>
            </a:endParaRPr>
          </a:p>
        </p:txBody>
      </p:sp>
      <p:sp>
        <p:nvSpPr>
          <p:cNvPr id="10" name="TextBox 9">
            <a:extLst>
              <a:ext uri="{FF2B5EF4-FFF2-40B4-BE49-F238E27FC236}">
                <a16:creationId xmlns:a16="http://schemas.microsoft.com/office/drawing/2014/main" id="{D1A4D945-CDDD-9FEA-9028-6DC740D13D03}"/>
              </a:ext>
            </a:extLst>
          </p:cNvPr>
          <p:cNvSpPr txBox="1"/>
          <p:nvPr/>
        </p:nvSpPr>
        <p:spPr>
          <a:xfrm>
            <a:off x="3733800" y="544115"/>
            <a:ext cx="4772608" cy="6740307"/>
          </a:xfrm>
          <a:prstGeom prst="rect">
            <a:avLst/>
          </a:prstGeom>
          <a:noFill/>
        </p:spPr>
        <p:txBody>
          <a:bodyPr wrap="square" rtlCol="0">
            <a:spAutoFit/>
          </a:bodyPr>
          <a:lstStyle/>
          <a:p>
            <a:pPr marL="285750" indent="-28575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SNRIs: duloxetine, venlafaxine, milnacipran</a:t>
            </a:r>
          </a:p>
          <a:p>
            <a:pPr marL="285750"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TCAs: Amitriptyline, Nortriptyline, Desipramine</a:t>
            </a:r>
          </a:p>
          <a:p>
            <a:pPr marL="742950" lvl="1"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Anticholinergic side effects</a:t>
            </a:r>
          </a:p>
          <a:p>
            <a:pPr marL="285750"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Sedation</a:t>
            </a:r>
          </a:p>
          <a:p>
            <a:pPr marL="285750"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Sexual dysfunction</a:t>
            </a:r>
          </a:p>
          <a:p>
            <a:pPr marL="285750"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Weight gain</a:t>
            </a:r>
          </a:p>
          <a:p>
            <a:pPr marL="285750"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Increased risk of suicidality in young people</a:t>
            </a:r>
          </a:p>
          <a:p>
            <a:pPr marL="285750"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Use cautiously in patients with co-occurring psychological problems who may be taking other psych meds</a:t>
            </a:r>
          </a:p>
          <a:p>
            <a:pPr marL="742950" lvl="1"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Risk of inducing mania in patients with BPAD</a:t>
            </a:r>
          </a:p>
          <a:p>
            <a:pPr marL="742950" lvl="1" indent="-285750">
              <a:buFont typeface="Arial" panose="020B0604020202020204" pitchFamily="34" charset="0"/>
              <a:buChar char="•"/>
            </a:pPr>
            <a:endParaRPr lang="en-US" sz="2400" dirty="0">
              <a:solidFill>
                <a:schemeClr val="bg1"/>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en-US" sz="2400" dirty="0">
              <a:solidFill>
                <a:schemeClr val="bg1"/>
              </a:solidFill>
              <a:latin typeface="Calibri Light" panose="020F0302020204030204" pitchFamily="34" charset="0"/>
              <a:cs typeface="Calibri Light" panose="020F0302020204030204" pitchFamily="34" charset="0"/>
            </a:endParaRPr>
          </a:p>
        </p:txBody>
      </p:sp>
      <p:grpSp>
        <p:nvGrpSpPr>
          <p:cNvPr id="17" name="Group 16">
            <a:extLst>
              <a:ext uri="{FF2B5EF4-FFF2-40B4-BE49-F238E27FC236}">
                <a16:creationId xmlns:a16="http://schemas.microsoft.com/office/drawing/2014/main" id="{9C5B374E-A934-A897-7014-3C2D83DE999B}"/>
              </a:ext>
            </a:extLst>
          </p:cNvPr>
          <p:cNvGrpSpPr/>
          <p:nvPr/>
        </p:nvGrpSpPr>
        <p:grpSpPr>
          <a:xfrm>
            <a:off x="276183" y="319893"/>
            <a:ext cx="2556336" cy="3999250"/>
            <a:chOff x="276183" y="319893"/>
            <a:chExt cx="2556336" cy="3999250"/>
          </a:xfrm>
        </p:grpSpPr>
        <p:graphicFrame>
          <p:nvGraphicFramePr>
            <p:cNvPr id="18" name="Content Placeholder 2">
              <a:extLst>
                <a:ext uri="{FF2B5EF4-FFF2-40B4-BE49-F238E27FC236}">
                  <a16:creationId xmlns:a16="http://schemas.microsoft.com/office/drawing/2014/main" id="{B4C8C344-D161-38D7-5C2F-20276C4EE352}"/>
                </a:ext>
              </a:extLst>
            </p:cNvPr>
            <p:cNvGraphicFramePr>
              <a:graphicFrameLocks/>
            </p:cNvGraphicFramePr>
            <p:nvPr/>
          </p:nvGraphicFramePr>
          <p:xfrm>
            <a:off x="276183" y="319893"/>
            <a:ext cx="2556336" cy="3734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9" name="Group 18">
              <a:extLst>
                <a:ext uri="{FF2B5EF4-FFF2-40B4-BE49-F238E27FC236}">
                  <a16:creationId xmlns:a16="http://schemas.microsoft.com/office/drawing/2014/main" id="{F03A0FC5-8247-0F00-43A3-E27279D8343D}"/>
                </a:ext>
              </a:extLst>
            </p:cNvPr>
            <p:cNvGrpSpPr/>
            <p:nvPr/>
          </p:nvGrpSpPr>
          <p:grpSpPr>
            <a:xfrm>
              <a:off x="1359953" y="3402626"/>
              <a:ext cx="988316" cy="916517"/>
              <a:chOff x="5235076" y="4142049"/>
              <a:chExt cx="2627020" cy="2473903"/>
            </a:xfrm>
            <a:solidFill>
              <a:srgbClr val="FF7E79"/>
            </a:solidFill>
          </p:grpSpPr>
          <p:sp>
            <p:nvSpPr>
              <p:cNvPr id="20" name="Sun 19">
                <a:extLst>
                  <a:ext uri="{FF2B5EF4-FFF2-40B4-BE49-F238E27FC236}">
                    <a16:creationId xmlns:a16="http://schemas.microsoft.com/office/drawing/2014/main" id="{AAAE7599-A43A-EDD6-F4B8-E674946F9192}"/>
                  </a:ext>
                </a:extLst>
              </p:cNvPr>
              <p:cNvSpPr/>
              <p:nvPr/>
            </p:nvSpPr>
            <p:spPr>
              <a:xfrm>
                <a:off x="5235076" y="4142049"/>
                <a:ext cx="2627020" cy="2473903"/>
              </a:xfrm>
              <a:prstGeom prst="sun">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ndParaRPr>
              </a:p>
            </p:txBody>
          </p:sp>
          <p:sp>
            <p:nvSpPr>
              <p:cNvPr id="21" name="TextBox 20">
                <a:extLst>
                  <a:ext uri="{FF2B5EF4-FFF2-40B4-BE49-F238E27FC236}">
                    <a16:creationId xmlns:a16="http://schemas.microsoft.com/office/drawing/2014/main" id="{8B2B4499-ED35-C307-9BF8-197FC9BE3EDA}"/>
                  </a:ext>
                </a:extLst>
              </p:cNvPr>
              <p:cNvSpPr txBox="1"/>
              <p:nvPr/>
            </p:nvSpPr>
            <p:spPr>
              <a:xfrm>
                <a:off x="5954373" y="4965737"/>
                <a:ext cx="1188426" cy="913840"/>
              </a:xfrm>
              <a:prstGeom prst="rect">
                <a:avLst/>
              </a:prstGeom>
              <a:noFill/>
              <a:ln w="50800">
                <a:noFill/>
              </a:ln>
            </p:spPr>
            <p:txBody>
              <a:bodyPr wrap="square" rtlCol="0">
                <a:spAutoFit/>
              </a:bodyPr>
              <a:lstStyle/>
              <a:p>
                <a:pPr algn="ctr"/>
                <a:r>
                  <a:rPr lang="en-US" sz="800" dirty="0">
                    <a:latin typeface="Calibri" panose="020F0502020204030204" pitchFamily="34" charset="0"/>
                  </a:rPr>
                  <a:t>Very Rarely</a:t>
                </a:r>
              </a:p>
            </p:txBody>
          </p:sp>
        </p:grpSp>
      </p:grpSp>
      <p:sp>
        <p:nvSpPr>
          <p:cNvPr id="22" name="Left Arrow 21">
            <a:extLst>
              <a:ext uri="{FF2B5EF4-FFF2-40B4-BE49-F238E27FC236}">
                <a16:creationId xmlns:a16="http://schemas.microsoft.com/office/drawing/2014/main" id="{0930620C-C043-F4AC-9AE5-06C17E564FE8}"/>
              </a:ext>
            </a:extLst>
          </p:cNvPr>
          <p:cNvSpPr/>
          <p:nvPr/>
        </p:nvSpPr>
        <p:spPr>
          <a:xfrm>
            <a:off x="2343315" y="2563368"/>
            <a:ext cx="978408" cy="484632"/>
          </a:xfrm>
          <a:prstGeom prst="leftArrow">
            <a:avLst/>
          </a:prstGeom>
          <a:solidFill>
            <a:srgbClr val="FF6658"/>
          </a:solidFill>
          <a:ln w="28575">
            <a:solidFill>
              <a:srgbClr val="FFA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36955199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EC97B8-EBC8-7E44-B84C-3FBE6AB492DB}"/>
              </a:ext>
            </a:extLst>
          </p:cNvPr>
          <p:cNvSpPr txBox="1"/>
          <p:nvPr/>
        </p:nvSpPr>
        <p:spPr>
          <a:xfrm>
            <a:off x="6843451" y="5657850"/>
            <a:ext cx="184731" cy="300082"/>
          </a:xfrm>
          <a:prstGeom prst="rect">
            <a:avLst/>
          </a:prstGeom>
          <a:noFill/>
        </p:spPr>
        <p:txBody>
          <a:bodyPr wrap="none" rtlCol="0">
            <a:spAutoFit/>
          </a:bodyPr>
          <a:lstStyle/>
          <a:p>
            <a:endParaRPr lang="en-US" sz="1350" dirty="0">
              <a:latin typeface="Calibri" panose="020F0502020204030204" pitchFamily="34" charset="0"/>
            </a:endParaRPr>
          </a:p>
        </p:txBody>
      </p:sp>
      <p:sp>
        <p:nvSpPr>
          <p:cNvPr id="10" name="TextBox 9">
            <a:extLst>
              <a:ext uri="{FF2B5EF4-FFF2-40B4-BE49-F238E27FC236}">
                <a16:creationId xmlns:a16="http://schemas.microsoft.com/office/drawing/2014/main" id="{D1A4D945-CDDD-9FEA-9028-6DC740D13D03}"/>
              </a:ext>
            </a:extLst>
          </p:cNvPr>
          <p:cNvSpPr txBox="1"/>
          <p:nvPr/>
        </p:nvSpPr>
        <p:spPr>
          <a:xfrm>
            <a:off x="3857923" y="1766822"/>
            <a:ext cx="4772608" cy="3046988"/>
          </a:xfrm>
          <a:prstGeom prst="rect">
            <a:avLst/>
          </a:prstGeom>
          <a:noFill/>
        </p:spPr>
        <p:txBody>
          <a:bodyPr wrap="square" rtlCol="0">
            <a:spAutoFit/>
          </a:bodyPr>
          <a:lstStyle/>
          <a:p>
            <a:pPr marL="285750" indent="-285750">
              <a:buFont typeface="Arial" panose="020B0604020202020204" pitchFamily="34" charset="0"/>
              <a:buChar char="•"/>
            </a:pPr>
            <a:r>
              <a:rPr lang="en-US" sz="2400" cap="none" dirty="0">
                <a:solidFill>
                  <a:schemeClr val="bg1"/>
                </a:solidFill>
                <a:latin typeface="Calibri Light" panose="020F0302020204030204" pitchFamily="34" charset="0"/>
                <a:cs typeface="Calibri Light" panose="020F0302020204030204" pitchFamily="34" charset="0"/>
              </a:rPr>
              <a:t>Trigger point injections</a:t>
            </a:r>
          </a:p>
          <a:p>
            <a:pPr marL="285750"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Peripheral nerve blocks</a:t>
            </a:r>
          </a:p>
          <a:p>
            <a:pPr marL="285750"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Radiofrequency ablation for arthritis in neck and low back </a:t>
            </a:r>
          </a:p>
          <a:p>
            <a:pPr marL="285750"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Spinal Cord Stimulators, Peripheral Nerve Stimulators</a:t>
            </a:r>
          </a:p>
          <a:p>
            <a:pPr marL="285750" indent="-285750">
              <a:buFont typeface="Arial" panose="020B0604020202020204" pitchFamily="34" charset="0"/>
              <a:buChar char="•"/>
            </a:pPr>
            <a:r>
              <a:rPr lang="en-US" sz="2400" dirty="0">
                <a:solidFill>
                  <a:schemeClr val="bg1"/>
                </a:solidFill>
                <a:latin typeface="Calibri Light" panose="020F0302020204030204" pitchFamily="34" charset="0"/>
                <a:cs typeface="Calibri Light" panose="020F0302020204030204" pitchFamily="34" charset="0"/>
              </a:rPr>
              <a:t>Limitation: Insurance Status</a:t>
            </a:r>
          </a:p>
          <a:p>
            <a:pPr marL="285750" indent="-285750">
              <a:buFont typeface="Arial" panose="020B0604020202020204" pitchFamily="34" charset="0"/>
              <a:buChar char="•"/>
            </a:pPr>
            <a:endParaRPr lang="en-US" sz="2400" dirty="0">
              <a:solidFill>
                <a:schemeClr val="bg1"/>
              </a:solidFill>
              <a:latin typeface="Calibri Light" panose="020F0302020204030204" pitchFamily="34" charset="0"/>
              <a:cs typeface="Calibri Light" panose="020F0302020204030204" pitchFamily="34" charset="0"/>
            </a:endParaRPr>
          </a:p>
        </p:txBody>
      </p:sp>
      <p:grpSp>
        <p:nvGrpSpPr>
          <p:cNvPr id="17" name="Group 16">
            <a:extLst>
              <a:ext uri="{FF2B5EF4-FFF2-40B4-BE49-F238E27FC236}">
                <a16:creationId xmlns:a16="http://schemas.microsoft.com/office/drawing/2014/main" id="{9C5B374E-A934-A897-7014-3C2D83DE999B}"/>
              </a:ext>
            </a:extLst>
          </p:cNvPr>
          <p:cNvGrpSpPr/>
          <p:nvPr/>
        </p:nvGrpSpPr>
        <p:grpSpPr>
          <a:xfrm>
            <a:off x="276183" y="319893"/>
            <a:ext cx="2556336" cy="3999250"/>
            <a:chOff x="276183" y="319893"/>
            <a:chExt cx="2556336" cy="3999250"/>
          </a:xfrm>
        </p:grpSpPr>
        <p:graphicFrame>
          <p:nvGraphicFramePr>
            <p:cNvPr id="18" name="Content Placeholder 2">
              <a:extLst>
                <a:ext uri="{FF2B5EF4-FFF2-40B4-BE49-F238E27FC236}">
                  <a16:creationId xmlns:a16="http://schemas.microsoft.com/office/drawing/2014/main" id="{B4C8C344-D161-38D7-5C2F-20276C4EE352}"/>
                </a:ext>
              </a:extLst>
            </p:cNvPr>
            <p:cNvGraphicFramePr>
              <a:graphicFrameLocks/>
            </p:cNvGraphicFramePr>
            <p:nvPr/>
          </p:nvGraphicFramePr>
          <p:xfrm>
            <a:off x="276183" y="319893"/>
            <a:ext cx="2556336" cy="3734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9" name="Group 18">
              <a:extLst>
                <a:ext uri="{FF2B5EF4-FFF2-40B4-BE49-F238E27FC236}">
                  <a16:creationId xmlns:a16="http://schemas.microsoft.com/office/drawing/2014/main" id="{F03A0FC5-8247-0F00-43A3-E27279D8343D}"/>
                </a:ext>
              </a:extLst>
            </p:cNvPr>
            <p:cNvGrpSpPr/>
            <p:nvPr/>
          </p:nvGrpSpPr>
          <p:grpSpPr>
            <a:xfrm>
              <a:off x="1359953" y="3402626"/>
              <a:ext cx="988316" cy="916517"/>
              <a:chOff x="5235076" y="4142049"/>
              <a:chExt cx="2627020" cy="2473903"/>
            </a:xfrm>
            <a:solidFill>
              <a:srgbClr val="FF7E79"/>
            </a:solidFill>
          </p:grpSpPr>
          <p:sp>
            <p:nvSpPr>
              <p:cNvPr id="20" name="Sun 19">
                <a:extLst>
                  <a:ext uri="{FF2B5EF4-FFF2-40B4-BE49-F238E27FC236}">
                    <a16:creationId xmlns:a16="http://schemas.microsoft.com/office/drawing/2014/main" id="{AAAE7599-A43A-EDD6-F4B8-E674946F9192}"/>
                  </a:ext>
                </a:extLst>
              </p:cNvPr>
              <p:cNvSpPr/>
              <p:nvPr/>
            </p:nvSpPr>
            <p:spPr>
              <a:xfrm>
                <a:off x="5235076" y="4142049"/>
                <a:ext cx="2627020" cy="2473903"/>
              </a:xfrm>
              <a:prstGeom prst="sun">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ndParaRPr>
              </a:p>
            </p:txBody>
          </p:sp>
          <p:sp>
            <p:nvSpPr>
              <p:cNvPr id="21" name="TextBox 20">
                <a:extLst>
                  <a:ext uri="{FF2B5EF4-FFF2-40B4-BE49-F238E27FC236}">
                    <a16:creationId xmlns:a16="http://schemas.microsoft.com/office/drawing/2014/main" id="{8B2B4499-ED35-C307-9BF8-197FC9BE3EDA}"/>
                  </a:ext>
                </a:extLst>
              </p:cNvPr>
              <p:cNvSpPr txBox="1"/>
              <p:nvPr/>
            </p:nvSpPr>
            <p:spPr>
              <a:xfrm>
                <a:off x="5954373" y="4965737"/>
                <a:ext cx="1188426" cy="913840"/>
              </a:xfrm>
              <a:prstGeom prst="rect">
                <a:avLst/>
              </a:prstGeom>
              <a:noFill/>
              <a:ln w="50800">
                <a:noFill/>
              </a:ln>
            </p:spPr>
            <p:txBody>
              <a:bodyPr wrap="square" rtlCol="0">
                <a:spAutoFit/>
              </a:bodyPr>
              <a:lstStyle/>
              <a:p>
                <a:pPr algn="ctr"/>
                <a:r>
                  <a:rPr lang="en-US" sz="800" dirty="0">
                    <a:latin typeface="Calibri" panose="020F0502020204030204" pitchFamily="34" charset="0"/>
                  </a:rPr>
                  <a:t>Very Rarely</a:t>
                </a:r>
              </a:p>
            </p:txBody>
          </p:sp>
        </p:grpSp>
      </p:grpSp>
      <p:sp>
        <p:nvSpPr>
          <p:cNvPr id="22" name="Left Arrow 21">
            <a:extLst>
              <a:ext uri="{FF2B5EF4-FFF2-40B4-BE49-F238E27FC236}">
                <a16:creationId xmlns:a16="http://schemas.microsoft.com/office/drawing/2014/main" id="{0930620C-C043-F4AC-9AE5-06C17E564FE8}"/>
              </a:ext>
            </a:extLst>
          </p:cNvPr>
          <p:cNvSpPr/>
          <p:nvPr/>
        </p:nvSpPr>
        <p:spPr>
          <a:xfrm>
            <a:off x="2343315" y="3048000"/>
            <a:ext cx="978408" cy="484632"/>
          </a:xfrm>
          <a:prstGeom prst="leftArrow">
            <a:avLst/>
          </a:prstGeom>
          <a:solidFill>
            <a:srgbClr val="FF6658"/>
          </a:solidFill>
          <a:ln w="28575">
            <a:solidFill>
              <a:srgbClr val="FFA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19210348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7E79EC4-04AB-4BC9-B956-1B03529A56B7}"/>
              </a:ext>
            </a:extLst>
          </p:cNvPr>
          <p:cNvGraphicFramePr>
            <a:graphicFrameLocks noGrp="1"/>
          </p:cNvGraphicFramePr>
          <p:nvPr>
            <p:ph idx="1"/>
          </p:nvPr>
        </p:nvGraphicFramePr>
        <p:xfrm>
          <a:off x="304800" y="228600"/>
          <a:ext cx="3099996" cy="3905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5EC97B8-EBC8-7E44-B84C-3FBE6AB492DB}"/>
              </a:ext>
            </a:extLst>
          </p:cNvPr>
          <p:cNvSpPr txBox="1"/>
          <p:nvPr/>
        </p:nvSpPr>
        <p:spPr>
          <a:xfrm>
            <a:off x="6843451" y="5657850"/>
            <a:ext cx="184731" cy="300082"/>
          </a:xfrm>
          <a:prstGeom prst="rect">
            <a:avLst/>
          </a:prstGeom>
          <a:noFill/>
        </p:spPr>
        <p:txBody>
          <a:bodyPr wrap="none" rtlCol="0">
            <a:spAutoFit/>
          </a:bodyPr>
          <a:lstStyle/>
          <a:p>
            <a:endParaRPr lang="en-US" sz="1350" dirty="0">
              <a:latin typeface="Calibri" panose="020F0502020204030204" pitchFamily="34" charset="0"/>
            </a:endParaRPr>
          </a:p>
        </p:txBody>
      </p:sp>
      <p:grpSp>
        <p:nvGrpSpPr>
          <p:cNvPr id="7" name="Group 6">
            <a:extLst>
              <a:ext uri="{FF2B5EF4-FFF2-40B4-BE49-F238E27FC236}">
                <a16:creationId xmlns:a16="http://schemas.microsoft.com/office/drawing/2014/main" id="{D3187C7C-50EE-0A4B-AC02-E631A4F52D39}"/>
              </a:ext>
            </a:extLst>
          </p:cNvPr>
          <p:cNvGrpSpPr/>
          <p:nvPr/>
        </p:nvGrpSpPr>
        <p:grpSpPr>
          <a:xfrm>
            <a:off x="1295400" y="3200400"/>
            <a:ext cx="1146990" cy="1063664"/>
            <a:chOff x="5235076" y="4142049"/>
            <a:chExt cx="2627020" cy="2473903"/>
          </a:xfrm>
          <a:solidFill>
            <a:srgbClr val="FF7E79"/>
          </a:solidFill>
        </p:grpSpPr>
        <p:sp>
          <p:nvSpPr>
            <p:cNvPr id="6" name="Sun 5">
              <a:extLst>
                <a:ext uri="{FF2B5EF4-FFF2-40B4-BE49-F238E27FC236}">
                  <a16:creationId xmlns:a16="http://schemas.microsoft.com/office/drawing/2014/main" id="{236E9625-37AD-EC46-A933-D02E9D404D33}"/>
                </a:ext>
              </a:extLst>
            </p:cNvPr>
            <p:cNvSpPr/>
            <p:nvPr/>
          </p:nvSpPr>
          <p:spPr>
            <a:xfrm>
              <a:off x="5235076" y="4142049"/>
              <a:ext cx="2627020" cy="2473903"/>
            </a:xfrm>
            <a:prstGeom prst="sun">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ndParaRPr>
            </a:p>
          </p:txBody>
        </p:sp>
        <p:sp>
          <p:nvSpPr>
            <p:cNvPr id="3" name="TextBox 2">
              <a:extLst>
                <a:ext uri="{FF2B5EF4-FFF2-40B4-BE49-F238E27FC236}">
                  <a16:creationId xmlns:a16="http://schemas.microsoft.com/office/drawing/2014/main" id="{F7C8EB83-A33B-E44E-9606-B91653D90325}"/>
                </a:ext>
              </a:extLst>
            </p:cNvPr>
            <p:cNvSpPr txBox="1"/>
            <p:nvPr/>
          </p:nvSpPr>
          <p:spPr>
            <a:xfrm>
              <a:off x="5954373" y="4965737"/>
              <a:ext cx="1188427" cy="859004"/>
            </a:xfrm>
            <a:prstGeom prst="rect">
              <a:avLst/>
            </a:prstGeom>
            <a:noFill/>
            <a:ln w="50800">
              <a:noFill/>
            </a:ln>
          </p:spPr>
          <p:txBody>
            <a:bodyPr wrap="square" rtlCol="0">
              <a:spAutoFit/>
            </a:bodyPr>
            <a:lstStyle/>
            <a:p>
              <a:pPr algn="ctr"/>
              <a:r>
                <a:rPr lang="en-US" sz="900" dirty="0">
                  <a:latin typeface="Calibri" panose="020F0502020204030204" pitchFamily="34" charset="0"/>
                </a:rPr>
                <a:t>Very Rarely</a:t>
              </a:r>
            </a:p>
          </p:txBody>
        </p:sp>
      </p:grpSp>
      <p:sp>
        <p:nvSpPr>
          <p:cNvPr id="10" name="TextBox 9">
            <a:extLst>
              <a:ext uri="{FF2B5EF4-FFF2-40B4-BE49-F238E27FC236}">
                <a16:creationId xmlns:a16="http://schemas.microsoft.com/office/drawing/2014/main" id="{95097264-D320-B808-B46A-8278344598D1}"/>
              </a:ext>
            </a:extLst>
          </p:cNvPr>
          <p:cNvSpPr txBox="1"/>
          <p:nvPr/>
        </p:nvSpPr>
        <p:spPr>
          <a:xfrm>
            <a:off x="4073972" y="518295"/>
            <a:ext cx="4793846" cy="2369880"/>
          </a:xfrm>
          <a:prstGeom prst="rect">
            <a:avLst/>
          </a:prstGeom>
          <a:noFill/>
        </p:spPr>
        <p:txBody>
          <a:bodyPr wrap="square" rtlCol="0">
            <a:spAutoFit/>
          </a:bodyPr>
          <a:lstStyle/>
          <a:p>
            <a:r>
              <a:rPr lang="en-US" sz="2800" dirty="0">
                <a:solidFill>
                  <a:schemeClr val="bg1"/>
                </a:solidFill>
                <a:latin typeface="Calibri Light" panose="020F0302020204030204" pitchFamily="34" charset="0"/>
                <a:cs typeface="Calibri Light" panose="020F0302020204030204" pitchFamily="34" charset="0"/>
              </a:rPr>
              <a:t>Methadone and Buprenorphine</a:t>
            </a:r>
          </a:p>
          <a:p>
            <a:pPr marL="342900" indent="-342900">
              <a:buFont typeface="Arial" panose="020B0604020202020204" pitchFamily="34" charset="0"/>
              <a:buChar char="•"/>
            </a:pPr>
            <a:r>
              <a:rPr lang="en-US" sz="2000" dirty="0">
                <a:solidFill>
                  <a:schemeClr val="bg1"/>
                </a:solidFill>
                <a:latin typeface="Calibri Light" panose="020F0302020204030204" pitchFamily="34" charset="0"/>
                <a:cs typeface="Calibri Light" panose="020F0302020204030204" pitchFamily="34" charset="0"/>
              </a:rPr>
              <a:t>Great pain medications</a:t>
            </a:r>
          </a:p>
          <a:p>
            <a:pPr marL="342900" indent="-342900">
              <a:buFont typeface="Arial" panose="020B0604020202020204" pitchFamily="34" charset="0"/>
              <a:buChar char="•"/>
            </a:pPr>
            <a:r>
              <a:rPr lang="en-US" sz="2000" dirty="0">
                <a:solidFill>
                  <a:schemeClr val="bg1"/>
                </a:solidFill>
                <a:latin typeface="Calibri Light" panose="020F0302020204030204" pitchFamily="34" charset="0"/>
                <a:cs typeface="Calibri Light" panose="020F0302020204030204" pitchFamily="34" charset="0"/>
              </a:rPr>
              <a:t>Analgesic benefit: </a:t>
            </a:r>
          </a:p>
          <a:p>
            <a:pPr marL="800100" lvl="1" indent="-342900">
              <a:buFont typeface="Arial" panose="020B0604020202020204" pitchFamily="34" charset="0"/>
              <a:buChar char="•"/>
            </a:pPr>
            <a:r>
              <a:rPr lang="en-US" sz="2000" dirty="0">
                <a:solidFill>
                  <a:schemeClr val="bg1"/>
                </a:solidFill>
                <a:latin typeface="Calibri Light" panose="020F0302020204030204" pitchFamily="34" charset="0"/>
                <a:cs typeface="Calibri Light" panose="020F0302020204030204" pitchFamily="34" charset="0"/>
              </a:rPr>
              <a:t>Methadone 8-12 hours</a:t>
            </a:r>
          </a:p>
          <a:p>
            <a:pPr marL="800100" lvl="1" indent="-342900">
              <a:buFont typeface="Arial" panose="020B0604020202020204" pitchFamily="34" charset="0"/>
              <a:buChar char="•"/>
            </a:pPr>
            <a:r>
              <a:rPr lang="en-US" sz="2000" dirty="0">
                <a:solidFill>
                  <a:schemeClr val="bg1"/>
                </a:solidFill>
                <a:latin typeface="Calibri Light" panose="020F0302020204030204" pitchFamily="34" charset="0"/>
                <a:cs typeface="Calibri Light" panose="020F0302020204030204" pitchFamily="34" charset="0"/>
              </a:rPr>
              <a:t>Buprenorphine 6-12 hours</a:t>
            </a:r>
          </a:p>
          <a:p>
            <a:pPr marL="342900" indent="-342900">
              <a:buFont typeface="Arial" panose="020B0604020202020204" pitchFamily="34" charset="0"/>
              <a:buChar char="•"/>
            </a:pPr>
            <a:r>
              <a:rPr lang="en-US" sz="2000" dirty="0">
                <a:solidFill>
                  <a:schemeClr val="bg1"/>
                </a:solidFill>
                <a:latin typeface="Calibri Light" panose="020F0302020204030204" pitchFamily="34" charset="0"/>
                <a:cs typeface="Calibri Light" panose="020F0302020204030204" pitchFamily="34" charset="0"/>
              </a:rPr>
              <a:t>Divide total daily dose in to BID or TID dosing to capitalize on analgesic benefit</a:t>
            </a:r>
          </a:p>
        </p:txBody>
      </p:sp>
      <p:pic>
        <p:nvPicPr>
          <p:cNvPr id="11" name="Content Placeholder 3">
            <a:extLst>
              <a:ext uri="{FF2B5EF4-FFF2-40B4-BE49-F238E27FC236}">
                <a16:creationId xmlns:a16="http://schemas.microsoft.com/office/drawing/2014/main" id="{801F99C4-A80C-1A25-C235-5A3C4E3D49E8}"/>
              </a:ext>
            </a:extLst>
          </p:cNvPr>
          <p:cNvPicPr>
            <a:picLocks noChangeAspect="1"/>
          </p:cNvPicPr>
          <p:nvPr/>
        </p:nvPicPr>
        <p:blipFill>
          <a:blip r:embed="rId8"/>
          <a:stretch>
            <a:fillRect/>
          </a:stretch>
        </p:blipFill>
        <p:spPr>
          <a:xfrm>
            <a:off x="4062291" y="3169529"/>
            <a:ext cx="4499947" cy="3170176"/>
          </a:xfrm>
          <a:prstGeom prst="rect">
            <a:avLst/>
          </a:prstGeom>
        </p:spPr>
      </p:pic>
      <p:sp>
        <p:nvSpPr>
          <p:cNvPr id="12" name="Left Arrow 11">
            <a:extLst>
              <a:ext uri="{FF2B5EF4-FFF2-40B4-BE49-F238E27FC236}">
                <a16:creationId xmlns:a16="http://schemas.microsoft.com/office/drawing/2014/main" id="{FE9AE2ED-1AB4-785B-6BAF-D677721016BE}"/>
              </a:ext>
            </a:extLst>
          </p:cNvPr>
          <p:cNvSpPr/>
          <p:nvPr/>
        </p:nvSpPr>
        <p:spPr>
          <a:xfrm>
            <a:off x="2707785" y="3467344"/>
            <a:ext cx="978408" cy="484632"/>
          </a:xfrm>
          <a:prstGeom prst="leftArrow">
            <a:avLst/>
          </a:prstGeom>
          <a:solidFill>
            <a:srgbClr val="FF6658"/>
          </a:solidFill>
          <a:ln w="28575">
            <a:solidFill>
              <a:srgbClr val="FFA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03032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6BBF"/>
        </a:solidFill>
        <a:effectLst/>
      </p:bgPr>
    </p:bg>
    <p:spTree>
      <p:nvGrpSpPr>
        <p:cNvPr id="1" name=""/>
        <p:cNvGrpSpPr/>
        <p:nvPr/>
      </p:nvGrpSpPr>
      <p:grpSpPr>
        <a:xfrm>
          <a:off x="0" y="0"/>
          <a:ext cx="0" cy="0"/>
          <a:chOff x="0" y="0"/>
          <a:chExt cx="0" cy="0"/>
        </a:xfrm>
      </p:grpSpPr>
      <p:sp useBgFill="1">
        <p:nvSpPr>
          <p:cNvPr id="4114" name="Rectangle 4108">
            <a:extLst>
              <a:ext uri="{FF2B5EF4-FFF2-40B4-BE49-F238E27FC236}">
                <a16:creationId xmlns:a16="http://schemas.microsoft.com/office/drawing/2014/main" id="{5B779097-0D69-4290-BA87-1376821E4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11" name="Group 4110">
            <a:extLst>
              <a:ext uri="{FF2B5EF4-FFF2-40B4-BE49-F238E27FC236}">
                <a16:creationId xmlns:a16="http://schemas.microsoft.com/office/drawing/2014/main" id="{EBAD34AF-5414-49A5-AB75-F1CA854B3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9143997" cy="6858000"/>
            <a:chOff x="1" y="0"/>
            <a:chExt cx="12191996" cy="6858000"/>
          </a:xfrm>
        </p:grpSpPr>
        <p:sp>
          <p:nvSpPr>
            <p:cNvPr id="4112" name="Rectangle 4111">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457200"/>
              <a:endParaRPr lang="en-US">
                <a:solidFill>
                  <a:schemeClr val="tx1"/>
                </a:solidFill>
              </a:endParaRPr>
            </a:p>
          </p:txBody>
        </p:sp>
        <p:sp>
          <p:nvSpPr>
            <p:cNvPr id="4113" name="Rectangle 4112">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a:extLst>
              <a:ext uri="{FF2B5EF4-FFF2-40B4-BE49-F238E27FC236}">
                <a16:creationId xmlns:a16="http://schemas.microsoft.com/office/drawing/2014/main" id="{5AFEC9D3-DE2E-C205-70F9-E14429DD8F45}"/>
              </a:ext>
            </a:extLst>
          </p:cNvPr>
          <p:cNvSpPr>
            <a:spLocks noGrp="1"/>
          </p:cNvSpPr>
          <p:nvPr>
            <p:ph type="title"/>
          </p:nvPr>
        </p:nvSpPr>
        <p:spPr>
          <a:xfrm>
            <a:off x="174696" y="194943"/>
            <a:ext cx="5159304" cy="1492132"/>
          </a:xfrm>
        </p:spPr>
        <p:txBody>
          <a:bodyPr anchor="t">
            <a:normAutofit fontScale="90000"/>
          </a:bodyPr>
          <a:lstStyle/>
          <a:p>
            <a:r>
              <a:rPr lang="en-US" sz="3600" dirty="0">
                <a:solidFill>
                  <a:schemeClr val="tx1">
                    <a:alpha val="60000"/>
                  </a:schemeClr>
                </a:solidFill>
                <a:effectLst/>
                <a:latin typeface="Calibri Light" panose="020F0302020204030204" pitchFamily="34" charset="0"/>
                <a:cs typeface="Calibri Light" panose="020F0302020204030204" pitchFamily="34" charset="0"/>
              </a:rPr>
              <a:t>2016 National Health Interview Survey data</a:t>
            </a:r>
            <a:br>
              <a:rPr lang="en-US" sz="3600" dirty="0">
                <a:solidFill>
                  <a:schemeClr val="tx1">
                    <a:alpha val="60000"/>
                  </a:schemeClr>
                </a:solidFill>
                <a:effectLst/>
                <a:latin typeface="Calibri Light" panose="020F0302020204030204" pitchFamily="34" charset="0"/>
                <a:cs typeface="Calibri Light" panose="020F0302020204030204" pitchFamily="34" charset="0"/>
              </a:rPr>
            </a:br>
            <a:endParaRPr lang="en-US" dirty="0"/>
          </a:p>
        </p:txBody>
      </p:sp>
      <p:sp>
        <p:nvSpPr>
          <p:cNvPr id="4" name="Content Placeholder 3">
            <a:extLst>
              <a:ext uri="{FF2B5EF4-FFF2-40B4-BE49-F238E27FC236}">
                <a16:creationId xmlns:a16="http://schemas.microsoft.com/office/drawing/2014/main" id="{430B787B-C95E-94C0-787C-22CBF6FE128E}"/>
              </a:ext>
            </a:extLst>
          </p:cNvPr>
          <p:cNvSpPr>
            <a:spLocks noGrp="1"/>
          </p:cNvSpPr>
          <p:nvPr>
            <p:ph idx="1"/>
          </p:nvPr>
        </p:nvSpPr>
        <p:spPr>
          <a:xfrm>
            <a:off x="151441" y="1296777"/>
            <a:ext cx="4234280" cy="5696761"/>
          </a:xfrm>
        </p:spPr>
        <p:txBody>
          <a:bodyPr>
            <a:normAutofit fontScale="92500" lnSpcReduction="20000"/>
          </a:bodyPr>
          <a:lstStyle/>
          <a:p>
            <a:r>
              <a:rPr lang="en-US" sz="2800" dirty="0">
                <a:solidFill>
                  <a:schemeClr val="tx1">
                    <a:alpha val="60000"/>
                  </a:schemeClr>
                </a:solidFill>
                <a:effectLst/>
                <a:latin typeface="Calibri Light" panose="020F0302020204030204" pitchFamily="34" charset="0"/>
                <a:cs typeface="Calibri Light" panose="020F0302020204030204" pitchFamily="34" charset="0"/>
              </a:rPr>
              <a:t>Chronic pain: </a:t>
            </a:r>
          </a:p>
          <a:p>
            <a:pPr lvl="1"/>
            <a:r>
              <a:rPr lang="en-US" sz="2400" dirty="0">
                <a:solidFill>
                  <a:schemeClr val="tx1">
                    <a:alpha val="60000"/>
                  </a:schemeClr>
                </a:solidFill>
                <a:effectLst/>
                <a:latin typeface="Calibri Light" panose="020F0302020204030204" pitchFamily="34" charset="0"/>
                <a:cs typeface="Calibri Light" panose="020F0302020204030204" pitchFamily="34" charset="0"/>
              </a:rPr>
              <a:t>20.4% (50.0 million) of U.S. adults</a:t>
            </a:r>
            <a:endParaRPr lang="en-US" sz="2400" dirty="0">
              <a:solidFill>
                <a:schemeClr val="tx1">
                  <a:alpha val="60000"/>
                </a:schemeClr>
              </a:solidFill>
              <a:latin typeface="Calibri Light" panose="020F0302020204030204" pitchFamily="34" charset="0"/>
              <a:cs typeface="Calibri Light" panose="020F0302020204030204" pitchFamily="34" charset="0"/>
            </a:endParaRPr>
          </a:p>
          <a:p>
            <a:r>
              <a:rPr lang="en-US" sz="3100" dirty="0">
                <a:solidFill>
                  <a:schemeClr val="tx1">
                    <a:alpha val="60000"/>
                  </a:schemeClr>
                </a:solidFill>
                <a:latin typeface="Calibri Light" panose="020F0302020204030204" pitchFamily="34" charset="0"/>
                <a:cs typeface="Calibri Light" panose="020F0302020204030204" pitchFamily="34" charset="0"/>
              </a:rPr>
              <a:t>High impact chronic pain:</a:t>
            </a:r>
          </a:p>
          <a:p>
            <a:pPr lvl="1"/>
            <a:r>
              <a:rPr lang="en-US" sz="2400" dirty="0">
                <a:solidFill>
                  <a:schemeClr val="tx1">
                    <a:alpha val="60000"/>
                  </a:schemeClr>
                </a:solidFill>
                <a:effectLst/>
                <a:latin typeface="Calibri Light" panose="020F0302020204030204" pitchFamily="34" charset="0"/>
                <a:cs typeface="Calibri Light" panose="020F0302020204030204" pitchFamily="34" charset="0"/>
              </a:rPr>
              <a:t>8.0% of U.S. adults (19.6 million) </a:t>
            </a:r>
          </a:p>
          <a:p>
            <a:r>
              <a:rPr lang="en-US" sz="3100" dirty="0">
                <a:solidFill>
                  <a:schemeClr val="tx1">
                    <a:alpha val="60000"/>
                  </a:schemeClr>
                </a:solidFill>
                <a:latin typeface="Calibri Light" panose="020F0302020204030204" pitchFamily="34" charset="0"/>
                <a:cs typeface="Calibri Light" panose="020F0302020204030204" pitchFamily="34" charset="0"/>
              </a:rPr>
              <a:t>Higher prevalence: </a:t>
            </a:r>
          </a:p>
          <a:p>
            <a:pPr lvl="1"/>
            <a:r>
              <a:rPr lang="en-US" sz="2400" dirty="0">
                <a:solidFill>
                  <a:schemeClr val="tx1">
                    <a:alpha val="60000"/>
                  </a:schemeClr>
                </a:solidFill>
                <a:latin typeface="Calibri Light" panose="020F0302020204030204" pitchFamily="34" charset="0"/>
                <a:cs typeface="Calibri Light" panose="020F0302020204030204" pitchFamily="34" charset="0"/>
              </a:rPr>
              <a:t>Women</a:t>
            </a:r>
          </a:p>
          <a:p>
            <a:pPr lvl="1"/>
            <a:r>
              <a:rPr lang="en-US" sz="2400" dirty="0">
                <a:solidFill>
                  <a:schemeClr val="tx1">
                    <a:alpha val="60000"/>
                  </a:schemeClr>
                </a:solidFill>
                <a:latin typeface="Calibri Light" panose="020F0302020204030204" pitchFamily="34" charset="0"/>
                <a:cs typeface="Calibri Light" panose="020F0302020204030204" pitchFamily="34" charset="0"/>
              </a:rPr>
              <a:t>Older adults</a:t>
            </a:r>
          </a:p>
          <a:p>
            <a:pPr lvl="1"/>
            <a:r>
              <a:rPr lang="en-US" sz="2400" dirty="0">
                <a:solidFill>
                  <a:schemeClr val="tx1">
                    <a:alpha val="60000"/>
                  </a:schemeClr>
                </a:solidFill>
                <a:latin typeface="Calibri Light" panose="020F0302020204030204" pitchFamily="34" charset="0"/>
                <a:cs typeface="Calibri Light" panose="020F0302020204030204" pitchFamily="34" charset="0"/>
              </a:rPr>
              <a:t>Previously but not currently employed</a:t>
            </a:r>
          </a:p>
          <a:p>
            <a:pPr lvl="1"/>
            <a:r>
              <a:rPr lang="en-US" sz="2400" dirty="0">
                <a:solidFill>
                  <a:schemeClr val="tx1">
                    <a:alpha val="60000"/>
                  </a:schemeClr>
                </a:solidFill>
                <a:latin typeface="Calibri Light" panose="020F0302020204030204" pitchFamily="34" charset="0"/>
                <a:cs typeface="Calibri Light" panose="020F0302020204030204" pitchFamily="34" charset="0"/>
              </a:rPr>
              <a:t>Living in poverty</a:t>
            </a:r>
          </a:p>
          <a:p>
            <a:pPr lvl="1"/>
            <a:r>
              <a:rPr lang="en-US" sz="2400" dirty="0">
                <a:solidFill>
                  <a:schemeClr val="tx1">
                    <a:alpha val="60000"/>
                  </a:schemeClr>
                </a:solidFill>
                <a:latin typeface="Calibri Light" panose="020F0302020204030204" pitchFamily="34" charset="0"/>
                <a:cs typeface="Calibri Light" panose="020F0302020204030204" pitchFamily="34" charset="0"/>
              </a:rPr>
              <a:t>Less than high school education</a:t>
            </a:r>
          </a:p>
          <a:p>
            <a:pPr lvl="1"/>
            <a:r>
              <a:rPr lang="en-US" sz="2400" dirty="0">
                <a:solidFill>
                  <a:schemeClr val="tx1">
                    <a:alpha val="60000"/>
                  </a:schemeClr>
                </a:solidFill>
                <a:latin typeface="Calibri Light" panose="020F0302020204030204" pitchFamily="34" charset="0"/>
                <a:cs typeface="Calibri Light" panose="020F0302020204030204" pitchFamily="34" charset="0"/>
              </a:rPr>
              <a:t>Public health insurance</a:t>
            </a:r>
          </a:p>
          <a:p>
            <a:pPr lvl="1"/>
            <a:r>
              <a:rPr lang="en-US" sz="2400" dirty="0">
                <a:solidFill>
                  <a:schemeClr val="tx1">
                    <a:alpha val="60000"/>
                  </a:schemeClr>
                </a:solidFill>
                <a:latin typeface="Calibri Light" panose="020F0302020204030204" pitchFamily="34" charset="0"/>
                <a:cs typeface="Calibri Light" panose="020F0302020204030204" pitchFamily="34" charset="0"/>
              </a:rPr>
              <a:t>Rural residents</a:t>
            </a:r>
          </a:p>
          <a:p>
            <a:r>
              <a:rPr lang="en-US" sz="2800" dirty="0">
                <a:solidFill>
                  <a:schemeClr val="tx1">
                    <a:alpha val="60000"/>
                  </a:schemeClr>
                </a:solidFill>
                <a:latin typeface="Calibri Light" panose="020F0302020204030204" pitchFamily="34" charset="0"/>
                <a:cs typeface="Calibri Light" panose="020F0302020204030204" pitchFamily="34" charset="0"/>
              </a:rPr>
              <a:t>Lower Prevalence: </a:t>
            </a:r>
          </a:p>
          <a:p>
            <a:pPr lvl="1"/>
            <a:r>
              <a:rPr lang="en-US" sz="2400" dirty="0">
                <a:solidFill>
                  <a:schemeClr val="tx1">
                    <a:alpha val="60000"/>
                  </a:schemeClr>
                </a:solidFill>
                <a:latin typeface="Calibri Light" panose="020F0302020204030204" pitchFamily="34" charset="0"/>
                <a:cs typeface="Calibri Light" panose="020F0302020204030204" pitchFamily="34" charset="0"/>
              </a:rPr>
              <a:t>Bachelor’s degree or greater</a:t>
            </a:r>
          </a:p>
          <a:p>
            <a:pPr lvl="1"/>
            <a:endParaRPr lang="en-US" sz="900" dirty="0">
              <a:solidFill>
                <a:schemeClr val="tx1">
                  <a:alpha val="60000"/>
                </a:schemeClr>
              </a:solidFill>
            </a:endParaRPr>
          </a:p>
        </p:txBody>
      </p:sp>
      <p:grpSp>
        <p:nvGrpSpPr>
          <p:cNvPr id="4115" name="Group 4114">
            <a:extLst>
              <a:ext uri="{FF2B5EF4-FFF2-40B4-BE49-F238E27FC236}">
                <a16:creationId xmlns:a16="http://schemas.microsoft.com/office/drawing/2014/main" id="{A7058376-8680-4625-B783-C9F5251476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980" y="273933"/>
            <a:ext cx="1630460" cy="2171302"/>
            <a:chOff x="5567974" y="273933"/>
            <a:chExt cx="2173946" cy="2171302"/>
          </a:xfrm>
        </p:grpSpPr>
        <p:sp>
          <p:nvSpPr>
            <p:cNvPr id="4116" name="Freeform: Shape 4115">
              <a:extLst>
                <a:ext uri="{FF2B5EF4-FFF2-40B4-BE49-F238E27FC236}">
                  <a16:creationId xmlns:a16="http://schemas.microsoft.com/office/drawing/2014/main" id="{1E780306-000F-4D53-936D-608531777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64999" y="370840"/>
              <a:ext cx="1979894" cy="1977488"/>
            </a:xfrm>
            <a:custGeom>
              <a:avLst/>
              <a:gdLst>
                <a:gd name="connsiteX0" fmla="*/ 989948 w 1979894"/>
                <a:gd name="connsiteY0" fmla="*/ 0 h 1977488"/>
                <a:gd name="connsiteX1" fmla="*/ 1009158 w 1979894"/>
                <a:gd name="connsiteY1" fmla="*/ 1800 h 1977488"/>
                <a:gd name="connsiteX2" fmla="*/ 1027768 w 1979894"/>
                <a:gd name="connsiteY2" fmla="*/ 6603 h 1977488"/>
                <a:gd name="connsiteX3" fmla="*/ 1045778 w 1979894"/>
                <a:gd name="connsiteY3" fmla="*/ 13807 h 1977488"/>
                <a:gd name="connsiteX4" fmla="*/ 1064388 w 1979894"/>
                <a:gd name="connsiteY4" fmla="*/ 22813 h 1977488"/>
                <a:gd name="connsiteX5" fmla="*/ 1081798 w 1979894"/>
                <a:gd name="connsiteY5" fmla="*/ 33018 h 1977488"/>
                <a:gd name="connsiteX6" fmla="*/ 1099809 w 1979894"/>
                <a:gd name="connsiteY6" fmla="*/ 43824 h 1977488"/>
                <a:gd name="connsiteX7" fmla="*/ 1117819 w 1979894"/>
                <a:gd name="connsiteY7" fmla="*/ 53430 h 1977488"/>
                <a:gd name="connsiteX8" fmla="*/ 1135827 w 1979894"/>
                <a:gd name="connsiteY8" fmla="*/ 63035 h 1977488"/>
                <a:gd name="connsiteX9" fmla="*/ 1153237 w 1979894"/>
                <a:gd name="connsiteY9" fmla="*/ 70238 h 1977488"/>
                <a:gd name="connsiteX10" fmla="*/ 1172448 w 1979894"/>
                <a:gd name="connsiteY10" fmla="*/ 75041 h 1977488"/>
                <a:gd name="connsiteX11" fmla="*/ 1191058 w 1979894"/>
                <a:gd name="connsiteY11" fmla="*/ 77442 h 1977488"/>
                <a:gd name="connsiteX12" fmla="*/ 1210869 w 1979894"/>
                <a:gd name="connsiteY12" fmla="*/ 77442 h 1977488"/>
                <a:gd name="connsiteX13" fmla="*/ 1231281 w 1979894"/>
                <a:gd name="connsiteY13" fmla="*/ 76242 h 1977488"/>
                <a:gd name="connsiteX14" fmla="*/ 1251692 w 1979894"/>
                <a:gd name="connsiteY14" fmla="*/ 73841 h 1977488"/>
                <a:gd name="connsiteX15" fmla="*/ 1272103 w 1979894"/>
                <a:gd name="connsiteY15" fmla="*/ 70839 h 1977488"/>
                <a:gd name="connsiteX16" fmla="*/ 1292514 w 1979894"/>
                <a:gd name="connsiteY16" fmla="*/ 68438 h 1977488"/>
                <a:gd name="connsiteX17" fmla="*/ 1312926 w 1979894"/>
                <a:gd name="connsiteY17" fmla="*/ 66637 h 1977488"/>
                <a:gd name="connsiteX18" fmla="*/ 1332136 w 1979894"/>
                <a:gd name="connsiteY18" fmla="*/ 67237 h 1977488"/>
                <a:gd name="connsiteX19" fmla="*/ 1350747 w 1979894"/>
                <a:gd name="connsiteY19" fmla="*/ 69638 h 1977488"/>
                <a:gd name="connsiteX20" fmla="*/ 1368757 w 1979894"/>
                <a:gd name="connsiteY20" fmla="*/ 75041 h 1977488"/>
                <a:gd name="connsiteX21" fmla="*/ 1383765 w 1979894"/>
                <a:gd name="connsiteY21" fmla="*/ 82845 h 1977488"/>
                <a:gd name="connsiteX22" fmla="*/ 1398172 w 1979894"/>
                <a:gd name="connsiteY22" fmla="*/ 93052 h 1977488"/>
                <a:gd name="connsiteX23" fmla="*/ 1410779 w 1979894"/>
                <a:gd name="connsiteY23" fmla="*/ 105058 h 1977488"/>
                <a:gd name="connsiteX24" fmla="*/ 1423387 w 1979894"/>
                <a:gd name="connsiteY24" fmla="*/ 118865 h 1977488"/>
                <a:gd name="connsiteX25" fmla="*/ 1434793 w 1979894"/>
                <a:gd name="connsiteY25" fmla="*/ 133273 h 1977488"/>
                <a:gd name="connsiteX26" fmla="*/ 1446199 w 1979894"/>
                <a:gd name="connsiteY26" fmla="*/ 148282 h 1977488"/>
                <a:gd name="connsiteX27" fmla="*/ 1457606 w 1979894"/>
                <a:gd name="connsiteY27" fmla="*/ 163290 h 1977488"/>
                <a:gd name="connsiteX28" fmla="*/ 1469012 w 1979894"/>
                <a:gd name="connsiteY28" fmla="*/ 177697 h 1977488"/>
                <a:gd name="connsiteX29" fmla="*/ 1481019 w 1979894"/>
                <a:gd name="connsiteY29" fmla="*/ 191505 h 1977488"/>
                <a:gd name="connsiteX30" fmla="*/ 1494827 w 1979894"/>
                <a:gd name="connsiteY30" fmla="*/ 203513 h 1977488"/>
                <a:gd name="connsiteX31" fmla="*/ 1508034 w 1979894"/>
                <a:gd name="connsiteY31" fmla="*/ 214318 h 1977488"/>
                <a:gd name="connsiteX32" fmla="*/ 1523042 w 1979894"/>
                <a:gd name="connsiteY32" fmla="*/ 222723 h 1977488"/>
                <a:gd name="connsiteX33" fmla="*/ 1539251 w 1979894"/>
                <a:gd name="connsiteY33" fmla="*/ 229927 h 1977488"/>
                <a:gd name="connsiteX34" fmla="*/ 1556661 w 1979894"/>
                <a:gd name="connsiteY34" fmla="*/ 235930 h 1977488"/>
                <a:gd name="connsiteX35" fmla="*/ 1574669 w 1979894"/>
                <a:gd name="connsiteY35" fmla="*/ 241333 h 1977488"/>
                <a:gd name="connsiteX36" fmla="*/ 1592680 w 1979894"/>
                <a:gd name="connsiteY36" fmla="*/ 246135 h 1977488"/>
                <a:gd name="connsiteX37" fmla="*/ 1611290 w 1979894"/>
                <a:gd name="connsiteY37" fmla="*/ 250938 h 1977488"/>
                <a:gd name="connsiteX38" fmla="*/ 1628700 w 1979894"/>
                <a:gd name="connsiteY38" fmla="*/ 256341 h 1977488"/>
                <a:gd name="connsiteX39" fmla="*/ 1646110 w 1979894"/>
                <a:gd name="connsiteY39" fmla="*/ 262344 h 1977488"/>
                <a:gd name="connsiteX40" fmla="*/ 1662318 w 1979894"/>
                <a:gd name="connsiteY40" fmla="*/ 269549 h 1977488"/>
                <a:gd name="connsiteX41" fmla="*/ 1676727 w 1979894"/>
                <a:gd name="connsiteY41" fmla="*/ 278554 h 1977488"/>
                <a:gd name="connsiteX42" fmla="*/ 1689935 w 1979894"/>
                <a:gd name="connsiteY42" fmla="*/ 289359 h 1977488"/>
                <a:gd name="connsiteX43" fmla="*/ 1700740 w 1979894"/>
                <a:gd name="connsiteY43" fmla="*/ 302566 h 1977488"/>
                <a:gd name="connsiteX44" fmla="*/ 1709745 w 1979894"/>
                <a:gd name="connsiteY44" fmla="*/ 316975 h 1977488"/>
                <a:gd name="connsiteX45" fmla="*/ 1716949 w 1979894"/>
                <a:gd name="connsiteY45" fmla="*/ 333183 h 1977488"/>
                <a:gd name="connsiteX46" fmla="*/ 1722952 w 1979894"/>
                <a:gd name="connsiteY46" fmla="*/ 350593 h 1977488"/>
                <a:gd name="connsiteX47" fmla="*/ 1728355 w 1979894"/>
                <a:gd name="connsiteY47" fmla="*/ 368003 h 1977488"/>
                <a:gd name="connsiteX48" fmla="*/ 1733158 w 1979894"/>
                <a:gd name="connsiteY48" fmla="*/ 386613 h 1977488"/>
                <a:gd name="connsiteX49" fmla="*/ 1737961 w 1979894"/>
                <a:gd name="connsiteY49" fmla="*/ 404623 h 1977488"/>
                <a:gd name="connsiteX50" fmla="*/ 1743363 w 1979894"/>
                <a:gd name="connsiteY50" fmla="*/ 422633 h 1977488"/>
                <a:gd name="connsiteX51" fmla="*/ 1749366 w 1979894"/>
                <a:gd name="connsiteY51" fmla="*/ 440042 h 1977488"/>
                <a:gd name="connsiteX52" fmla="*/ 1756571 w 1979894"/>
                <a:gd name="connsiteY52" fmla="*/ 456252 h 1977488"/>
                <a:gd name="connsiteX53" fmla="*/ 1764976 w 1979894"/>
                <a:gd name="connsiteY53" fmla="*/ 471259 h 1977488"/>
                <a:gd name="connsiteX54" fmla="*/ 1775782 w 1979894"/>
                <a:gd name="connsiteY54" fmla="*/ 484468 h 1977488"/>
                <a:gd name="connsiteX55" fmla="*/ 1787789 w 1979894"/>
                <a:gd name="connsiteY55" fmla="*/ 498275 h 1977488"/>
                <a:gd name="connsiteX56" fmla="*/ 1801596 w 1979894"/>
                <a:gd name="connsiteY56" fmla="*/ 510281 h 1977488"/>
                <a:gd name="connsiteX57" fmla="*/ 1816004 w 1979894"/>
                <a:gd name="connsiteY57" fmla="*/ 521687 h 1977488"/>
                <a:gd name="connsiteX58" fmla="*/ 1831613 w 1979894"/>
                <a:gd name="connsiteY58" fmla="*/ 533093 h 1977488"/>
                <a:gd name="connsiteX59" fmla="*/ 1846621 w 1979894"/>
                <a:gd name="connsiteY59" fmla="*/ 544499 h 1977488"/>
                <a:gd name="connsiteX60" fmla="*/ 1861029 w 1979894"/>
                <a:gd name="connsiteY60" fmla="*/ 555907 h 1977488"/>
                <a:gd name="connsiteX61" fmla="*/ 1874835 w 1979894"/>
                <a:gd name="connsiteY61" fmla="*/ 568513 h 1977488"/>
                <a:gd name="connsiteX62" fmla="*/ 1886843 w 1979894"/>
                <a:gd name="connsiteY62" fmla="*/ 581120 h 1977488"/>
                <a:gd name="connsiteX63" fmla="*/ 1897049 w 1979894"/>
                <a:gd name="connsiteY63" fmla="*/ 595528 h 1977488"/>
                <a:gd name="connsiteX64" fmla="*/ 1904853 w 1979894"/>
                <a:gd name="connsiteY64" fmla="*/ 610536 h 1977488"/>
                <a:gd name="connsiteX65" fmla="*/ 1910256 w 1979894"/>
                <a:gd name="connsiteY65" fmla="*/ 628547 h 1977488"/>
                <a:gd name="connsiteX66" fmla="*/ 1912657 w 1979894"/>
                <a:gd name="connsiteY66" fmla="*/ 647157 h 1977488"/>
                <a:gd name="connsiteX67" fmla="*/ 1913258 w 1979894"/>
                <a:gd name="connsiteY67" fmla="*/ 666367 h 1977488"/>
                <a:gd name="connsiteX68" fmla="*/ 1911456 w 1979894"/>
                <a:gd name="connsiteY68" fmla="*/ 686778 h 1977488"/>
                <a:gd name="connsiteX69" fmla="*/ 1909055 w 1979894"/>
                <a:gd name="connsiteY69" fmla="*/ 707189 h 1977488"/>
                <a:gd name="connsiteX70" fmla="*/ 1906053 w 1979894"/>
                <a:gd name="connsiteY70" fmla="*/ 727600 h 1977488"/>
                <a:gd name="connsiteX71" fmla="*/ 1903652 w 1979894"/>
                <a:gd name="connsiteY71" fmla="*/ 748012 h 1977488"/>
                <a:gd name="connsiteX72" fmla="*/ 1902452 w 1979894"/>
                <a:gd name="connsiteY72" fmla="*/ 768423 h 1977488"/>
                <a:gd name="connsiteX73" fmla="*/ 1902452 w 1979894"/>
                <a:gd name="connsiteY73" fmla="*/ 788234 h 1977488"/>
                <a:gd name="connsiteX74" fmla="*/ 1904853 w 1979894"/>
                <a:gd name="connsiteY74" fmla="*/ 806844 h 1977488"/>
                <a:gd name="connsiteX75" fmla="*/ 1909655 w 1979894"/>
                <a:gd name="connsiteY75" fmla="*/ 825454 h 1977488"/>
                <a:gd name="connsiteX76" fmla="*/ 1916859 w 1979894"/>
                <a:gd name="connsiteY76" fmla="*/ 842864 h 1977488"/>
                <a:gd name="connsiteX77" fmla="*/ 1926466 w 1979894"/>
                <a:gd name="connsiteY77" fmla="*/ 860874 h 1977488"/>
                <a:gd name="connsiteX78" fmla="*/ 1936070 w 1979894"/>
                <a:gd name="connsiteY78" fmla="*/ 878885 h 1977488"/>
                <a:gd name="connsiteX79" fmla="*/ 1946876 w 1979894"/>
                <a:gd name="connsiteY79" fmla="*/ 896893 h 1977488"/>
                <a:gd name="connsiteX80" fmla="*/ 1957082 w 1979894"/>
                <a:gd name="connsiteY80" fmla="*/ 914303 h 1977488"/>
                <a:gd name="connsiteX81" fmla="*/ 1966087 w 1979894"/>
                <a:gd name="connsiteY81" fmla="*/ 932913 h 1977488"/>
                <a:gd name="connsiteX82" fmla="*/ 1973290 w 1979894"/>
                <a:gd name="connsiteY82" fmla="*/ 950924 h 1977488"/>
                <a:gd name="connsiteX83" fmla="*/ 1978093 w 1979894"/>
                <a:gd name="connsiteY83" fmla="*/ 969534 h 1977488"/>
                <a:gd name="connsiteX84" fmla="*/ 1979894 w 1979894"/>
                <a:gd name="connsiteY84" fmla="*/ 988744 h 1977488"/>
                <a:gd name="connsiteX85" fmla="*/ 1978093 w 1979894"/>
                <a:gd name="connsiteY85" fmla="*/ 1007954 h 1977488"/>
                <a:gd name="connsiteX86" fmla="*/ 1973290 w 1979894"/>
                <a:gd name="connsiteY86" fmla="*/ 1026565 h 1977488"/>
                <a:gd name="connsiteX87" fmla="*/ 1966087 w 1979894"/>
                <a:gd name="connsiteY87" fmla="*/ 1044575 h 1977488"/>
                <a:gd name="connsiteX88" fmla="*/ 1957082 w 1979894"/>
                <a:gd name="connsiteY88" fmla="*/ 1063185 h 1977488"/>
                <a:gd name="connsiteX89" fmla="*/ 1946876 w 1979894"/>
                <a:gd name="connsiteY89" fmla="*/ 1080595 h 1977488"/>
                <a:gd name="connsiteX90" fmla="*/ 1936070 w 1979894"/>
                <a:gd name="connsiteY90" fmla="*/ 1098606 h 1977488"/>
                <a:gd name="connsiteX91" fmla="*/ 1926466 w 1979894"/>
                <a:gd name="connsiteY91" fmla="*/ 1116614 h 1977488"/>
                <a:gd name="connsiteX92" fmla="*/ 1916859 w 1979894"/>
                <a:gd name="connsiteY92" fmla="*/ 1134624 h 1977488"/>
                <a:gd name="connsiteX93" fmla="*/ 1909655 w 1979894"/>
                <a:gd name="connsiteY93" fmla="*/ 1152034 h 1977488"/>
                <a:gd name="connsiteX94" fmla="*/ 1904853 w 1979894"/>
                <a:gd name="connsiteY94" fmla="*/ 1170645 h 1977488"/>
                <a:gd name="connsiteX95" fmla="*/ 1902452 w 1979894"/>
                <a:gd name="connsiteY95" fmla="*/ 1189254 h 1977488"/>
                <a:gd name="connsiteX96" fmla="*/ 1902452 w 1979894"/>
                <a:gd name="connsiteY96" fmla="*/ 1209065 h 1977488"/>
                <a:gd name="connsiteX97" fmla="*/ 1903652 w 1979894"/>
                <a:gd name="connsiteY97" fmla="*/ 1229477 h 1977488"/>
                <a:gd name="connsiteX98" fmla="*/ 1906053 w 1979894"/>
                <a:gd name="connsiteY98" fmla="*/ 1249888 h 1977488"/>
                <a:gd name="connsiteX99" fmla="*/ 1909055 w 1979894"/>
                <a:gd name="connsiteY99" fmla="*/ 1270299 h 1977488"/>
                <a:gd name="connsiteX100" fmla="*/ 1911456 w 1979894"/>
                <a:gd name="connsiteY100" fmla="*/ 1290710 h 1977488"/>
                <a:gd name="connsiteX101" fmla="*/ 1913258 w 1979894"/>
                <a:gd name="connsiteY101" fmla="*/ 1311122 h 1977488"/>
                <a:gd name="connsiteX102" fmla="*/ 1912657 w 1979894"/>
                <a:gd name="connsiteY102" fmla="*/ 1330333 h 1977488"/>
                <a:gd name="connsiteX103" fmla="*/ 1910256 w 1979894"/>
                <a:gd name="connsiteY103" fmla="*/ 1348943 h 1977488"/>
                <a:gd name="connsiteX104" fmla="*/ 1904853 w 1979894"/>
                <a:gd name="connsiteY104" fmla="*/ 1366953 h 1977488"/>
                <a:gd name="connsiteX105" fmla="*/ 1897049 w 1979894"/>
                <a:gd name="connsiteY105" fmla="*/ 1381961 h 1977488"/>
                <a:gd name="connsiteX106" fmla="*/ 1886843 w 1979894"/>
                <a:gd name="connsiteY106" fmla="*/ 1396369 h 1977488"/>
                <a:gd name="connsiteX107" fmla="*/ 1874835 w 1979894"/>
                <a:gd name="connsiteY107" fmla="*/ 1408975 h 1977488"/>
                <a:gd name="connsiteX108" fmla="*/ 1861029 w 1979894"/>
                <a:gd name="connsiteY108" fmla="*/ 1421582 h 1977488"/>
                <a:gd name="connsiteX109" fmla="*/ 1846621 w 1979894"/>
                <a:gd name="connsiteY109" fmla="*/ 1432989 h 1977488"/>
                <a:gd name="connsiteX110" fmla="*/ 1831613 w 1979894"/>
                <a:gd name="connsiteY110" fmla="*/ 1444395 h 1977488"/>
                <a:gd name="connsiteX111" fmla="*/ 1816004 w 1979894"/>
                <a:gd name="connsiteY111" fmla="*/ 1455802 h 1977488"/>
                <a:gd name="connsiteX112" fmla="*/ 1801596 w 1979894"/>
                <a:gd name="connsiteY112" fmla="*/ 1467208 h 1977488"/>
                <a:gd name="connsiteX113" fmla="*/ 1787789 w 1979894"/>
                <a:gd name="connsiteY113" fmla="*/ 1479213 h 1977488"/>
                <a:gd name="connsiteX114" fmla="*/ 1775782 w 1979894"/>
                <a:gd name="connsiteY114" fmla="*/ 1493022 h 1977488"/>
                <a:gd name="connsiteX115" fmla="*/ 1764976 w 1979894"/>
                <a:gd name="connsiteY115" fmla="*/ 1506229 h 1977488"/>
                <a:gd name="connsiteX116" fmla="*/ 1756571 w 1979894"/>
                <a:gd name="connsiteY116" fmla="*/ 1521237 h 1977488"/>
                <a:gd name="connsiteX117" fmla="*/ 1749366 w 1979894"/>
                <a:gd name="connsiteY117" fmla="*/ 1537446 h 1977488"/>
                <a:gd name="connsiteX118" fmla="*/ 1743363 w 1979894"/>
                <a:gd name="connsiteY118" fmla="*/ 1554856 h 1977488"/>
                <a:gd name="connsiteX119" fmla="*/ 1737961 w 1979894"/>
                <a:gd name="connsiteY119" fmla="*/ 1572866 h 1977488"/>
                <a:gd name="connsiteX120" fmla="*/ 1733158 w 1979894"/>
                <a:gd name="connsiteY120" fmla="*/ 1590875 h 1977488"/>
                <a:gd name="connsiteX121" fmla="*/ 1728355 w 1979894"/>
                <a:gd name="connsiteY121" fmla="*/ 1609486 h 1977488"/>
                <a:gd name="connsiteX122" fmla="*/ 1722952 w 1979894"/>
                <a:gd name="connsiteY122" fmla="*/ 1626895 h 1977488"/>
                <a:gd name="connsiteX123" fmla="*/ 1716949 w 1979894"/>
                <a:gd name="connsiteY123" fmla="*/ 1644305 h 1977488"/>
                <a:gd name="connsiteX124" fmla="*/ 1709745 w 1979894"/>
                <a:gd name="connsiteY124" fmla="*/ 1660513 h 1977488"/>
                <a:gd name="connsiteX125" fmla="*/ 1700740 w 1979894"/>
                <a:gd name="connsiteY125" fmla="*/ 1674922 h 1977488"/>
                <a:gd name="connsiteX126" fmla="*/ 1689935 w 1979894"/>
                <a:gd name="connsiteY126" fmla="*/ 1688129 h 1977488"/>
                <a:gd name="connsiteX127" fmla="*/ 1676727 w 1979894"/>
                <a:gd name="connsiteY127" fmla="*/ 1698935 h 1977488"/>
                <a:gd name="connsiteX128" fmla="*/ 1662318 w 1979894"/>
                <a:gd name="connsiteY128" fmla="*/ 1707940 h 1977488"/>
                <a:gd name="connsiteX129" fmla="*/ 1646110 w 1979894"/>
                <a:gd name="connsiteY129" fmla="*/ 1715144 h 1977488"/>
                <a:gd name="connsiteX130" fmla="*/ 1628700 w 1979894"/>
                <a:gd name="connsiteY130" fmla="*/ 1721147 h 1977488"/>
                <a:gd name="connsiteX131" fmla="*/ 1611290 w 1979894"/>
                <a:gd name="connsiteY131" fmla="*/ 1726550 h 1977488"/>
                <a:gd name="connsiteX132" fmla="*/ 1592680 w 1979894"/>
                <a:gd name="connsiteY132" fmla="*/ 1731353 h 1977488"/>
                <a:gd name="connsiteX133" fmla="*/ 1574669 w 1979894"/>
                <a:gd name="connsiteY133" fmla="*/ 1736156 h 1977488"/>
                <a:gd name="connsiteX134" fmla="*/ 1556661 w 1979894"/>
                <a:gd name="connsiteY134" fmla="*/ 1741560 h 1977488"/>
                <a:gd name="connsiteX135" fmla="*/ 1539251 w 1979894"/>
                <a:gd name="connsiteY135" fmla="*/ 1747562 h 1977488"/>
                <a:gd name="connsiteX136" fmla="*/ 1523042 w 1979894"/>
                <a:gd name="connsiteY136" fmla="*/ 1754767 h 1977488"/>
                <a:gd name="connsiteX137" fmla="*/ 1508034 w 1979894"/>
                <a:gd name="connsiteY137" fmla="*/ 1763171 h 1977488"/>
                <a:gd name="connsiteX138" fmla="*/ 1494827 w 1979894"/>
                <a:gd name="connsiteY138" fmla="*/ 1773977 h 1977488"/>
                <a:gd name="connsiteX139" fmla="*/ 1481019 w 1979894"/>
                <a:gd name="connsiteY139" fmla="*/ 1785984 h 1977488"/>
                <a:gd name="connsiteX140" fmla="*/ 1469012 w 1979894"/>
                <a:gd name="connsiteY140" fmla="*/ 1799791 h 1977488"/>
                <a:gd name="connsiteX141" fmla="*/ 1457606 w 1979894"/>
                <a:gd name="connsiteY141" fmla="*/ 1814199 h 1977488"/>
                <a:gd name="connsiteX142" fmla="*/ 1446199 w 1979894"/>
                <a:gd name="connsiteY142" fmla="*/ 1829206 h 1977488"/>
                <a:gd name="connsiteX143" fmla="*/ 1434793 w 1979894"/>
                <a:gd name="connsiteY143" fmla="*/ 1844215 h 1977488"/>
                <a:gd name="connsiteX144" fmla="*/ 1423387 w 1979894"/>
                <a:gd name="connsiteY144" fmla="*/ 1858623 h 1977488"/>
                <a:gd name="connsiteX145" fmla="*/ 1410779 w 1979894"/>
                <a:gd name="connsiteY145" fmla="*/ 1872430 h 1977488"/>
                <a:gd name="connsiteX146" fmla="*/ 1398172 w 1979894"/>
                <a:gd name="connsiteY146" fmla="*/ 1884437 h 1977488"/>
                <a:gd name="connsiteX147" fmla="*/ 1383765 w 1979894"/>
                <a:gd name="connsiteY147" fmla="*/ 1894643 h 1977488"/>
                <a:gd name="connsiteX148" fmla="*/ 1368757 w 1979894"/>
                <a:gd name="connsiteY148" fmla="*/ 1902447 h 1977488"/>
                <a:gd name="connsiteX149" fmla="*/ 1350747 w 1979894"/>
                <a:gd name="connsiteY149" fmla="*/ 1907850 h 1977488"/>
                <a:gd name="connsiteX150" fmla="*/ 1332136 w 1979894"/>
                <a:gd name="connsiteY150" fmla="*/ 1910251 h 1977488"/>
                <a:gd name="connsiteX151" fmla="*/ 1312926 w 1979894"/>
                <a:gd name="connsiteY151" fmla="*/ 1910852 h 1977488"/>
                <a:gd name="connsiteX152" fmla="*/ 1292514 w 1979894"/>
                <a:gd name="connsiteY152" fmla="*/ 1909051 h 1977488"/>
                <a:gd name="connsiteX153" fmla="*/ 1272103 w 1979894"/>
                <a:gd name="connsiteY153" fmla="*/ 1906650 h 1977488"/>
                <a:gd name="connsiteX154" fmla="*/ 1251692 w 1979894"/>
                <a:gd name="connsiteY154" fmla="*/ 1903647 h 1977488"/>
                <a:gd name="connsiteX155" fmla="*/ 1231281 w 1979894"/>
                <a:gd name="connsiteY155" fmla="*/ 1901247 h 1977488"/>
                <a:gd name="connsiteX156" fmla="*/ 1210869 w 1979894"/>
                <a:gd name="connsiteY156" fmla="*/ 1900046 h 1977488"/>
                <a:gd name="connsiteX157" fmla="*/ 1191058 w 1979894"/>
                <a:gd name="connsiteY157" fmla="*/ 1900046 h 1977488"/>
                <a:gd name="connsiteX158" fmla="*/ 1172448 w 1979894"/>
                <a:gd name="connsiteY158" fmla="*/ 1902447 h 1977488"/>
                <a:gd name="connsiteX159" fmla="*/ 1153237 w 1979894"/>
                <a:gd name="connsiteY159" fmla="*/ 1907250 h 1977488"/>
                <a:gd name="connsiteX160" fmla="*/ 1135827 w 1979894"/>
                <a:gd name="connsiteY160" fmla="*/ 1914454 h 1977488"/>
                <a:gd name="connsiteX161" fmla="*/ 1117819 w 1979894"/>
                <a:gd name="connsiteY161" fmla="*/ 1924060 h 1977488"/>
                <a:gd name="connsiteX162" fmla="*/ 1099809 w 1979894"/>
                <a:gd name="connsiteY162" fmla="*/ 1933665 h 1977488"/>
                <a:gd name="connsiteX163" fmla="*/ 1081798 w 1979894"/>
                <a:gd name="connsiteY163" fmla="*/ 1944470 h 1977488"/>
                <a:gd name="connsiteX164" fmla="*/ 1064388 w 1979894"/>
                <a:gd name="connsiteY164" fmla="*/ 1954677 h 1977488"/>
                <a:gd name="connsiteX165" fmla="*/ 1045778 w 1979894"/>
                <a:gd name="connsiteY165" fmla="*/ 1963681 h 1977488"/>
                <a:gd name="connsiteX166" fmla="*/ 1027768 w 1979894"/>
                <a:gd name="connsiteY166" fmla="*/ 1970885 h 1977488"/>
                <a:gd name="connsiteX167" fmla="*/ 1009158 w 1979894"/>
                <a:gd name="connsiteY167" fmla="*/ 1975688 h 1977488"/>
                <a:gd name="connsiteX168" fmla="*/ 989948 w 1979894"/>
                <a:gd name="connsiteY168" fmla="*/ 1977488 h 1977488"/>
                <a:gd name="connsiteX169" fmla="*/ 970737 w 1979894"/>
                <a:gd name="connsiteY169" fmla="*/ 1975688 h 1977488"/>
                <a:gd name="connsiteX170" fmla="*/ 952126 w 1979894"/>
                <a:gd name="connsiteY170" fmla="*/ 1970885 h 1977488"/>
                <a:gd name="connsiteX171" fmla="*/ 934117 w 1979894"/>
                <a:gd name="connsiteY171" fmla="*/ 1963681 h 1977488"/>
                <a:gd name="connsiteX172" fmla="*/ 915506 w 1979894"/>
                <a:gd name="connsiteY172" fmla="*/ 1954677 h 1977488"/>
                <a:gd name="connsiteX173" fmla="*/ 898097 w 1979894"/>
                <a:gd name="connsiteY173" fmla="*/ 1944470 h 1977488"/>
                <a:gd name="connsiteX174" fmla="*/ 880087 w 1979894"/>
                <a:gd name="connsiteY174" fmla="*/ 1933665 h 1977488"/>
                <a:gd name="connsiteX175" fmla="*/ 862077 w 1979894"/>
                <a:gd name="connsiteY175" fmla="*/ 1924060 h 1977488"/>
                <a:gd name="connsiteX176" fmla="*/ 844067 w 1979894"/>
                <a:gd name="connsiteY176" fmla="*/ 1914454 h 1977488"/>
                <a:gd name="connsiteX177" fmla="*/ 826058 w 1979894"/>
                <a:gd name="connsiteY177" fmla="*/ 1907250 h 1977488"/>
                <a:gd name="connsiteX178" fmla="*/ 807447 w 1979894"/>
                <a:gd name="connsiteY178" fmla="*/ 1902447 h 1977488"/>
                <a:gd name="connsiteX179" fmla="*/ 788836 w 1979894"/>
                <a:gd name="connsiteY179" fmla="*/ 1900046 h 1977488"/>
                <a:gd name="connsiteX180" fmla="*/ 769025 w 1979894"/>
                <a:gd name="connsiteY180" fmla="*/ 1900046 h 1977488"/>
                <a:gd name="connsiteX181" fmla="*/ 748614 w 1979894"/>
                <a:gd name="connsiteY181" fmla="*/ 1901247 h 1977488"/>
                <a:gd name="connsiteX182" fmla="*/ 728203 w 1979894"/>
                <a:gd name="connsiteY182" fmla="*/ 1903647 h 1977488"/>
                <a:gd name="connsiteX183" fmla="*/ 707791 w 1979894"/>
                <a:gd name="connsiteY183" fmla="*/ 1906650 h 1977488"/>
                <a:gd name="connsiteX184" fmla="*/ 687380 w 1979894"/>
                <a:gd name="connsiteY184" fmla="*/ 1909051 h 1977488"/>
                <a:gd name="connsiteX185" fmla="*/ 666969 w 1979894"/>
                <a:gd name="connsiteY185" fmla="*/ 1910852 h 1977488"/>
                <a:gd name="connsiteX186" fmla="*/ 647759 w 1979894"/>
                <a:gd name="connsiteY186" fmla="*/ 1910251 h 1977488"/>
                <a:gd name="connsiteX187" fmla="*/ 629149 w 1979894"/>
                <a:gd name="connsiteY187" fmla="*/ 1907850 h 1977488"/>
                <a:gd name="connsiteX188" fmla="*/ 611139 w 1979894"/>
                <a:gd name="connsiteY188" fmla="*/ 1902447 h 1977488"/>
                <a:gd name="connsiteX189" fmla="*/ 596130 w 1979894"/>
                <a:gd name="connsiteY189" fmla="*/ 1894643 h 1977488"/>
                <a:gd name="connsiteX190" fmla="*/ 581722 w 1979894"/>
                <a:gd name="connsiteY190" fmla="*/ 1884437 h 1977488"/>
                <a:gd name="connsiteX191" fmla="*/ 569115 w 1979894"/>
                <a:gd name="connsiteY191" fmla="*/ 1872430 h 1977488"/>
                <a:gd name="connsiteX192" fmla="*/ 556508 w 1979894"/>
                <a:gd name="connsiteY192" fmla="*/ 1858623 h 1977488"/>
                <a:gd name="connsiteX193" fmla="*/ 545101 w 1979894"/>
                <a:gd name="connsiteY193" fmla="*/ 1844215 h 1977488"/>
                <a:gd name="connsiteX194" fmla="*/ 533695 w 1979894"/>
                <a:gd name="connsiteY194" fmla="*/ 1829206 h 1977488"/>
                <a:gd name="connsiteX195" fmla="*/ 522290 w 1979894"/>
                <a:gd name="connsiteY195" fmla="*/ 1814199 h 1977488"/>
                <a:gd name="connsiteX196" fmla="*/ 510883 w 1979894"/>
                <a:gd name="connsiteY196" fmla="*/ 1799791 h 1977488"/>
                <a:gd name="connsiteX197" fmla="*/ 498876 w 1979894"/>
                <a:gd name="connsiteY197" fmla="*/ 1785984 h 1977488"/>
                <a:gd name="connsiteX198" fmla="*/ 485069 w 1979894"/>
                <a:gd name="connsiteY198" fmla="*/ 1773977 h 1977488"/>
                <a:gd name="connsiteX199" fmla="*/ 471862 w 1979894"/>
                <a:gd name="connsiteY199" fmla="*/ 1763171 h 1977488"/>
                <a:gd name="connsiteX200" fmla="*/ 456853 w 1979894"/>
                <a:gd name="connsiteY200" fmla="*/ 1754767 h 1977488"/>
                <a:gd name="connsiteX201" fmla="*/ 440644 w 1979894"/>
                <a:gd name="connsiteY201" fmla="*/ 1747562 h 1977488"/>
                <a:gd name="connsiteX202" fmla="*/ 423235 w 1979894"/>
                <a:gd name="connsiteY202" fmla="*/ 1741560 h 1977488"/>
                <a:gd name="connsiteX203" fmla="*/ 405224 w 1979894"/>
                <a:gd name="connsiteY203" fmla="*/ 1736156 h 1977488"/>
                <a:gd name="connsiteX204" fmla="*/ 387215 w 1979894"/>
                <a:gd name="connsiteY204" fmla="*/ 1731353 h 1977488"/>
                <a:gd name="connsiteX205" fmla="*/ 368604 w 1979894"/>
                <a:gd name="connsiteY205" fmla="*/ 1726550 h 1977488"/>
                <a:gd name="connsiteX206" fmla="*/ 351195 w 1979894"/>
                <a:gd name="connsiteY206" fmla="*/ 1721147 h 1977488"/>
                <a:gd name="connsiteX207" fmla="*/ 333785 w 1979894"/>
                <a:gd name="connsiteY207" fmla="*/ 1715144 h 1977488"/>
                <a:gd name="connsiteX208" fmla="*/ 317577 w 1979894"/>
                <a:gd name="connsiteY208" fmla="*/ 1707940 h 1977488"/>
                <a:gd name="connsiteX209" fmla="*/ 303168 w 1979894"/>
                <a:gd name="connsiteY209" fmla="*/ 1698935 h 1977488"/>
                <a:gd name="connsiteX210" fmla="*/ 289961 w 1979894"/>
                <a:gd name="connsiteY210" fmla="*/ 1688129 h 1977488"/>
                <a:gd name="connsiteX211" fmla="*/ 279155 w 1979894"/>
                <a:gd name="connsiteY211" fmla="*/ 1674922 h 1977488"/>
                <a:gd name="connsiteX212" fmla="*/ 270150 w 1979894"/>
                <a:gd name="connsiteY212" fmla="*/ 1660513 h 1977488"/>
                <a:gd name="connsiteX213" fmla="*/ 262946 w 1979894"/>
                <a:gd name="connsiteY213" fmla="*/ 1644305 h 1977488"/>
                <a:gd name="connsiteX214" fmla="*/ 256943 w 1979894"/>
                <a:gd name="connsiteY214" fmla="*/ 1626895 h 1977488"/>
                <a:gd name="connsiteX215" fmla="*/ 251540 w 1979894"/>
                <a:gd name="connsiteY215" fmla="*/ 1609486 h 1977488"/>
                <a:gd name="connsiteX216" fmla="*/ 246738 w 1979894"/>
                <a:gd name="connsiteY216" fmla="*/ 1590875 h 1977488"/>
                <a:gd name="connsiteX217" fmla="*/ 241934 w 1979894"/>
                <a:gd name="connsiteY217" fmla="*/ 1572866 h 1977488"/>
                <a:gd name="connsiteX218" fmla="*/ 236531 w 1979894"/>
                <a:gd name="connsiteY218" fmla="*/ 1554856 h 1977488"/>
                <a:gd name="connsiteX219" fmla="*/ 230528 w 1979894"/>
                <a:gd name="connsiteY219" fmla="*/ 1537446 h 1977488"/>
                <a:gd name="connsiteX220" fmla="*/ 223324 w 1979894"/>
                <a:gd name="connsiteY220" fmla="*/ 1521237 h 1977488"/>
                <a:gd name="connsiteX221" fmla="*/ 214920 w 1979894"/>
                <a:gd name="connsiteY221" fmla="*/ 1506229 h 1977488"/>
                <a:gd name="connsiteX222" fmla="*/ 204114 w 1979894"/>
                <a:gd name="connsiteY222" fmla="*/ 1493022 h 1977488"/>
                <a:gd name="connsiteX223" fmla="*/ 192107 w 1979894"/>
                <a:gd name="connsiteY223" fmla="*/ 1479213 h 1977488"/>
                <a:gd name="connsiteX224" fmla="*/ 178300 w 1979894"/>
                <a:gd name="connsiteY224" fmla="*/ 1467208 h 1977488"/>
                <a:gd name="connsiteX225" fmla="*/ 163290 w 1979894"/>
                <a:gd name="connsiteY225" fmla="*/ 1455802 h 1977488"/>
                <a:gd name="connsiteX226" fmla="*/ 148283 w 1979894"/>
                <a:gd name="connsiteY226" fmla="*/ 1444395 h 1977488"/>
                <a:gd name="connsiteX227" fmla="*/ 133275 w 1979894"/>
                <a:gd name="connsiteY227" fmla="*/ 1432989 h 1977488"/>
                <a:gd name="connsiteX228" fmla="*/ 118866 w 1979894"/>
                <a:gd name="connsiteY228" fmla="*/ 1421582 h 1977488"/>
                <a:gd name="connsiteX229" fmla="*/ 105059 w 1979894"/>
                <a:gd name="connsiteY229" fmla="*/ 1408975 h 1977488"/>
                <a:gd name="connsiteX230" fmla="*/ 93052 w 1979894"/>
                <a:gd name="connsiteY230" fmla="*/ 1396369 h 1977488"/>
                <a:gd name="connsiteX231" fmla="*/ 82846 w 1979894"/>
                <a:gd name="connsiteY231" fmla="*/ 1381961 h 1977488"/>
                <a:gd name="connsiteX232" fmla="*/ 75042 w 1979894"/>
                <a:gd name="connsiteY232" fmla="*/ 1366953 h 1977488"/>
                <a:gd name="connsiteX233" fmla="*/ 69639 w 1979894"/>
                <a:gd name="connsiteY233" fmla="*/ 1348943 h 1977488"/>
                <a:gd name="connsiteX234" fmla="*/ 67238 w 1979894"/>
                <a:gd name="connsiteY234" fmla="*/ 1330333 h 1977488"/>
                <a:gd name="connsiteX235" fmla="*/ 66637 w 1979894"/>
                <a:gd name="connsiteY235" fmla="*/ 1311122 h 1977488"/>
                <a:gd name="connsiteX236" fmla="*/ 68438 w 1979894"/>
                <a:gd name="connsiteY236" fmla="*/ 1290710 h 1977488"/>
                <a:gd name="connsiteX237" fmla="*/ 70840 w 1979894"/>
                <a:gd name="connsiteY237" fmla="*/ 1270299 h 1977488"/>
                <a:gd name="connsiteX238" fmla="*/ 73841 w 1979894"/>
                <a:gd name="connsiteY238" fmla="*/ 1249888 h 1977488"/>
                <a:gd name="connsiteX239" fmla="*/ 76243 w 1979894"/>
                <a:gd name="connsiteY239" fmla="*/ 1229477 h 1977488"/>
                <a:gd name="connsiteX240" fmla="*/ 77444 w 1979894"/>
                <a:gd name="connsiteY240" fmla="*/ 1209065 h 1977488"/>
                <a:gd name="connsiteX241" fmla="*/ 77444 w 1979894"/>
                <a:gd name="connsiteY241" fmla="*/ 1189254 h 1977488"/>
                <a:gd name="connsiteX242" fmla="*/ 75042 w 1979894"/>
                <a:gd name="connsiteY242" fmla="*/ 1170645 h 1977488"/>
                <a:gd name="connsiteX243" fmla="*/ 70239 w 1979894"/>
                <a:gd name="connsiteY243" fmla="*/ 1152034 h 1977488"/>
                <a:gd name="connsiteX244" fmla="*/ 63035 w 1979894"/>
                <a:gd name="connsiteY244" fmla="*/ 1134624 h 1977488"/>
                <a:gd name="connsiteX245" fmla="*/ 54031 w 1979894"/>
                <a:gd name="connsiteY245" fmla="*/ 1116614 h 1977488"/>
                <a:gd name="connsiteX246" fmla="*/ 43824 w 1979894"/>
                <a:gd name="connsiteY246" fmla="*/ 1098606 h 1977488"/>
                <a:gd name="connsiteX247" fmla="*/ 33020 w 1979894"/>
                <a:gd name="connsiteY247" fmla="*/ 1080595 h 1977488"/>
                <a:gd name="connsiteX248" fmla="*/ 22814 w 1979894"/>
                <a:gd name="connsiteY248" fmla="*/ 1063185 h 1977488"/>
                <a:gd name="connsiteX249" fmla="*/ 13808 w 1979894"/>
                <a:gd name="connsiteY249" fmla="*/ 1044575 h 1977488"/>
                <a:gd name="connsiteX250" fmla="*/ 6604 w 1979894"/>
                <a:gd name="connsiteY250" fmla="*/ 1026565 h 1977488"/>
                <a:gd name="connsiteX251" fmla="*/ 1802 w 1979894"/>
                <a:gd name="connsiteY251" fmla="*/ 1007954 h 1977488"/>
                <a:gd name="connsiteX252" fmla="*/ 0 w 1979894"/>
                <a:gd name="connsiteY252" fmla="*/ 988744 h 1977488"/>
                <a:gd name="connsiteX253" fmla="*/ 1802 w 1979894"/>
                <a:gd name="connsiteY253" fmla="*/ 969534 h 1977488"/>
                <a:gd name="connsiteX254" fmla="*/ 6604 w 1979894"/>
                <a:gd name="connsiteY254" fmla="*/ 950924 h 1977488"/>
                <a:gd name="connsiteX255" fmla="*/ 13808 w 1979894"/>
                <a:gd name="connsiteY255" fmla="*/ 932913 h 1977488"/>
                <a:gd name="connsiteX256" fmla="*/ 22814 w 1979894"/>
                <a:gd name="connsiteY256" fmla="*/ 914303 h 1977488"/>
                <a:gd name="connsiteX257" fmla="*/ 33020 w 1979894"/>
                <a:gd name="connsiteY257" fmla="*/ 896893 h 1977488"/>
                <a:gd name="connsiteX258" fmla="*/ 43824 w 1979894"/>
                <a:gd name="connsiteY258" fmla="*/ 878885 h 1977488"/>
                <a:gd name="connsiteX259" fmla="*/ 54031 w 1979894"/>
                <a:gd name="connsiteY259" fmla="*/ 860874 h 1977488"/>
                <a:gd name="connsiteX260" fmla="*/ 63035 w 1979894"/>
                <a:gd name="connsiteY260" fmla="*/ 842864 h 1977488"/>
                <a:gd name="connsiteX261" fmla="*/ 70239 w 1979894"/>
                <a:gd name="connsiteY261" fmla="*/ 825454 h 1977488"/>
                <a:gd name="connsiteX262" fmla="*/ 75042 w 1979894"/>
                <a:gd name="connsiteY262" fmla="*/ 806844 h 1977488"/>
                <a:gd name="connsiteX263" fmla="*/ 77444 w 1979894"/>
                <a:gd name="connsiteY263" fmla="*/ 788234 h 1977488"/>
                <a:gd name="connsiteX264" fmla="*/ 77444 w 1979894"/>
                <a:gd name="connsiteY264" fmla="*/ 768423 h 1977488"/>
                <a:gd name="connsiteX265" fmla="*/ 76243 w 1979894"/>
                <a:gd name="connsiteY265" fmla="*/ 748012 h 1977488"/>
                <a:gd name="connsiteX266" fmla="*/ 73841 w 1979894"/>
                <a:gd name="connsiteY266" fmla="*/ 727600 h 1977488"/>
                <a:gd name="connsiteX267" fmla="*/ 70840 w 1979894"/>
                <a:gd name="connsiteY267" fmla="*/ 707189 h 1977488"/>
                <a:gd name="connsiteX268" fmla="*/ 68438 w 1979894"/>
                <a:gd name="connsiteY268" fmla="*/ 686778 h 1977488"/>
                <a:gd name="connsiteX269" fmla="*/ 66637 w 1979894"/>
                <a:gd name="connsiteY269" fmla="*/ 666367 h 1977488"/>
                <a:gd name="connsiteX270" fmla="*/ 67238 w 1979894"/>
                <a:gd name="connsiteY270" fmla="*/ 647157 h 1977488"/>
                <a:gd name="connsiteX271" fmla="*/ 69639 w 1979894"/>
                <a:gd name="connsiteY271" fmla="*/ 628547 h 1977488"/>
                <a:gd name="connsiteX272" fmla="*/ 75042 w 1979894"/>
                <a:gd name="connsiteY272" fmla="*/ 610536 h 1977488"/>
                <a:gd name="connsiteX273" fmla="*/ 82846 w 1979894"/>
                <a:gd name="connsiteY273" fmla="*/ 595528 h 1977488"/>
                <a:gd name="connsiteX274" fmla="*/ 93052 w 1979894"/>
                <a:gd name="connsiteY274" fmla="*/ 581120 h 1977488"/>
                <a:gd name="connsiteX275" fmla="*/ 105059 w 1979894"/>
                <a:gd name="connsiteY275" fmla="*/ 568513 h 1977488"/>
                <a:gd name="connsiteX276" fmla="*/ 118866 w 1979894"/>
                <a:gd name="connsiteY276" fmla="*/ 555907 h 1977488"/>
                <a:gd name="connsiteX277" fmla="*/ 133275 w 1979894"/>
                <a:gd name="connsiteY277" fmla="*/ 544499 h 1977488"/>
                <a:gd name="connsiteX278" fmla="*/ 148283 w 1979894"/>
                <a:gd name="connsiteY278" fmla="*/ 533093 h 1977488"/>
                <a:gd name="connsiteX279" fmla="*/ 163290 w 1979894"/>
                <a:gd name="connsiteY279" fmla="*/ 521687 h 1977488"/>
                <a:gd name="connsiteX280" fmla="*/ 178300 w 1979894"/>
                <a:gd name="connsiteY280" fmla="*/ 510281 h 1977488"/>
                <a:gd name="connsiteX281" fmla="*/ 192107 w 1979894"/>
                <a:gd name="connsiteY281" fmla="*/ 498275 h 1977488"/>
                <a:gd name="connsiteX282" fmla="*/ 204114 w 1979894"/>
                <a:gd name="connsiteY282" fmla="*/ 484468 h 1977488"/>
                <a:gd name="connsiteX283" fmla="*/ 214920 w 1979894"/>
                <a:gd name="connsiteY283" fmla="*/ 471259 h 1977488"/>
                <a:gd name="connsiteX284" fmla="*/ 223324 w 1979894"/>
                <a:gd name="connsiteY284" fmla="*/ 456252 h 1977488"/>
                <a:gd name="connsiteX285" fmla="*/ 230528 w 1979894"/>
                <a:gd name="connsiteY285" fmla="*/ 440042 h 1977488"/>
                <a:gd name="connsiteX286" fmla="*/ 236531 w 1979894"/>
                <a:gd name="connsiteY286" fmla="*/ 422633 h 1977488"/>
                <a:gd name="connsiteX287" fmla="*/ 241934 w 1979894"/>
                <a:gd name="connsiteY287" fmla="*/ 404623 h 1977488"/>
                <a:gd name="connsiteX288" fmla="*/ 246738 w 1979894"/>
                <a:gd name="connsiteY288" fmla="*/ 386613 h 1977488"/>
                <a:gd name="connsiteX289" fmla="*/ 251540 w 1979894"/>
                <a:gd name="connsiteY289" fmla="*/ 368003 h 1977488"/>
                <a:gd name="connsiteX290" fmla="*/ 256943 w 1979894"/>
                <a:gd name="connsiteY290" fmla="*/ 350593 h 1977488"/>
                <a:gd name="connsiteX291" fmla="*/ 262946 w 1979894"/>
                <a:gd name="connsiteY291" fmla="*/ 333183 h 1977488"/>
                <a:gd name="connsiteX292" fmla="*/ 270150 w 1979894"/>
                <a:gd name="connsiteY292" fmla="*/ 316975 h 1977488"/>
                <a:gd name="connsiteX293" fmla="*/ 279155 w 1979894"/>
                <a:gd name="connsiteY293" fmla="*/ 302566 h 1977488"/>
                <a:gd name="connsiteX294" fmla="*/ 289961 w 1979894"/>
                <a:gd name="connsiteY294" fmla="*/ 289359 h 1977488"/>
                <a:gd name="connsiteX295" fmla="*/ 303168 w 1979894"/>
                <a:gd name="connsiteY295" fmla="*/ 278554 h 1977488"/>
                <a:gd name="connsiteX296" fmla="*/ 317577 w 1979894"/>
                <a:gd name="connsiteY296" fmla="*/ 269549 h 1977488"/>
                <a:gd name="connsiteX297" fmla="*/ 333785 w 1979894"/>
                <a:gd name="connsiteY297" fmla="*/ 262344 h 1977488"/>
                <a:gd name="connsiteX298" fmla="*/ 351195 w 1979894"/>
                <a:gd name="connsiteY298" fmla="*/ 256341 h 1977488"/>
                <a:gd name="connsiteX299" fmla="*/ 368604 w 1979894"/>
                <a:gd name="connsiteY299" fmla="*/ 250938 h 1977488"/>
                <a:gd name="connsiteX300" fmla="*/ 387215 w 1979894"/>
                <a:gd name="connsiteY300" fmla="*/ 246135 h 1977488"/>
                <a:gd name="connsiteX301" fmla="*/ 405224 w 1979894"/>
                <a:gd name="connsiteY301" fmla="*/ 241333 h 1977488"/>
                <a:gd name="connsiteX302" fmla="*/ 423235 w 1979894"/>
                <a:gd name="connsiteY302" fmla="*/ 235930 h 1977488"/>
                <a:gd name="connsiteX303" fmla="*/ 440644 w 1979894"/>
                <a:gd name="connsiteY303" fmla="*/ 229927 h 1977488"/>
                <a:gd name="connsiteX304" fmla="*/ 456853 w 1979894"/>
                <a:gd name="connsiteY304" fmla="*/ 222723 h 1977488"/>
                <a:gd name="connsiteX305" fmla="*/ 471862 w 1979894"/>
                <a:gd name="connsiteY305" fmla="*/ 214318 h 1977488"/>
                <a:gd name="connsiteX306" fmla="*/ 485069 w 1979894"/>
                <a:gd name="connsiteY306" fmla="*/ 203513 h 1977488"/>
                <a:gd name="connsiteX307" fmla="*/ 498876 w 1979894"/>
                <a:gd name="connsiteY307" fmla="*/ 191505 h 1977488"/>
                <a:gd name="connsiteX308" fmla="*/ 510883 w 1979894"/>
                <a:gd name="connsiteY308" fmla="*/ 177697 h 1977488"/>
                <a:gd name="connsiteX309" fmla="*/ 522290 w 1979894"/>
                <a:gd name="connsiteY309" fmla="*/ 163290 h 1977488"/>
                <a:gd name="connsiteX310" fmla="*/ 533695 w 1979894"/>
                <a:gd name="connsiteY310" fmla="*/ 148282 h 1977488"/>
                <a:gd name="connsiteX311" fmla="*/ 545101 w 1979894"/>
                <a:gd name="connsiteY311" fmla="*/ 133273 h 1977488"/>
                <a:gd name="connsiteX312" fmla="*/ 556508 w 1979894"/>
                <a:gd name="connsiteY312" fmla="*/ 118865 h 1977488"/>
                <a:gd name="connsiteX313" fmla="*/ 569115 w 1979894"/>
                <a:gd name="connsiteY313" fmla="*/ 105058 h 1977488"/>
                <a:gd name="connsiteX314" fmla="*/ 581722 w 1979894"/>
                <a:gd name="connsiteY314" fmla="*/ 93052 h 1977488"/>
                <a:gd name="connsiteX315" fmla="*/ 596130 w 1979894"/>
                <a:gd name="connsiteY315" fmla="*/ 82845 h 1977488"/>
                <a:gd name="connsiteX316" fmla="*/ 611139 w 1979894"/>
                <a:gd name="connsiteY316" fmla="*/ 75041 h 1977488"/>
                <a:gd name="connsiteX317" fmla="*/ 629149 w 1979894"/>
                <a:gd name="connsiteY317" fmla="*/ 69638 h 1977488"/>
                <a:gd name="connsiteX318" fmla="*/ 647759 w 1979894"/>
                <a:gd name="connsiteY318" fmla="*/ 67237 h 1977488"/>
                <a:gd name="connsiteX319" fmla="*/ 666969 w 1979894"/>
                <a:gd name="connsiteY319" fmla="*/ 66637 h 1977488"/>
                <a:gd name="connsiteX320" fmla="*/ 687380 w 1979894"/>
                <a:gd name="connsiteY320" fmla="*/ 68438 h 1977488"/>
                <a:gd name="connsiteX321" fmla="*/ 707791 w 1979894"/>
                <a:gd name="connsiteY321" fmla="*/ 70839 h 1977488"/>
                <a:gd name="connsiteX322" fmla="*/ 728203 w 1979894"/>
                <a:gd name="connsiteY322" fmla="*/ 73841 h 1977488"/>
                <a:gd name="connsiteX323" fmla="*/ 748614 w 1979894"/>
                <a:gd name="connsiteY323" fmla="*/ 76242 h 1977488"/>
                <a:gd name="connsiteX324" fmla="*/ 769025 w 1979894"/>
                <a:gd name="connsiteY324" fmla="*/ 77442 h 1977488"/>
                <a:gd name="connsiteX325" fmla="*/ 788836 w 1979894"/>
                <a:gd name="connsiteY325" fmla="*/ 77442 h 1977488"/>
                <a:gd name="connsiteX326" fmla="*/ 807447 w 1979894"/>
                <a:gd name="connsiteY326" fmla="*/ 75041 h 1977488"/>
                <a:gd name="connsiteX327" fmla="*/ 826058 w 1979894"/>
                <a:gd name="connsiteY327" fmla="*/ 70238 h 1977488"/>
                <a:gd name="connsiteX328" fmla="*/ 844067 w 1979894"/>
                <a:gd name="connsiteY328" fmla="*/ 63035 h 1977488"/>
                <a:gd name="connsiteX329" fmla="*/ 862077 w 1979894"/>
                <a:gd name="connsiteY329" fmla="*/ 53430 h 1977488"/>
                <a:gd name="connsiteX330" fmla="*/ 880087 w 1979894"/>
                <a:gd name="connsiteY330" fmla="*/ 43824 h 1977488"/>
                <a:gd name="connsiteX331" fmla="*/ 898097 w 1979894"/>
                <a:gd name="connsiteY331" fmla="*/ 33018 h 1977488"/>
                <a:gd name="connsiteX332" fmla="*/ 915506 w 1979894"/>
                <a:gd name="connsiteY332" fmla="*/ 22813 h 1977488"/>
                <a:gd name="connsiteX333" fmla="*/ 934117 w 1979894"/>
                <a:gd name="connsiteY333" fmla="*/ 13807 h 1977488"/>
                <a:gd name="connsiteX334" fmla="*/ 952126 w 1979894"/>
                <a:gd name="connsiteY334" fmla="*/ 6603 h 1977488"/>
                <a:gd name="connsiteX335" fmla="*/ 970737 w 1979894"/>
                <a:gd name="connsiteY335" fmla="*/ 1800 h 197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1979894" h="1977488">
                  <a:moveTo>
                    <a:pt x="989948" y="0"/>
                  </a:moveTo>
                  <a:lnTo>
                    <a:pt x="1009158" y="1800"/>
                  </a:lnTo>
                  <a:lnTo>
                    <a:pt x="1027768" y="6603"/>
                  </a:lnTo>
                  <a:lnTo>
                    <a:pt x="1045778" y="13807"/>
                  </a:lnTo>
                  <a:lnTo>
                    <a:pt x="1064388" y="22813"/>
                  </a:lnTo>
                  <a:lnTo>
                    <a:pt x="1081798" y="33018"/>
                  </a:lnTo>
                  <a:lnTo>
                    <a:pt x="1099809" y="43824"/>
                  </a:lnTo>
                  <a:lnTo>
                    <a:pt x="1117819" y="53430"/>
                  </a:lnTo>
                  <a:lnTo>
                    <a:pt x="1135827" y="63035"/>
                  </a:lnTo>
                  <a:lnTo>
                    <a:pt x="1153237" y="70238"/>
                  </a:lnTo>
                  <a:lnTo>
                    <a:pt x="1172448" y="75041"/>
                  </a:lnTo>
                  <a:lnTo>
                    <a:pt x="1191058" y="77442"/>
                  </a:lnTo>
                  <a:lnTo>
                    <a:pt x="1210869" y="77442"/>
                  </a:lnTo>
                  <a:lnTo>
                    <a:pt x="1231281" y="76242"/>
                  </a:lnTo>
                  <a:lnTo>
                    <a:pt x="1251692" y="73841"/>
                  </a:lnTo>
                  <a:lnTo>
                    <a:pt x="1272103" y="70839"/>
                  </a:lnTo>
                  <a:lnTo>
                    <a:pt x="1292514" y="68438"/>
                  </a:lnTo>
                  <a:lnTo>
                    <a:pt x="1312926" y="66637"/>
                  </a:lnTo>
                  <a:lnTo>
                    <a:pt x="1332136" y="67237"/>
                  </a:lnTo>
                  <a:lnTo>
                    <a:pt x="1350747" y="69638"/>
                  </a:lnTo>
                  <a:lnTo>
                    <a:pt x="1368757" y="75041"/>
                  </a:lnTo>
                  <a:lnTo>
                    <a:pt x="1383765" y="82845"/>
                  </a:lnTo>
                  <a:lnTo>
                    <a:pt x="1398172" y="93052"/>
                  </a:lnTo>
                  <a:lnTo>
                    <a:pt x="1410779" y="105058"/>
                  </a:lnTo>
                  <a:lnTo>
                    <a:pt x="1423387" y="118865"/>
                  </a:lnTo>
                  <a:lnTo>
                    <a:pt x="1434793" y="133273"/>
                  </a:lnTo>
                  <a:lnTo>
                    <a:pt x="1446199" y="148282"/>
                  </a:lnTo>
                  <a:lnTo>
                    <a:pt x="1457606" y="163290"/>
                  </a:lnTo>
                  <a:lnTo>
                    <a:pt x="1469012" y="177697"/>
                  </a:lnTo>
                  <a:lnTo>
                    <a:pt x="1481019" y="191505"/>
                  </a:lnTo>
                  <a:lnTo>
                    <a:pt x="1494827" y="203513"/>
                  </a:lnTo>
                  <a:lnTo>
                    <a:pt x="1508034" y="214318"/>
                  </a:lnTo>
                  <a:lnTo>
                    <a:pt x="1523042" y="222723"/>
                  </a:lnTo>
                  <a:lnTo>
                    <a:pt x="1539251" y="229927"/>
                  </a:lnTo>
                  <a:lnTo>
                    <a:pt x="1556661" y="235930"/>
                  </a:lnTo>
                  <a:lnTo>
                    <a:pt x="1574669" y="241333"/>
                  </a:lnTo>
                  <a:lnTo>
                    <a:pt x="1592680" y="246135"/>
                  </a:lnTo>
                  <a:lnTo>
                    <a:pt x="1611290" y="250938"/>
                  </a:lnTo>
                  <a:lnTo>
                    <a:pt x="1628700" y="256341"/>
                  </a:lnTo>
                  <a:lnTo>
                    <a:pt x="1646110" y="262344"/>
                  </a:lnTo>
                  <a:lnTo>
                    <a:pt x="1662318" y="269549"/>
                  </a:lnTo>
                  <a:lnTo>
                    <a:pt x="1676727" y="278554"/>
                  </a:lnTo>
                  <a:lnTo>
                    <a:pt x="1689935" y="289359"/>
                  </a:lnTo>
                  <a:lnTo>
                    <a:pt x="1700740" y="302566"/>
                  </a:lnTo>
                  <a:lnTo>
                    <a:pt x="1709745" y="316975"/>
                  </a:lnTo>
                  <a:lnTo>
                    <a:pt x="1716949" y="333183"/>
                  </a:lnTo>
                  <a:lnTo>
                    <a:pt x="1722952" y="350593"/>
                  </a:lnTo>
                  <a:lnTo>
                    <a:pt x="1728355" y="368003"/>
                  </a:lnTo>
                  <a:lnTo>
                    <a:pt x="1733158" y="386613"/>
                  </a:lnTo>
                  <a:lnTo>
                    <a:pt x="1737961" y="404623"/>
                  </a:lnTo>
                  <a:lnTo>
                    <a:pt x="1743363" y="422633"/>
                  </a:lnTo>
                  <a:lnTo>
                    <a:pt x="1749366" y="440042"/>
                  </a:lnTo>
                  <a:lnTo>
                    <a:pt x="1756571" y="456252"/>
                  </a:lnTo>
                  <a:lnTo>
                    <a:pt x="1764976" y="471259"/>
                  </a:lnTo>
                  <a:lnTo>
                    <a:pt x="1775782" y="484468"/>
                  </a:lnTo>
                  <a:lnTo>
                    <a:pt x="1787789" y="498275"/>
                  </a:lnTo>
                  <a:lnTo>
                    <a:pt x="1801596" y="510281"/>
                  </a:lnTo>
                  <a:lnTo>
                    <a:pt x="1816004" y="521687"/>
                  </a:lnTo>
                  <a:lnTo>
                    <a:pt x="1831613" y="533093"/>
                  </a:lnTo>
                  <a:lnTo>
                    <a:pt x="1846621" y="544499"/>
                  </a:lnTo>
                  <a:lnTo>
                    <a:pt x="1861029" y="555907"/>
                  </a:lnTo>
                  <a:lnTo>
                    <a:pt x="1874835" y="568513"/>
                  </a:lnTo>
                  <a:lnTo>
                    <a:pt x="1886843" y="581120"/>
                  </a:lnTo>
                  <a:lnTo>
                    <a:pt x="1897049" y="595528"/>
                  </a:lnTo>
                  <a:lnTo>
                    <a:pt x="1904853" y="610536"/>
                  </a:lnTo>
                  <a:lnTo>
                    <a:pt x="1910256" y="628547"/>
                  </a:lnTo>
                  <a:lnTo>
                    <a:pt x="1912657" y="647157"/>
                  </a:lnTo>
                  <a:lnTo>
                    <a:pt x="1913258" y="666367"/>
                  </a:lnTo>
                  <a:lnTo>
                    <a:pt x="1911456" y="686778"/>
                  </a:lnTo>
                  <a:lnTo>
                    <a:pt x="1909055" y="707189"/>
                  </a:lnTo>
                  <a:lnTo>
                    <a:pt x="1906053" y="727600"/>
                  </a:lnTo>
                  <a:lnTo>
                    <a:pt x="1903652" y="748012"/>
                  </a:lnTo>
                  <a:lnTo>
                    <a:pt x="1902452" y="768423"/>
                  </a:lnTo>
                  <a:lnTo>
                    <a:pt x="1902452" y="788234"/>
                  </a:lnTo>
                  <a:lnTo>
                    <a:pt x="1904853" y="806844"/>
                  </a:lnTo>
                  <a:lnTo>
                    <a:pt x="1909655" y="825454"/>
                  </a:lnTo>
                  <a:lnTo>
                    <a:pt x="1916859" y="842864"/>
                  </a:lnTo>
                  <a:lnTo>
                    <a:pt x="1926466" y="860874"/>
                  </a:lnTo>
                  <a:lnTo>
                    <a:pt x="1936070" y="878885"/>
                  </a:lnTo>
                  <a:lnTo>
                    <a:pt x="1946876" y="896893"/>
                  </a:lnTo>
                  <a:lnTo>
                    <a:pt x="1957082" y="914303"/>
                  </a:lnTo>
                  <a:lnTo>
                    <a:pt x="1966087" y="932913"/>
                  </a:lnTo>
                  <a:lnTo>
                    <a:pt x="1973290" y="950924"/>
                  </a:lnTo>
                  <a:lnTo>
                    <a:pt x="1978093" y="969534"/>
                  </a:lnTo>
                  <a:lnTo>
                    <a:pt x="1979894" y="988744"/>
                  </a:lnTo>
                  <a:lnTo>
                    <a:pt x="1978093" y="1007954"/>
                  </a:lnTo>
                  <a:lnTo>
                    <a:pt x="1973290" y="1026565"/>
                  </a:lnTo>
                  <a:lnTo>
                    <a:pt x="1966087" y="1044575"/>
                  </a:lnTo>
                  <a:lnTo>
                    <a:pt x="1957082" y="1063185"/>
                  </a:lnTo>
                  <a:lnTo>
                    <a:pt x="1946876" y="1080595"/>
                  </a:lnTo>
                  <a:lnTo>
                    <a:pt x="1936070" y="1098606"/>
                  </a:lnTo>
                  <a:lnTo>
                    <a:pt x="1926466" y="1116614"/>
                  </a:lnTo>
                  <a:lnTo>
                    <a:pt x="1916859" y="1134624"/>
                  </a:lnTo>
                  <a:lnTo>
                    <a:pt x="1909655" y="1152034"/>
                  </a:lnTo>
                  <a:lnTo>
                    <a:pt x="1904853" y="1170645"/>
                  </a:lnTo>
                  <a:lnTo>
                    <a:pt x="1902452" y="1189254"/>
                  </a:lnTo>
                  <a:lnTo>
                    <a:pt x="1902452" y="1209065"/>
                  </a:lnTo>
                  <a:lnTo>
                    <a:pt x="1903652" y="1229477"/>
                  </a:lnTo>
                  <a:lnTo>
                    <a:pt x="1906053" y="1249888"/>
                  </a:lnTo>
                  <a:lnTo>
                    <a:pt x="1909055" y="1270299"/>
                  </a:lnTo>
                  <a:lnTo>
                    <a:pt x="1911456" y="1290710"/>
                  </a:lnTo>
                  <a:lnTo>
                    <a:pt x="1913258" y="1311122"/>
                  </a:lnTo>
                  <a:lnTo>
                    <a:pt x="1912657" y="1330333"/>
                  </a:lnTo>
                  <a:lnTo>
                    <a:pt x="1910256" y="1348943"/>
                  </a:lnTo>
                  <a:lnTo>
                    <a:pt x="1904853" y="1366953"/>
                  </a:lnTo>
                  <a:lnTo>
                    <a:pt x="1897049" y="1381961"/>
                  </a:lnTo>
                  <a:lnTo>
                    <a:pt x="1886843" y="1396369"/>
                  </a:lnTo>
                  <a:lnTo>
                    <a:pt x="1874835" y="1408975"/>
                  </a:lnTo>
                  <a:lnTo>
                    <a:pt x="1861029" y="1421582"/>
                  </a:lnTo>
                  <a:lnTo>
                    <a:pt x="1846621" y="1432989"/>
                  </a:lnTo>
                  <a:lnTo>
                    <a:pt x="1831613" y="1444395"/>
                  </a:lnTo>
                  <a:lnTo>
                    <a:pt x="1816004" y="1455802"/>
                  </a:lnTo>
                  <a:lnTo>
                    <a:pt x="1801596" y="1467208"/>
                  </a:lnTo>
                  <a:lnTo>
                    <a:pt x="1787789" y="1479213"/>
                  </a:lnTo>
                  <a:lnTo>
                    <a:pt x="1775782" y="1493022"/>
                  </a:lnTo>
                  <a:lnTo>
                    <a:pt x="1764976" y="1506229"/>
                  </a:lnTo>
                  <a:lnTo>
                    <a:pt x="1756571" y="1521237"/>
                  </a:lnTo>
                  <a:lnTo>
                    <a:pt x="1749366" y="1537446"/>
                  </a:lnTo>
                  <a:lnTo>
                    <a:pt x="1743363" y="1554856"/>
                  </a:lnTo>
                  <a:lnTo>
                    <a:pt x="1737961" y="1572866"/>
                  </a:lnTo>
                  <a:lnTo>
                    <a:pt x="1733158" y="1590875"/>
                  </a:lnTo>
                  <a:lnTo>
                    <a:pt x="1728355" y="1609486"/>
                  </a:lnTo>
                  <a:lnTo>
                    <a:pt x="1722952" y="1626895"/>
                  </a:lnTo>
                  <a:lnTo>
                    <a:pt x="1716949" y="1644305"/>
                  </a:lnTo>
                  <a:lnTo>
                    <a:pt x="1709745" y="1660513"/>
                  </a:lnTo>
                  <a:lnTo>
                    <a:pt x="1700740" y="1674922"/>
                  </a:lnTo>
                  <a:lnTo>
                    <a:pt x="1689935" y="1688129"/>
                  </a:lnTo>
                  <a:lnTo>
                    <a:pt x="1676727" y="1698935"/>
                  </a:lnTo>
                  <a:lnTo>
                    <a:pt x="1662318" y="1707940"/>
                  </a:lnTo>
                  <a:lnTo>
                    <a:pt x="1646110" y="1715144"/>
                  </a:lnTo>
                  <a:lnTo>
                    <a:pt x="1628700" y="1721147"/>
                  </a:lnTo>
                  <a:lnTo>
                    <a:pt x="1611290" y="1726550"/>
                  </a:lnTo>
                  <a:lnTo>
                    <a:pt x="1592680" y="1731353"/>
                  </a:lnTo>
                  <a:lnTo>
                    <a:pt x="1574669" y="1736156"/>
                  </a:lnTo>
                  <a:lnTo>
                    <a:pt x="1556661" y="1741560"/>
                  </a:lnTo>
                  <a:lnTo>
                    <a:pt x="1539251" y="1747562"/>
                  </a:lnTo>
                  <a:lnTo>
                    <a:pt x="1523042" y="1754767"/>
                  </a:lnTo>
                  <a:lnTo>
                    <a:pt x="1508034" y="1763171"/>
                  </a:lnTo>
                  <a:lnTo>
                    <a:pt x="1494827" y="1773977"/>
                  </a:lnTo>
                  <a:lnTo>
                    <a:pt x="1481019" y="1785984"/>
                  </a:lnTo>
                  <a:lnTo>
                    <a:pt x="1469012" y="1799791"/>
                  </a:lnTo>
                  <a:lnTo>
                    <a:pt x="1457606" y="1814199"/>
                  </a:lnTo>
                  <a:lnTo>
                    <a:pt x="1446199" y="1829206"/>
                  </a:lnTo>
                  <a:lnTo>
                    <a:pt x="1434793" y="1844215"/>
                  </a:lnTo>
                  <a:lnTo>
                    <a:pt x="1423387" y="1858623"/>
                  </a:lnTo>
                  <a:lnTo>
                    <a:pt x="1410779" y="1872430"/>
                  </a:lnTo>
                  <a:lnTo>
                    <a:pt x="1398172" y="1884437"/>
                  </a:lnTo>
                  <a:lnTo>
                    <a:pt x="1383765" y="1894643"/>
                  </a:lnTo>
                  <a:lnTo>
                    <a:pt x="1368757" y="1902447"/>
                  </a:lnTo>
                  <a:lnTo>
                    <a:pt x="1350747" y="1907850"/>
                  </a:lnTo>
                  <a:lnTo>
                    <a:pt x="1332136" y="1910251"/>
                  </a:lnTo>
                  <a:lnTo>
                    <a:pt x="1312926" y="1910852"/>
                  </a:lnTo>
                  <a:lnTo>
                    <a:pt x="1292514" y="1909051"/>
                  </a:lnTo>
                  <a:lnTo>
                    <a:pt x="1272103" y="1906650"/>
                  </a:lnTo>
                  <a:lnTo>
                    <a:pt x="1251692" y="1903647"/>
                  </a:lnTo>
                  <a:lnTo>
                    <a:pt x="1231281" y="1901247"/>
                  </a:lnTo>
                  <a:lnTo>
                    <a:pt x="1210869" y="1900046"/>
                  </a:lnTo>
                  <a:lnTo>
                    <a:pt x="1191058" y="1900046"/>
                  </a:lnTo>
                  <a:lnTo>
                    <a:pt x="1172448" y="1902447"/>
                  </a:lnTo>
                  <a:lnTo>
                    <a:pt x="1153237" y="1907250"/>
                  </a:lnTo>
                  <a:lnTo>
                    <a:pt x="1135827" y="1914454"/>
                  </a:lnTo>
                  <a:lnTo>
                    <a:pt x="1117819" y="1924060"/>
                  </a:lnTo>
                  <a:lnTo>
                    <a:pt x="1099809" y="1933665"/>
                  </a:lnTo>
                  <a:lnTo>
                    <a:pt x="1081798" y="1944470"/>
                  </a:lnTo>
                  <a:lnTo>
                    <a:pt x="1064388" y="1954677"/>
                  </a:lnTo>
                  <a:lnTo>
                    <a:pt x="1045778" y="1963681"/>
                  </a:lnTo>
                  <a:lnTo>
                    <a:pt x="1027768" y="1970885"/>
                  </a:lnTo>
                  <a:lnTo>
                    <a:pt x="1009158" y="1975688"/>
                  </a:lnTo>
                  <a:lnTo>
                    <a:pt x="989948" y="1977488"/>
                  </a:lnTo>
                  <a:lnTo>
                    <a:pt x="970737" y="1975688"/>
                  </a:lnTo>
                  <a:lnTo>
                    <a:pt x="952126" y="1970885"/>
                  </a:lnTo>
                  <a:lnTo>
                    <a:pt x="934117" y="1963681"/>
                  </a:lnTo>
                  <a:lnTo>
                    <a:pt x="915506" y="1954677"/>
                  </a:lnTo>
                  <a:lnTo>
                    <a:pt x="898097" y="1944470"/>
                  </a:lnTo>
                  <a:lnTo>
                    <a:pt x="880087" y="1933665"/>
                  </a:lnTo>
                  <a:lnTo>
                    <a:pt x="862077" y="1924060"/>
                  </a:lnTo>
                  <a:lnTo>
                    <a:pt x="844067" y="1914454"/>
                  </a:lnTo>
                  <a:lnTo>
                    <a:pt x="826058" y="1907250"/>
                  </a:lnTo>
                  <a:lnTo>
                    <a:pt x="807447" y="1902447"/>
                  </a:lnTo>
                  <a:lnTo>
                    <a:pt x="788836" y="1900046"/>
                  </a:lnTo>
                  <a:lnTo>
                    <a:pt x="769025" y="1900046"/>
                  </a:lnTo>
                  <a:lnTo>
                    <a:pt x="748614" y="1901247"/>
                  </a:lnTo>
                  <a:lnTo>
                    <a:pt x="728203" y="1903647"/>
                  </a:lnTo>
                  <a:lnTo>
                    <a:pt x="707791" y="1906650"/>
                  </a:lnTo>
                  <a:lnTo>
                    <a:pt x="687380" y="1909051"/>
                  </a:lnTo>
                  <a:lnTo>
                    <a:pt x="666969" y="1910852"/>
                  </a:lnTo>
                  <a:lnTo>
                    <a:pt x="647759" y="1910251"/>
                  </a:lnTo>
                  <a:lnTo>
                    <a:pt x="629149" y="1907850"/>
                  </a:lnTo>
                  <a:lnTo>
                    <a:pt x="611139" y="1902447"/>
                  </a:lnTo>
                  <a:lnTo>
                    <a:pt x="596130" y="1894643"/>
                  </a:lnTo>
                  <a:lnTo>
                    <a:pt x="581722" y="1884437"/>
                  </a:lnTo>
                  <a:lnTo>
                    <a:pt x="569115" y="1872430"/>
                  </a:lnTo>
                  <a:lnTo>
                    <a:pt x="556508" y="1858623"/>
                  </a:lnTo>
                  <a:lnTo>
                    <a:pt x="545101" y="1844215"/>
                  </a:lnTo>
                  <a:lnTo>
                    <a:pt x="533695" y="1829206"/>
                  </a:lnTo>
                  <a:lnTo>
                    <a:pt x="522290" y="1814199"/>
                  </a:lnTo>
                  <a:lnTo>
                    <a:pt x="510883" y="1799791"/>
                  </a:lnTo>
                  <a:lnTo>
                    <a:pt x="498876" y="1785984"/>
                  </a:lnTo>
                  <a:lnTo>
                    <a:pt x="485069" y="1773977"/>
                  </a:lnTo>
                  <a:lnTo>
                    <a:pt x="471862" y="1763171"/>
                  </a:lnTo>
                  <a:lnTo>
                    <a:pt x="456853" y="1754767"/>
                  </a:lnTo>
                  <a:lnTo>
                    <a:pt x="440644" y="1747562"/>
                  </a:lnTo>
                  <a:lnTo>
                    <a:pt x="423235" y="1741560"/>
                  </a:lnTo>
                  <a:lnTo>
                    <a:pt x="405224" y="1736156"/>
                  </a:lnTo>
                  <a:lnTo>
                    <a:pt x="387215" y="1731353"/>
                  </a:lnTo>
                  <a:lnTo>
                    <a:pt x="368604" y="1726550"/>
                  </a:lnTo>
                  <a:lnTo>
                    <a:pt x="351195" y="1721147"/>
                  </a:lnTo>
                  <a:lnTo>
                    <a:pt x="333785" y="1715144"/>
                  </a:lnTo>
                  <a:lnTo>
                    <a:pt x="317577" y="1707940"/>
                  </a:lnTo>
                  <a:lnTo>
                    <a:pt x="303168" y="1698935"/>
                  </a:lnTo>
                  <a:lnTo>
                    <a:pt x="289961" y="1688129"/>
                  </a:lnTo>
                  <a:lnTo>
                    <a:pt x="279155" y="1674922"/>
                  </a:lnTo>
                  <a:lnTo>
                    <a:pt x="270150" y="1660513"/>
                  </a:lnTo>
                  <a:lnTo>
                    <a:pt x="262946" y="1644305"/>
                  </a:lnTo>
                  <a:lnTo>
                    <a:pt x="256943" y="1626895"/>
                  </a:lnTo>
                  <a:lnTo>
                    <a:pt x="251540" y="1609486"/>
                  </a:lnTo>
                  <a:lnTo>
                    <a:pt x="246738" y="1590875"/>
                  </a:lnTo>
                  <a:lnTo>
                    <a:pt x="241934" y="1572866"/>
                  </a:lnTo>
                  <a:lnTo>
                    <a:pt x="236531" y="1554856"/>
                  </a:lnTo>
                  <a:lnTo>
                    <a:pt x="230528" y="1537446"/>
                  </a:lnTo>
                  <a:lnTo>
                    <a:pt x="223324" y="1521237"/>
                  </a:lnTo>
                  <a:lnTo>
                    <a:pt x="214920" y="1506229"/>
                  </a:lnTo>
                  <a:lnTo>
                    <a:pt x="204114" y="1493022"/>
                  </a:lnTo>
                  <a:lnTo>
                    <a:pt x="192107" y="1479213"/>
                  </a:lnTo>
                  <a:lnTo>
                    <a:pt x="178300" y="1467208"/>
                  </a:lnTo>
                  <a:lnTo>
                    <a:pt x="163290" y="1455802"/>
                  </a:lnTo>
                  <a:lnTo>
                    <a:pt x="148283" y="1444395"/>
                  </a:lnTo>
                  <a:lnTo>
                    <a:pt x="133275" y="1432989"/>
                  </a:lnTo>
                  <a:lnTo>
                    <a:pt x="118866" y="1421582"/>
                  </a:lnTo>
                  <a:lnTo>
                    <a:pt x="105059" y="1408975"/>
                  </a:lnTo>
                  <a:lnTo>
                    <a:pt x="93052" y="1396369"/>
                  </a:lnTo>
                  <a:lnTo>
                    <a:pt x="82846" y="1381961"/>
                  </a:lnTo>
                  <a:lnTo>
                    <a:pt x="75042" y="1366953"/>
                  </a:lnTo>
                  <a:lnTo>
                    <a:pt x="69639" y="1348943"/>
                  </a:lnTo>
                  <a:lnTo>
                    <a:pt x="67238" y="1330333"/>
                  </a:lnTo>
                  <a:lnTo>
                    <a:pt x="66637" y="1311122"/>
                  </a:lnTo>
                  <a:lnTo>
                    <a:pt x="68438" y="1290710"/>
                  </a:lnTo>
                  <a:lnTo>
                    <a:pt x="70840" y="1270299"/>
                  </a:lnTo>
                  <a:lnTo>
                    <a:pt x="73841" y="1249888"/>
                  </a:lnTo>
                  <a:lnTo>
                    <a:pt x="76243" y="1229477"/>
                  </a:lnTo>
                  <a:lnTo>
                    <a:pt x="77444" y="1209065"/>
                  </a:lnTo>
                  <a:lnTo>
                    <a:pt x="77444" y="1189254"/>
                  </a:lnTo>
                  <a:lnTo>
                    <a:pt x="75042" y="1170645"/>
                  </a:lnTo>
                  <a:lnTo>
                    <a:pt x="70239" y="1152034"/>
                  </a:lnTo>
                  <a:lnTo>
                    <a:pt x="63035" y="1134624"/>
                  </a:lnTo>
                  <a:lnTo>
                    <a:pt x="54031" y="1116614"/>
                  </a:lnTo>
                  <a:lnTo>
                    <a:pt x="43824" y="1098606"/>
                  </a:lnTo>
                  <a:lnTo>
                    <a:pt x="33020" y="1080595"/>
                  </a:lnTo>
                  <a:lnTo>
                    <a:pt x="22814" y="1063185"/>
                  </a:lnTo>
                  <a:lnTo>
                    <a:pt x="13808" y="1044575"/>
                  </a:lnTo>
                  <a:lnTo>
                    <a:pt x="6604" y="1026565"/>
                  </a:lnTo>
                  <a:lnTo>
                    <a:pt x="1802" y="1007954"/>
                  </a:lnTo>
                  <a:lnTo>
                    <a:pt x="0" y="988744"/>
                  </a:lnTo>
                  <a:lnTo>
                    <a:pt x="1802" y="969534"/>
                  </a:lnTo>
                  <a:lnTo>
                    <a:pt x="6604" y="950924"/>
                  </a:lnTo>
                  <a:lnTo>
                    <a:pt x="13808" y="932913"/>
                  </a:lnTo>
                  <a:lnTo>
                    <a:pt x="22814" y="914303"/>
                  </a:lnTo>
                  <a:lnTo>
                    <a:pt x="33020" y="896893"/>
                  </a:lnTo>
                  <a:lnTo>
                    <a:pt x="43824" y="878885"/>
                  </a:lnTo>
                  <a:lnTo>
                    <a:pt x="54031" y="860874"/>
                  </a:lnTo>
                  <a:lnTo>
                    <a:pt x="63035" y="842864"/>
                  </a:lnTo>
                  <a:lnTo>
                    <a:pt x="70239" y="825454"/>
                  </a:lnTo>
                  <a:lnTo>
                    <a:pt x="75042" y="806844"/>
                  </a:lnTo>
                  <a:lnTo>
                    <a:pt x="77444" y="788234"/>
                  </a:lnTo>
                  <a:lnTo>
                    <a:pt x="77444" y="768423"/>
                  </a:lnTo>
                  <a:lnTo>
                    <a:pt x="76243" y="748012"/>
                  </a:lnTo>
                  <a:lnTo>
                    <a:pt x="73841" y="727600"/>
                  </a:lnTo>
                  <a:lnTo>
                    <a:pt x="70840" y="707189"/>
                  </a:lnTo>
                  <a:lnTo>
                    <a:pt x="68438" y="686778"/>
                  </a:lnTo>
                  <a:lnTo>
                    <a:pt x="66637" y="666367"/>
                  </a:lnTo>
                  <a:lnTo>
                    <a:pt x="67238" y="647157"/>
                  </a:lnTo>
                  <a:lnTo>
                    <a:pt x="69639" y="628547"/>
                  </a:lnTo>
                  <a:lnTo>
                    <a:pt x="75042" y="610536"/>
                  </a:lnTo>
                  <a:lnTo>
                    <a:pt x="82846" y="595528"/>
                  </a:lnTo>
                  <a:lnTo>
                    <a:pt x="93052" y="581120"/>
                  </a:lnTo>
                  <a:lnTo>
                    <a:pt x="105059" y="568513"/>
                  </a:lnTo>
                  <a:lnTo>
                    <a:pt x="118866" y="555907"/>
                  </a:lnTo>
                  <a:lnTo>
                    <a:pt x="133275" y="544499"/>
                  </a:lnTo>
                  <a:lnTo>
                    <a:pt x="148283" y="533093"/>
                  </a:lnTo>
                  <a:lnTo>
                    <a:pt x="163290" y="521687"/>
                  </a:lnTo>
                  <a:lnTo>
                    <a:pt x="178300" y="510281"/>
                  </a:lnTo>
                  <a:lnTo>
                    <a:pt x="192107" y="498275"/>
                  </a:lnTo>
                  <a:lnTo>
                    <a:pt x="204114" y="484468"/>
                  </a:lnTo>
                  <a:lnTo>
                    <a:pt x="214920" y="471259"/>
                  </a:lnTo>
                  <a:lnTo>
                    <a:pt x="223324" y="456252"/>
                  </a:lnTo>
                  <a:lnTo>
                    <a:pt x="230528" y="440042"/>
                  </a:lnTo>
                  <a:lnTo>
                    <a:pt x="236531" y="422633"/>
                  </a:lnTo>
                  <a:lnTo>
                    <a:pt x="241934" y="404623"/>
                  </a:lnTo>
                  <a:lnTo>
                    <a:pt x="246738" y="386613"/>
                  </a:lnTo>
                  <a:lnTo>
                    <a:pt x="251540" y="368003"/>
                  </a:lnTo>
                  <a:lnTo>
                    <a:pt x="256943" y="350593"/>
                  </a:lnTo>
                  <a:lnTo>
                    <a:pt x="262946" y="333183"/>
                  </a:lnTo>
                  <a:lnTo>
                    <a:pt x="270150" y="316975"/>
                  </a:lnTo>
                  <a:lnTo>
                    <a:pt x="279155" y="302566"/>
                  </a:lnTo>
                  <a:lnTo>
                    <a:pt x="289961" y="289359"/>
                  </a:lnTo>
                  <a:lnTo>
                    <a:pt x="303168" y="278554"/>
                  </a:lnTo>
                  <a:lnTo>
                    <a:pt x="317577" y="269549"/>
                  </a:lnTo>
                  <a:lnTo>
                    <a:pt x="333785" y="262344"/>
                  </a:lnTo>
                  <a:lnTo>
                    <a:pt x="351195" y="256341"/>
                  </a:lnTo>
                  <a:lnTo>
                    <a:pt x="368604" y="250938"/>
                  </a:lnTo>
                  <a:lnTo>
                    <a:pt x="387215" y="246135"/>
                  </a:lnTo>
                  <a:lnTo>
                    <a:pt x="405224" y="241333"/>
                  </a:lnTo>
                  <a:lnTo>
                    <a:pt x="423235" y="235930"/>
                  </a:lnTo>
                  <a:lnTo>
                    <a:pt x="440644" y="229927"/>
                  </a:lnTo>
                  <a:lnTo>
                    <a:pt x="456853" y="222723"/>
                  </a:lnTo>
                  <a:lnTo>
                    <a:pt x="471862" y="214318"/>
                  </a:lnTo>
                  <a:lnTo>
                    <a:pt x="485069" y="203513"/>
                  </a:lnTo>
                  <a:lnTo>
                    <a:pt x="498876" y="191505"/>
                  </a:lnTo>
                  <a:lnTo>
                    <a:pt x="510883" y="177697"/>
                  </a:lnTo>
                  <a:lnTo>
                    <a:pt x="522290" y="163290"/>
                  </a:lnTo>
                  <a:lnTo>
                    <a:pt x="533695" y="148282"/>
                  </a:lnTo>
                  <a:lnTo>
                    <a:pt x="545101" y="133273"/>
                  </a:lnTo>
                  <a:lnTo>
                    <a:pt x="556508" y="118865"/>
                  </a:lnTo>
                  <a:lnTo>
                    <a:pt x="569115" y="105058"/>
                  </a:lnTo>
                  <a:lnTo>
                    <a:pt x="581722" y="93052"/>
                  </a:lnTo>
                  <a:lnTo>
                    <a:pt x="596130" y="82845"/>
                  </a:lnTo>
                  <a:lnTo>
                    <a:pt x="611139" y="75041"/>
                  </a:lnTo>
                  <a:lnTo>
                    <a:pt x="629149" y="69638"/>
                  </a:lnTo>
                  <a:lnTo>
                    <a:pt x="647759" y="67237"/>
                  </a:lnTo>
                  <a:lnTo>
                    <a:pt x="666969" y="66637"/>
                  </a:lnTo>
                  <a:lnTo>
                    <a:pt x="687380" y="68438"/>
                  </a:lnTo>
                  <a:lnTo>
                    <a:pt x="707791" y="70839"/>
                  </a:lnTo>
                  <a:lnTo>
                    <a:pt x="728203" y="73841"/>
                  </a:lnTo>
                  <a:lnTo>
                    <a:pt x="748614" y="76242"/>
                  </a:lnTo>
                  <a:lnTo>
                    <a:pt x="769025" y="77442"/>
                  </a:lnTo>
                  <a:lnTo>
                    <a:pt x="788836" y="77442"/>
                  </a:lnTo>
                  <a:lnTo>
                    <a:pt x="807447" y="75041"/>
                  </a:lnTo>
                  <a:lnTo>
                    <a:pt x="826058" y="70238"/>
                  </a:lnTo>
                  <a:lnTo>
                    <a:pt x="844067" y="63035"/>
                  </a:lnTo>
                  <a:lnTo>
                    <a:pt x="862077" y="53430"/>
                  </a:lnTo>
                  <a:lnTo>
                    <a:pt x="880087" y="43824"/>
                  </a:lnTo>
                  <a:lnTo>
                    <a:pt x="898097" y="33018"/>
                  </a:lnTo>
                  <a:lnTo>
                    <a:pt x="915506" y="22813"/>
                  </a:lnTo>
                  <a:lnTo>
                    <a:pt x="934117" y="13807"/>
                  </a:lnTo>
                  <a:lnTo>
                    <a:pt x="952126" y="6603"/>
                  </a:lnTo>
                  <a:lnTo>
                    <a:pt x="970737" y="18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17" name="Freeform: Shape 4116">
              <a:extLst>
                <a:ext uri="{FF2B5EF4-FFF2-40B4-BE49-F238E27FC236}">
                  <a16:creationId xmlns:a16="http://schemas.microsoft.com/office/drawing/2014/main" id="{4078886C-0764-4B52-977A-0F8A87E792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67974" y="273933"/>
              <a:ext cx="2173946" cy="2171302"/>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grpSp>
      <p:grpSp>
        <p:nvGrpSpPr>
          <p:cNvPr id="4119" name="Group 4118">
            <a:extLst>
              <a:ext uri="{FF2B5EF4-FFF2-40B4-BE49-F238E27FC236}">
                <a16:creationId xmlns:a16="http://schemas.microsoft.com/office/drawing/2014/main" id="{6C6D9DC8-9EDB-48B2-8125-10F4D6B899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43103" y="2554317"/>
            <a:ext cx="2389166" cy="3181684"/>
            <a:chOff x="5790805" y="2554317"/>
            <a:chExt cx="3185554" cy="3181684"/>
          </a:xfrm>
        </p:grpSpPr>
        <p:sp>
          <p:nvSpPr>
            <p:cNvPr id="4120" name="Freeform: Shape 4119">
              <a:extLst>
                <a:ext uri="{FF2B5EF4-FFF2-40B4-BE49-F238E27FC236}">
                  <a16:creationId xmlns:a16="http://schemas.microsoft.com/office/drawing/2014/main" id="{85C158AF-7342-4A1E-9160-0D1C8CD0D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8384" y="2651760"/>
              <a:ext cx="2990398" cy="2986796"/>
            </a:xfrm>
            <a:custGeom>
              <a:avLst/>
              <a:gdLst>
                <a:gd name="connsiteX0" fmla="*/ 1495200 w 2990398"/>
                <a:gd name="connsiteY0" fmla="*/ 0 h 2986796"/>
                <a:gd name="connsiteX1" fmla="*/ 1524214 w 2990398"/>
                <a:gd name="connsiteY1" fmla="*/ 2720 h 2986796"/>
                <a:gd name="connsiteX2" fmla="*/ 1552324 w 2990398"/>
                <a:gd name="connsiteY2" fmla="*/ 9974 h 2986796"/>
                <a:gd name="connsiteX3" fmla="*/ 1579526 w 2990398"/>
                <a:gd name="connsiteY3" fmla="*/ 20855 h 2986796"/>
                <a:gd name="connsiteX4" fmla="*/ 1607633 w 2990398"/>
                <a:gd name="connsiteY4" fmla="*/ 34456 h 2986796"/>
                <a:gd name="connsiteX5" fmla="*/ 1633930 w 2990398"/>
                <a:gd name="connsiteY5" fmla="*/ 49872 h 2986796"/>
                <a:gd name="connsiteX6" fmla="*/ 1661132 w 2990398"/>
                <a:gd name="connsiteY6" fmla="*/ 66192 h 2986796"/>
                <a:gd name="connsiteX7" fmla="*/ 1688333 w 2990398"/>
                <a:gd name="connsiteY7" fmla="*/ 80699 h 2986796"/>
                <a:gd name="connsiteX8" fmla="*/ 1715535 w 2990398"/>
                <a:gd name="connsiteY8" fmla="*/ 95209 h 2986796"/>
                <a:gd name="connsiteX9" fmla="*/ 1741831 w 2990398"/>
                <a:gd name="connsiteY9" fmla="*/ 106088 h 2986796"/>
                <a:gd name="connsiteX10" fmla="*/ 1770845 w 2990398"/>
                <a:gd name="connsiteY10" fmla="*/ 113343 h 2986796"/>
                <a:gd name="connsiteX11" fmla="*/ 1798954 w 2990398"/>
                <a:gd name="connsiteY11" fmla="*/ 116970 h 2986796"/>
                <a:gd name="connsiteX12" fmla="*/ 1828877 w 2990398"/>
                <a:gd name="connsiteY12" fmla="*/ 116970 h 2986796"/>
                <a:gd name="connsiteX13" fmla="*/ 1859705 w 2990398"/>
                <a:gd name="connsiteY13" fmla="*/ 115157 h 2986796"/>
                <a:gd name="connsiteX14" fmla="*/ 1890534 w 2990398"/>
                <a:gd name="connsiteY14" fmla="*/ 111529 h 2986796"/>
                <a:gd name="connsiteX15" fmla="*/ 1921363 w 2990398"/>
                <a:gd name="connsiteY15" fmla="*/ 106996 h 2986796"/>
                <a:gd name="connsiteX16" fmla="*/ 1952192 w 2990398"/>
                <a:gd name="connsiteY16" fmla="*/ 103369 h 2986796"/>
                <a:gd name="connsiteX17" fmla="*/ 1983021 w 2990398"/>
                <a:gd name="connsiteY17" fmla="*/ 100648 h 2986796"/>
                <a:gd name="connsiteX18" fmla="*/ 2012036 w 2990398"/>
                <a:gd name="connsiteY18" fmla="*/ 101554 h 2986796"/>
                <a:gd name="connsiteX19" fmla="*/ 2040145 w 2990398"/>
                <a:gd name="connsiteY19" fmla="*/ 105182 h 2986796"/>
                <a:gd name="connsiteX20" fmla="*/ 2067346 w 2990398"/>
                <a:gd name="connsiteY20" fmla="*/ 113343 h 2986796"/>
                <a:gd name="connsiteX21" fmla="*/ 2090015 w 2990398"/>
                <a:gd name="connsiteY21" fmla="*/ 125130 h 2986796"/>
                <a:gd name="connsiteX22" fmla="*/ 2111775 w 2990398"/>
                <a:gd name="connsiteY22" fmla="*/ 140545 h 2986796"/>
                <a:gd name="connsiteX23" fmla="*/ 2130817 w 2990398"/>
                <a:gd name="connsiteY23" fmla="*/ 158680 h 2986796"/>
                <a:gd name="connsiteX24" fmla="*/ 2149858 w 2990398"/>
                <a:gd name="connsiteY24" fmla="*/ 179535 h 2986796"/>
                <a:gd name="connsiteX25" fmla="*/ 2167088 w 2990398"/>
                <a:gd name="connsiteY25" fmla="*/ 201296 h 2986796"/>
                <a:gd name="connsiteX26" fmla="*/ 2184315 w 2990398"/>
                <a:gd name="connsiteY26" fmla="*/ 223964 h 2986796"/>
                <a:gd name="connsiteX27" fmla="*/ 2201542 w 2990398"/>
                <a:gd name="connsiteY27" fmla="*/ 246632 h 2986796"/>
                <a:gd name="connsiteX28" fmla="*/ 2218769 w 2990398"/>
                <a:gd name="connsiteY28" fmla="*/ 268395 h 2986796"/>
                <a:gd name="connsiteX29" fmla="*/ 2236905 w 2990398"/>
                <a:gd name="connsiteY29" fmla="*/ 289249 h 2986796"/>
                <a:gd name="connsiteX30" fmla="*/ 2257760 w 2990398"/>
                <a:gd name="connsiteY30" fmla="*/ 307385 h 2986796"/>
                <a:gd name="connsiteX31" fmla="*/ 2277709 w 2990398"/>
                <a:gd name="connsiteY31" fmla="*/ 323707 h 2986796"/>
                <a:gd name="connsiteX32" fmla="*/ 2300376 w 2990398"/>
                <a:gd name="connsiteY32" fmla="*/ 336400 h 2986796"/>
                <a:gd name="connsiteX33" fmla="*/ 2324858 w 2990398"/>
                <a:gd name="connsiteY33" fmla="*/ 347282 h 2986796"/>
                <a:gd name="connsiteX34" fmla="*/ 2351153 w 2990398"/>
                <a:gd name="connsiteY34" fmla="*/ 356348 h 2986796"/>
                <a:gd name="connsiteX35" fmla="*/ 2378355 w 2990398"/>
                <a:gd name="connsiteY35" fmla="*/ 364509 h 2986796"/>
                <a:gd name="connsiteX36" fmla="*/ 2405556 w 2990398"/>
                <a:gd name="connsiteY36" fmla="*/ 371762 h 2986796"/>
                <a:gd name="connsiteX37" fmla="*/ 2433665 w 2990398"/>
                <a:gd name="connsiteY37" fmla="*/ 379017 h 2986796"/>
                <a:gd name="connsiteX38" fmla="*/ 2459961 w 2990398"/>
                <a:gd name="connsiteY38" fmla="*/ 387178 h 2986796"/>
                <a:gd name="connsiteX39" fmla="*/ 2486255 w 2990398"/>
                <a:gd name="connsiteY39" fmla="*/ 396244 h 2986796"/>
                <a:gd name="connsiteX40" fmla="*/ 2510738 w 2990398"/>
                <a:gd name="connsiteY40" fmla="*/ 407126 h 2986796"/>
                <a:gd name="connsiteX41" fmla="*/ 2532500 w 2990398"/>
                <a:gd name="connsiteY41" fmla="*/ 420727 h 2986796"/>
                <a:gd name="connsiteX42" fmla="*/ 2552448 w 2990398"/>
                <a:gd name="connsiteY42" fmla="*/ 437048 h 2986796"/>
                <a:gd name="connsiteX43" fmla="*/ 2568768 w 2990398"/>
                <a:gd name="connsiteY43" fmla="*/ 456997 h 2986796"/>
                <a:gd name="connsiteX44" fmla="*/ 2582369 w 2990398"/>
                <a:gd name="connsiteY44" fmla="*/ 478758 h 2986796"/>
                <a:gd name="connsiteX45" fmla="*/ 2593250 w 2990398"/>
                <a:gd name="connsiteY45" fmla="*/ 503239 h 2986796"/>
                <a:gd name="connsiteX46" fmla="*/ 2602317 w 2990398"/>
                <a:gd name="connsiteY46" fmla="*/ 529536 h 2986796"/>
                <a:gd name="connsiteX47" fmla="*/ 2610477 w 2990398"/>
                <a:gd name="connsiteY47" fmla="*/ 555831 h 2986796"/>
                <a:gd name="connsiteX48" fmla="*/ 2617732 w 2990398"/>
                <a:gd name="connsiteY48" fmla="*/ 583940 h 2986796"/>
                <a:gd name="connsiteX49" fmla="*/ 2624986 w 2990398"/>
                <a:gd name="connsiteY49" fmla="*/ 611141 h 2986796"/>
                <a:gd name="connsiteX50" fmla="*/ 2633146 w 2990398"/>
                <a:gd name="connsiteY50" fmla="*/ 638344 h 2986796"/>
                <a:gd name="connsiteX51" fmla="*/ 2642213 w 2990398"/>
                <a:gd name="connsiteY51" fmla="*/ 664641 h 2986796"/>
                <a:gd name="connsiteX52" fmla="*/ 2653094 w 2990398"/>
                <a:gd name="connsiteY52" fmla="*/ 689121 h 2986796"/>
                <a:gd name="connsiteX53" fmla="*/ 2665789 w 2990398"/>
                <a:gd name="connsiteY53" fmla="*/ 711789 h 2986796"/>
                <a:gd name="connsiteX54" fmla="*/ 2682110 w 2990398"/>
                <a:gd name="connsiteY54" fmla="*/ 731739 h 2986796"/>
                <a:gd name="connsiteX55" fmla="*/ 2700244 w 2990398"/>
                <a:gd name="connsiteY55" fmla="*/ 752593 h 2986796"/>
                <a:gd name="connsiteX56" fmla="*/ 2721098 w 2990398"/>
                <a:gd name="connsiteY56" fmla="*/ 770728 h 2986796"/>
                <a:gd name="connsiteX57" fmla="*/ 2742860 w 2990398"/>
                <a:gd name="connsiteY57" fmla="*/ 787956 h 2986796"/>
                <a:gd name="connsiteX58" fmla="*/ 2766436 w 2990398"/>
                <a:gd name="connsiteY58" fmla="*/ 805184 h 2986796"/>
                <a:gd name="connsiteX59" fmla="*/ 2789104 w 2990398"/>
                <a:gd name="connsiteY59" fmla="*/ 822412 h 2986796"/>
                <a:gd name="connsiteX60" fmla="*/ 2810864 w 2990398"/>
                <a:gd name="connsiteY60" fmla="*/ 839640 h 2986796"/>
                <a:gd name="connsiteX61" fmla="*/ 2831718 w 2990398"/>
                <a:gd name="connsiteY61" fmla="*/ 858682 h 2986796"/>
                <a:gd name="connsiteX62" fmla="*/ 2849854 w 2990398"/>
                <a:gd name="connsiteY62" fmla="*/ 877723 h 2986796"/>
                <a:gd name="connsiteX63" fmla="*/ 2865269 w 2990398"/>
                <a:gd name="connsiteY63" fmla="*/ 899485 h 2986796"/>
                <a:gd name="connsiteX64" fmla="*/ 2877057 w 2990398"/>
                <a:gd name="connsiteY64" fmla="*/ 922153 h 2986796"/>
                <a:gd name="connsiteX65" fmla="*/ 2885217 w 2990398"/>
                <a:gd name="connsiteY65" fmla="*/ 949356 h 2986796"/>
                <a:gd name="connsiteX66" fmla="*/ 2888844 w 2990398"/>
                <a:gd name="connsiteY66" fmla="*/ 977465 h 2986796"/>
                <a:gd name="connsiteX67" fmla="*/ 2889751 w 2990398"/>
                <a:gd name="connsiteY67" fmla="*/ 1006481 h 2986796"/>
                <a:gd name="connsiteX68" fmla="*/ 2887031 w 2990398"/>
                <a:gd name="connsiteY68" fmla="*/ 1037309 h 2986796"/>
                <a:gd name="connsiteX69" fmla="*/ 2883403 w 2990398"/>
                <a:gd name="connsiteY69" fmla="*/ 1068137 h 2986796"/>
                <a:gd name="connsiteX70" fmla="*/ 2878870 w 2990398"/>
                <a:gd name="connsiteY70" fmla="*/ 1098967 h 2986796"/>
                <a:gd name="connsiteX71" fmla="*/ 2875242 w 2990398"/>
                <a:gd name="connsiteY71" fmla="*/ 1129796 h 2986796"/>
                <a:gd name="connsiteX72" fmla="*/ 2873430 w 2990398"/>
                <a:gd name="connsiteY72" fmla="*/ 1160626 h 2986796"/>
                <a:gd name="connsiteX73" fmla="*/ 2873430 w 2990398"/>
                <a:gd name="connsiteY73" fmla="*/ 1190548 h 2986796"/>
                <a:gd name="connsiteX74" fmla="*/ 2877057 w 2990398"/>
                <a:gd name="connsiteY74" fmla="*/ 1218656 h 2986796"/>
                <a:gd name="connsiteX75" fmla="*/ 2884310 w 2990398"/>
                <a:gd name="connsiteY75" fmla="*/ 1246765 h 2986796"/>
                <a:gd name="connsiteX76" fmla="*/ 2895190 w 2990398"/>
                <a:gd name="connsiteY76" fmla="*/ 1273062 h 2986796"/>
                <a:gd name="connsiteX77" fmla="*/ 2909700 w 2990398"/>
                <a:gd name="connsiteY77" fmla="*/ 1300263 h 2986796"/>
                <a:gd name="connsiteX78" fmla="*/ 2924206 w 2990398"/>
                <a:gd name="connsiteY78" fmla="*/ 1327465 h 2986796"/>
                <a:gd name="connsiteX79" fmla="*/ 2940528 w 2990398"/>
                <a:gd name="connsiteY79" fmla="*/ 1354668 h 2986796"/>
                <a:gd name="connsiteX80" fmla="*/ 2955942 w 2990398"/>
                <a:gd name="connsiteY80" fmla="*/ 1380964 h 2986796"/>
                <a:gd name="connsiteX81" fmla="*/ 2969543 w 2990398"/>
                <a:gd name="connsiteY81" fmla="*/ 1409071 h 2986796"/>
                <a:gd name="connsiteX82" fmla="*/ 2980424 w 2990398"/>
                <a:gd name="connsiteY82" fmla="*/ 1436275 h 2986796"/>
                <a:gd name="connsiteX83" fmla="*/ 2987677 w 2990398"/>
                <a:gd name="connsiteY83" fmla="*/ 1464384 h 2986796"/>
                <a:gd name="connsiteX84" fmla="*/ 2990398 w 2990398"/>
                <a:gd name="connsiteY84" fmla="*/ 1493398 h 2986796"/>
                <a:gd name="connsiteX85" fmla="*/ 2987677 w 2990398"/>
                <a:gd name="connsiteY85" fmla="*/ 1522414 h 2986796"/>
                <a:gd name="connsiteX86" fmla="*/ 2980424 w 2990398"/>
                <a:gd name="connsiteY86" fmla="*/ 1550523 h 2986796"/>
                <a:gd name="connsiteX87" fmla="*/ 2969543 w 2990398"/>
                <a:gd name="connsiteY87" fmla="*/ 1577725 h 2986796"/>
                <a:gd name="connsiteX88" fmla="*/ 2955942 w 2990398"/>
                <a:gd name="connsiteY88" fmla="*/ 1605834 h 2986796"/>
                <a:gd name="connsiteX89" fmla="*/ 2940528 w 2990398"/>
                <a:gd name="connsiteY89" fmla="*/ 1632130 h 2986796"/>
                <a:gd name="connsiteX90" fmla="*/ 2924206 w 2990398"/>
                <a:gd name="connsiteY90" fmla="*/ 1659332 h 2986796"/>
                <a:gd name="connsiteX91" fmla="*/ 2909700 w 2990398"/>
                <a:gd name="connsiteY91" fmla="*/ 1686534 h 2986796"/>
                <a:gd name="connsiteX92" fmla="*/ 2895190 w 2990398"/>
                <a:gd name="connsiteY92" fmla="*/ 1713736 h 2986796"/>
                <a:gd name="connsiteX93" fmla="*/ 2884310 w 2990398"/>
                <a:gd name="connsiteY93" fmla="*/ 1740031 h 2986796"/>
                <a:gd name="connsiteX94" fmla="*/ 2877057 w 2990398"/>
                <a:gd name="connsiteY94" fmla="*/ 1768140 h 2986796"/>
                <a:gd name="connsiteX95" fmla="*/ 2873430 w 2990398"/>
                <a:gd name="connsiteY95" fmla="*/ 1796249 h 2986796"/>
                <a:gd name="connsiteX96" fmla="*/ 2873430 w 2990398"/>
                <a:gd name="connsiteY96" fmla="*/ 1826171 h 2986796"/>
                <a:gd name="connsiteX97" fmla="*/ 2875242 w 2990398"/>
                <a:gd name="connsiteY97" fmla="*/ 1857001 h 2986796"/>
                <a:gd name="connsiteX98" fmla="*/ 2878870 w 2990398"/>
                <a:gd name="connsiteY98" fmla="*/ 1887829 h 2986796"/>
                <a:gd name="connsiteX99" fmla="*/ 2883403 w 2990398"/>
                <a:gd name="connsiteY99" fmla="*/ 1918659 h 2986796"/>
                <a:gd name="connsiteX100" fmla="*/ 2887031 w 2990398"/>
                <a:gd name="connsiteY100" fmla="*/ 1949489 h 2986796"/>
                <a:gd name="connsiteX101" fmla="*/ 2889751 w 2990398"/>
                <a:gd name="connsiteY101" fmla="*/ 1980317 h 2986796"/>
                <a:gd name="connsiteX102" fmla="*/ 2888844 w 2990398"/>
                <a:gd name="connsiteY102" fmla="*/ 2009333 h 2986796"/>
                <a:gd name="connsiteX103" fmla="*/ 2885217 w 2990398"/>
                <a:gd name="connsiteY103" fmla="*/ 2037442 h 2986796"/>
                <a:gd name="connsiteX104" fmla="*/ 2877057 w 2990398"/>
                <a:gd name="connsiteY104" fmla="*/ 2064644 h 2986796"/>
                <a:gd name="connsiteX105" fmla="*/ 2865269 w 2990398"/>
                <a:gd name="connsiteY105" fmla="*/ 2087312 h 2986796"/>
                <a:gd name="connsiteX106" fmla="*/ 2849854 w 2990398"/>
                <a:gd name="connsiteY106" fmla="*/ 2109074 h 2986796"/>
                <a:gd name="connsiteX107" fmla="*/ 2831718 w 2990398"/>
                <a:gd name="connsiteY107" fmla="*/ 2128116 h 2986796"/>
                <a:gd name="connsiteX108" fmla="*/ 2810864 w 2990398"/>
                <a:gd name="connsiteY108" fmla="*/ 2147156 h 2986796"/>
                <a:gd name="connsiteX109" fmla="*/ 2789104 w 2990398"/>
                <a:gd name="connsiteY109" fmla="*/ 2164385 h 2986796"/>
                <a:gd name="connsiteX110" fmla="*/ 2766436 w 2990398"/>
                <a:gd name="connsiteY110" fmla="*/ 2181613 h 2986796"/>
                <a:gd name="connsiteX111" fmla="*/ 2742860 w 2990398"/>
                <a:gd name="connsiteY111" fmla="*/ 2198842 h 2986796"/>
                <a:gd name="connsiteX112" fmla="*/ 2721098 w 2990398"/>
                <a:gd name="connsiteY112" fmla="*/ 2216069 h 2986796"/>
                <a:gd name="connsiteX113" fmla="*/ 2700244 w 2990398"/>
                <a:gd name="connsiteY113" fmla="*/ 2234203 h 2986796"/>
                <a:gd name="connsiteX114" fmla="*/ 2682110 w 2990398"/>
                <a:gd name="connsiteY114" fmla="*/ 2255059 h 2986796"/>
                <a:gd name="connsiteX115" fmla="*/ 2665789 w 2990398"/>
                <a:gd name="connsiteY115" fmla="*/ 2275007 h 2986796"/>
                <a:gd name="connsiteX116" fmla="*/ 2653094 w 2990398"/>
                <a:gd name="connsiteY116" fmla="*/ 2297675 h 2986796"/>
                <a:gd name="connsiteX117" fmla="*/ 2642213 w 2990398"/>
                <a:gd name="connsiteY117" fmla="*/ 2322157 h 2986796"/>
                <a:gd name="connsiteX118" fmla="*/ 2633146 w 2990398"/>
                <a:gd name="connsiteY118" fmla="*/ 2348452 h 2986796"/>
                <a:gd name="connsiteX119" fmla="*/ 2624986 w 2990398"/>
                <a:gd name="connsiteY119" fmla="*/ 2375655 h 2986796"/>
                <a:gd name="connsiteX120" fmla="*/ 2617732 w 2990398"/>
                <a:gd name="connsiteY120" fmla="*/ 2402858 h 2986796"/>
                <a:gd name="connsiteX121" fmla="*/ 2610477 w 2990398"/>
                <a:gd name="connsiteY121" fmla="*/ 2430967 h 2986796"/>
                <a:gd name="connsiteX122" fmla="*/ 2602317 w 2990398"/>
                <a:gd name="connsiteY122" fmla="*/ 2457261 h 2986796"/>
                <a:gd name="connsiteX123" fmla="*/ 2593250 w 2990398"/>
                <a:gd name="connsiteY123" fmla="*/ 2483556 h 2986796"/>
                <a:gd name="connsiteX124" fmla="*/ 2582369 w 2990398"/>
                <a:gd name="connsiteY124" fmla="*/ 2508038 h 2986796"/>
                <a:gd name="connsiteX125" fmla="*/ 2568768 w 2990398"/>
                <a:gd name="connsiteY125" fmla="*/ 2529801 h 2986796"/>
                <a:gd name="connsiteX126" fmla="*/ 2552448 w 2990398"/>
                <a:gd name="connsiteY126" fmla="*/ 2549749 h 2986796"/>
                <a:gd name="connsiteX127" fmla="*/ 2532500 w 2990398"/>
                <a:gd name="connsiteY127" fmla="*/ 2566069 h 2986796"/>
                <a:gd name="connsiteX128" fmla="*/ 2510738 w 2990398"/>
                <a:gd name="connsiteY128" fmla="*/ 2579670 h 2986796"/>
                <a:gd name="connsiteX129" fmla="*/ 2486255 w 2990398"/>
                <a:gd name="connsiteY129" fmla="*/ 2590552 h 2986796"/>
                <a:gd name="connsiteX130" fmla="*/ 2459961 w 2990398"/>
                <a:gd name="connsiteY130" fmla="*/ 2599619 h 2986796"/>
                <a:gd name="connsiteX131" fmla="*/ 2433665 w 2990398"/>
                <a:gd name="connsiteY131" fmla="*/ 2607779 h 2986796"/>
                <a:gd name="connsiteX132" fmla="*/ 2405556 w 2990398"/>
                <a:gd name="connsiteY132" fmla="*/ 2615034 h 2986796"/>
                <a:gd name="connsiteX133" fmla="*/ 2378355 w 2990398"/>
                <a:gd name="connsiteY133" fmla="*/ 2622287 h 2986796"/>
                <a:gd name="connsiteX134" fmla="*/ 2351153 w 2990398"/>
                <a:gd name="connsiteY134" fmla="*/ 2630448 h 2986796"/>
                <a:gd name="connsiteX135" fmla="*/ 2324858 w 2990398"/>
                <a:gd name="connsiteY135" fmla="*/ 2639517 h 2986796"/>
                <a:gd name="connsiteX136" fmla="*/ 2300376 w 2990398"/>
                <a:gd name="connsiteY136" fmla="*/ 2650397 h 2986796"/>
                <a:gd name="connsiteX137" fmla="*/ 2277709 w 2990398"/>
                <a:gd name="connsiteY137" fmla="*/ 2663091 h 2986796"/>
                <a:gd name="connsiteX138" fmla="*/ 2257760 w 2990398"/>
                <a:gd name="connsiteY138" fmla="*/ 2679412 h 2986796"/>
                <a:gd name="connsiteX139" fmla="*/ 2236905 w 2990398"/>
                <a:gd name="connsiteY139" fmla="*/ 2697548 h 2986796"/>
                <a:gd name="connsiteX140" fmla="*/ 2218769 w 2990398"/>
                <a:gd name="connsiteY140" fmla="*/ 2718403 h 2986796"/>
                <a:gd name="connsiteX141" fmla="*/ 2201542 w 2990398"/>
                <a:gd name="connsiteY141" fmla="*/ 2740164 h 2986796"/>
                <a:gd name="connsiteX142" fmla="*/ 2184315 w 2990398"/>
                <a:gd name="connsiteY142" fmla="*/ 2762832 h 2986796"/>
                <a:gd name="connsiteX143" fmla="*/ 2167088 w 2990398"/>
                <a:gd name="connsiteY143" fmla="*/ 2785501 h 2986796"/>
                <a:gd name="connsiteX144" fmla="*/ 2149858 w 2990398"/>
                <a:gd name="connsiteY144" fmla="*/ 2807263 h 2986796"/>
                <a:gd name="connsiteX145" fmla="*/ 2130817 w 2990398"/>
                <a:gd name="connsiteY145" fmla="*/ 2828117 h 2986796"/>
                <a:gd name="connsiteX146" fmla="*/ 2111775 w 2990398"/>
                <a:gd name="connsiteY146" fmla="*/ 2846252 h 2986796"/>
                <a:gd name="connsiteX147" fmla="*/ 2090015 w 2990398"/>
                <a:gd name="connsiteY147" fmla="*/ 2861666 h 2986796"/>
                <a:gd name="connsiteX148" fmla="*/ 2067346 w 2990398"/>
                <a:gd name="connsiteY148" fmla="*/ 2873455 h 2986796"/>
                <a:gd name="connsiteX149" fmla="*/ 2040145 w 2990398"/>
                <a:gd name="connsiteY149" fmla="*/ 2881614 h 2986796"/>
                <a:gd name="connsiteX150" fmla="*/ 2012036 w 2990398"/>
                <a:gd name="connsiteY150" fmla="*/ 2885242 h 2986796"/>
                <a:gd name="connsiteX151" fmla="*/ 1983021 w 2990398"/>
                <a:gd name="connsiteY151" fmla="*/ 2886149 h 2986796"/>
                <a:gd name="connsiteX152" fmla="*/ 1952192 w 2990398"/>
                <a:gd name="connsiteY152" fmla="*/ 2883428 h 2986796"/>
                <a:gd name="connsiteX153" fmla="*/ 1921363 w 2990398"/>
                <a:gd name="connsiteY153" fmla="*/ 2879802 h 2986796"/>
                <a:gd name="connsiteX154" fmla="*/ 1890534 w 2990398"/>
                <a:gd name="connsiteY154" fmla="*/ 2875267 h 2986796"/>
                <a:gd name="connsiteX155" fmla="*/ 1859705 w 2990398"/>
                <a:gd name="connsiteY155" fmla="*/ 2871641 h 2986796"/>
                <a:gd name="connsiteX156" fmla="*/ 1828877 w 2990398"/>
                <a:gd name="connsiteY156" fmla="*/ 2869827 h 2986796"/>
                <a:gd name="connsiteX157" fmla="*/ 1798954 w 2990398"/>
                <a:gd name="connsiteY157" fmla="*/ 2869827 h 2986796"/>
                <a:gd name="connsiteX158" fmla="*/ 1770845 w 2990398"/>
                <a:gd name="connsiteY158" fmla="*/ 2873455 h 2986796"/>
                <a:gd name="connsiteX159" fmla="*/ 1741831 w 2990398"/>
                <a:gd name="connsiteY159" fmla="*/ 2880708 h 2986796"/>
                <a:gd name="connsiteX160" fmla="*/ 1715535 w 2990398"/>
                <a:gd name="connsiteY160" fmla="*/ 2891590 h 2986796"/>
                <a:gd name="connsiteX161" fmla="*/ 1688333 w 2990398"/>
                <a:gd name="connsiteY161" fmla="*/ 2906097 h 2986796"/>
                <a:gd name="connsiteX162" fmla="*/ 1661132 w 2990398"/>
                <a:gd name="connsiteY162" fmla="*/ 2920605 h 2986796"/>
                <a:gd name="connsiteX163" fmla="*/ 1633930 w 2990398"/>
                <a:gd name="connsiteY163" fmla="*/ 2936927 h 2986796"/>
                <a:gd name="connsiteX164" fmla="*/ 1607633 w 2990398"/>
                <a:gd name="connsiteY164" fmla="*/ 2952341 h 2986796"/>
                <a:gd name="connsiteX165" fmla="*/ 1579526 w 2990398"/>
                <a:gd name="connsiteY165" fmla="*/ 2965941 h 2986796"/>
                <a:gd name="connsiteX166" fmla="*/ 1552324 w 2990398"/>
                <a:gd name="connsiteY166" fmla="*/ 2976823 h 2986796"/>
                <a:gd name="connsiteX167" fmla="*/ 1524214 w 2990398"/>
                <a:gd name="connsiteY167" fmla="*/ 2984076 h 2986796"/>
                <a:gd name="connsiteX168" fmla="*/ 1495200 w 2990398"/>
                <a:gd name="connsiteY168" fmla="*/ 2986796 h 2986796"/>
                <a:gd name="connsiteX169" fmla="*/ 1466185 w 2990398"/>
                <a:gd name="connsiteY169" fmla="*/ 2984076 h 2986796"/>
                <a:gd name="connsiteX170" fmla="*/ 1438076 w 2990398"/>
                <a:gd name="connsiteY170" fmla="*/ 2976823 h 2986796"/>
                <a:gd name="connsiteX171" fmla="*/ 1410874 w 2990398"/>
                <a:gd name="connsiteY171" fmla="*/ 2965941 h 2986796"/>
                <a:gd name="connsiteX172" fmla="*/ 1382765 w 2990398"/>
                <a:gd name="connsiteY172" fmla="*/ 2952341 h 2986796"/>
                <a:gd name="connsiteX173" fmla="*/ 1356470 w 2990398"/>
                <a:gd name="connsiteY173" fmla="*/ 2936927 h 2986796"/>
                <a:gd name="connsiteX174" fmla="*/ 1329268 w 2990398"/>
                <a:gd name="connsiteY174" fmla="*/ 2920605 h 2986796"/>
                <a:gd name="connsiteX175" fmla="*/ 1302066 w 2990398"/>
                <a:gd name="connsiteY175" fmla="*/ 2906097 h 2986796"/>
                <a:gd name="connsiteX176" fmla="*/ 1274865 w 2990398"/>
                <a:gd name="connsiteY176" fmla="*/ 2891590 h 2986796"/>
                <a:gd name="connsiteX177" fmla="*/ 1247663 w 2990398"/>
                <a:gd name="connsiteY177" fmla="*/ 2880708 h 2986796"/>
                <a:gd name="connsiteX178" fmla="*/ 1219554 w 2990398"/>
                <a:gd name="connsiteY178" fmla="*/ 2873455 h 2986796"/>
                <a:gd name="connsiteX179" fmla="*/ 1191445 w 2990398"/>
                <a:gd name="connsiteY179" fmla="*/ 2869827 h 2986796"/>
                <a:gd name="connsiteX180" fmla="*/ 1161523 w 2990398"/>
                <a:gd name="connsiteY180" fmla="*/ 2869827 h 2986796"/>
                <a:gd name="connsiteX181" fmla="*/ 1130694 w 2990398"/>
                <a:gd name="connsiteY181" fmla="*/ 2871641 h 2986796"/>
                <a:gd name="connsiteX182" fmla="*/ 1099866 w 2990398"/>
                <a:gd name="connsiteY182" fmla="*/ 2875267 h 2986796"/>
                <a:gd name="connsiteX183" fmla="*/ 1069036 w 2990398"/>
                <a:gd name="connsiteY183" fmla="*/ 2879802 h 2986796"/>
                <a:gd name="connsiteX184" fmla="*/ 1038207 w 2990398"/>
                <a:gd name="connsiteY184" fmla="*/ 2883428 h 2986796"/>
                <a:gd name="connsiteX185" fmla="*/ 1007378 w 2990398"/>
                <a:gd name="connsiteY185" fmla="*/ 2886149 h 2986796"/>
                <a:gd name="connsiteX186" fmla="*/ 978364 w 2990398"/>
                <a:gd name="connsiteY186" fmla="*/ 2885242 h 2986796"/>
                <a:gd name="connsiteX187" fmla="*/ 950255 w 2990398"/>
                <a:gd name="connsiteY187" fmla="*/ 2881614 h 2986796"/>
                <a:gd name="connsiteX188" fmla="*/ 923053 w 2990398"/>
                <a:gd name="connsiteY188" fmla="*/ 2873455 h 2986796"/>
                <a:gd name="connsiteX189" fmla="*/ 900384 w 2990398"/>
                <a:gd name="connsiteY189" fmla="*/ 2861666 h 2986796"/>
                <a:gd name="connsiteX190" fmla="*/ 878622 w 2990398"/>
                <a:gd name="connsiteY190" fmla="*/ 2846252 h 2986796"/>
                <a:gd name="connsiteX191" fmla="*/ 859581 w 2990398"/>
                <a:gd name="connsiteY191" fmla="*/ 2828117 h 2986796"/>
                <a:gd name="connsiteX192" fmla="*/ 840540 w 2990398"/>
                <a:gd name="connsiteY192" fmla="*/ 2807263 h 2986796"/>
                <a:gd name="connsiteX193" fmla="*/ 823313 w 2990398"/>
                <a:gd name="connsiteY193" fmla="*/ 2785501 h 2986796"/>
                <a:gd name="connsiteX194" fmla="*/ 806083 w 2990398"/>
                <a:gd name="connsiteY194" fmla="*/ 2762832 h 2986796"/>
                <a:gd name="connsiteX195" fmla="*/ 788856 w 2990398"/>
                <a:gd name="connsiteY195" fmla="*/ 2740164 h 2986796"/>
                <a:gd name="connsiteX196" fmla="*/ 771629 w 2990398"/>
                <a:gd name="connsiteY196" fmla="*/ 2718403 h 2986796"/>
                <a:gd name="connsiteX197" fmla="*/ 753494 w 2990398"/>
                <a:gd name="connsiteY197" fmla="*/ 2697548 h 2986796"/>
                <a:gd name="connsiteX198" fmla="*/ 732639 w 2990398"/>
                <a:gd name="connsiteY198" fmla="*/ 2679412 h 2986796"/>
                <a:gd name="connsiteX199" fmla="*/ 712691 w 2990398"/>
                <a:gd name="connsiteY199" fmla="*/ 2663091 h 2986796"/>
                <a:gd name="connsiteX200" fmla="*/ 690023 w 2990398"/>
                <a:gd name="connsiteY200" fmla="*/ 2650397 h 2986796"/>
                <a:gd name="connsiteX201" fmla="*/ 665541 w 2990398"/>
                <a:gd name="connsiteY201" fmla="*/ 2639517 h 2986796"/>
                <a:gd name="connsiteX202" fmla="*/ 639246 w 2990398"/>
                <a:gd name="connsiteY202" fmla="*/ 2630448 h 2986796"/>
                <a:gd name="connsiteX203" fmla="*/ 612044 w 2990398"/>
                <a:gd name="connsiteY203" fmla="*/ 2622287 h 2986796"/>
                <a:gd name="connsiteX204" fmla="*/ 584842 w 2990398"/>
                <a:gd name="connsiteY204" fmla="*/ 2615034 h 2986796"/>
                <a:gd name="connsiteX205" fmla="*/ 556733 w 2990398"/>
                <a:gd name="connsiteY205" fmla="*/ 2607779 h 2986796"/>
                <a:gd name="connsiteX206" fmla="*/ 530438 w 2990398"/>
                <a:gd name="connsiteY206" fmla="*/ 2599619 h 2986796"/>
                <a:gd name="connsiteX207" fmla="*/ 504143 w 2990398"/>
                <a:gd name="connsiteY207" fmla="*/ 2590552 h 2986796"/>
                <a:gd name="connsiteX208" fmla="*/ 479662 w 2990398"/>
                <a:gd name="connsiteY208" fmla="*/ 2579670 h 2986796"/>
                <a:gd name="connsiteX209" fmla="*/ 457900 w 2990398"/>
                <a:gd name="connsiteY209" fmla="*/ 2566069 h 2986796"/>
                <a:gd name="connsiteX210" fmla="*/ 437951 w 2990398"/>
                <a:gd name="connsiteY210" fmla="*/ 2549749 h 2986796"/>
                <a:gd name="connsiteX211" fmla="*/ 421632 w 2990398"/>
                <a:gd name="connsiteY211" fmla="*/ 2529801 h 2986796"/>
                <a:gd name="connsiteX212" fmla="*/ 408030 w 2990398"/>
                <a:gd name="connsiteY212" fmla="*/ 2508038 h 2986796"/>
                <a:gd name="connsiteX213" fmla="*/ 397149 w 2990398"/>
                <a:gd name="connsiteY213" fmla="*/ 2483556 h 2986796"/>
                <a:gd name="connsiteX214" fmla="*/ 388082 w 2990398"/>
                <a:gd name="connsiteY214" fmla="*/ 2457261 h 2986796"/>
                <a:gd name="connsiteX215" fmla="*/ 379921 w 2990398"/>
                <a:gd name="connsiteY215" fmla="*/ 2430967 h 2986796"/>
                <a:gd name="connsiteX216" fmla="*/ 372668 w 2990398"/>
                <a:gd name="connsiteY216" fmla="*/ 2402858 h 2986796"/>
                <a:gd name="connsiteX217" fmla="*/ 365414 w 2990398"/>
                <a:gd name="connsiteY217" fmla="*/ 2375655 h 2986796"/>
                <a:gd name="connsiteX218" fmla="*/ 357253 w 2990398"/>
                <a:gd name="connsiteY218" fmla="*/ 2348452 h 2986796"/>
                <a:gd name="connsiteX219" fmla="*/ 348185 w 2990398"/>
                <a:gd name="connsiteY219" fmla="*/ 2322157 h 2986796"/>
                <a:gd name="connsiteX220" fmla="*/ 337304 w 2990398"/>
                <a:gd name="connsiteY220" fmla="*/ 2297675 h 2986796"/>
                <a:gd name="connsiteX221" fmla="*/ 324611 w 2990398"/>
                <a:gd name="connsiteY221" fmla="*/ 2275007 h 2986796"/>
                <a:gd name="connsiteX222" fmla="*/ 308290 w 2990398"/>
                <a:gd name="connsiteY222" fmla="*/ 2255059 h 2986796"/>
                <a:gd name="connsiteX223" fmla="*/ 290155 w 2990398"/>
                <a:gd name="connsiteY223" fmla="*/ 2234203 h 2986796"/>
                <a:gd name="connsiteX224" fmla="*/ 269300 w 2990398"/>
                <a:gd name="connsiteY224" fmla="*/ 2216069 h 2986796"/>
                <a:gd name="connsiteX225" fmla="*/ 246631 w 2990398"/>
                <a:gd name="connsiteY225" fmla="*/ 2198842 h 2986796"/>
                <a:gd name="connsiteX226" fmla="*/ 223963 w 2990398"/>
                <a:gd name="connsiteY226" fmla="*/ 2181613 h 2986796"/>
                <a:gd name="connsiteX227" fmla="*/ 201296 w 2990398"/>
                <a:gd name="connsiteY227" fmla="*/ 2164385 h 2986796"/>
                <a:gd name="connsiteX228" fmla="*/ 179534 w 2990398"/>
                <a:gd name="connsiteY228" fmla="*/ 2147156 h 2986796"/>
                <a:gd name="connsiteX229" fmla="*/ 158679 w 2990398"/>
                <a:gd name="connsiteY229" fmla="*/ 2128116 h 2986796"/>
                <a:gd name="connsiteX230" fmla="*/ 140545 w 2990398"/>
                <a:gd name="connsiteY230" fmla="*/ 2109074 h 2986796"/>
                <a:gd name="connsiteX231" fmla="*/ 125130 w 2990398"/>
                <a:gd name="connsiteY231" fmla="*/ 2087312 h 2986796"/>
                <a:gd name="connsiteX232" fmla="*/ 113343 w 2990398"/>
                <a:gd name="connsiteY232" fmla="*/ 2064644 h 2986796"/>
                <a:gd name="connsiteX233" fmla="*/ 105182 w 2990398"/>
                <a:gd name="connsiteY233" fmla="*/ 2037442 h 2986796"/>
                <a:gd name="connsiteX234" fmla="*/ 101555 w 2990398"/>
                <a:gd name="connsiteY234" fmla="*/ 2009333 h 2986796"/>
                <a:gd name="connsiteX235" fmla="*/ 100648 w 2990398"/>
                <a:gd name="connsiteY235" fmla="*/ 1980317 h 2986796"/>
                <a:gd name="connsiteX236" fmla="*/ 103368 w 2990398"/>
                <a:gd name="connsiteY236" fmla="*/ 1949489 h 2986796"/>
                <a:gd name="connsiteX237" fmla="*/ 106995 w 2990398"/>
                <a:gd name="connsiteY237" fmla="*/ 1918659 h 2986796"/>
                <a:gd name="connsiteX238" fmla="*/ 111528 w 2990398"/>
                <a:gd name="connsiteY238" fmla="*/ 1887829 h 2986796"/>
                <a:gd name="connsiteX239" fmla="*/ 115156 w 2990398"/>
                <a:gd name="connsiteY239" fmla="*/ 1857001 h 2986796"/>
                <a:gd name="connsiteX240" fmla="*/ 116970 w 2990398"/>
                <a:gd name="connsiteY240" fmla="*/ 1826171 h 2986796"/>
                <a:gd name="connsiteX241" fmla="*/ 116970 w 2990398"/>
                <a:gd name="connsiteY241" fmla="*/ 1796249 h 2986796"/>
                <a:gd name="connsiteX242" fmla="*/ 113343 w 2990398"/>
                <a:gd name="connsiteY242" fmla="*/ 1768140 h 2986796"/>
                <a:gd name="connsiteX243" fmla="*/ 106089 w 2990398"/>
                <a:gd name="connsiteY243" fmla="*/ 1740031 h 2986796"/>
                <a:gd name="connsiteX244" fmla="*/ 95208 w 2990398"/>
                <a:gd name="connsiteY244" fmla="*/ 1713736 h 2986796"/>
                <a:gd name="connsiteX245" fmla="*/ 81606 w 2990398"/>
                <a:gd name="connsiteY245" fmla="*/ 1686534 h 2986796"/>
                <a:gd name="connsiteX246" fmla="*/ 66192 w 2990398"/>
                <a:gd name="connsiteY246" fmla="*/ 1659332 h 2986796"/>
                <a:gd name="connsiteX247" fmla="*/ 49872 w 2990398"/>
                <a:gd name="connsiteY247" fmla="*/ 1632130 h 2986796"/>
                <a:gd name="connsiteX248" fmla="*/ 34458 w 2990398"/>
                <a:gd name="connsiteY248" fmla="*/ 1605834 h 2986796"/>
                <a:gd name="connsiteX249" fmla="*/ 20855 w 2990398"/>
                <a:gd name="connsiteY249" fmla="*/ 1577725 h 2986796"/>
                <a:gd name="connsiteX250" fmla="*/ 9975 w 2990398"/>
                <a:gd name="connsiteY250" fmla="*/ 1550523 h 2986796"/>
                <a:gd name="connsiteX251" fmla="*/ 2721 w 2990398"/>
                <a:gd name="connsiteY251" fmla="*/ 1522414 h 2986796"/>
                <a:gd name="connsiteX252" fmla="*/ 0 w 2990398"/>
                <a:gd name="connsiteY252" fmla="*/ 1493398 h 2986796"/>
                <a:gd name="connsiteX253" fmla="*/ 2721 w 2990398"/>
                <a:gd name="connsiteY253" fmla="*/ 1464384 h 2986796"/>
                <a:gd name="connsiteX254" fmla="*/ 9975 w 2990398"/>
                <a:gd name="connsiteY254" fmla="*/ 1436275 h 2986796"/>
                <a:gd name="connsiteX255" fmla="*/ 20855 w 2990398"/>
                <a:gd name="connsiteY255" fmla="*/ 1409071 h 2986796"/>
                <a:gd name="connsiteX256" fmla="*/ 34458 w 2990398"/>
                <a:gd name="connsiteY256" fmla="*/ 1380964 h 2986796"/>
                <a:gd name="connsiteX257" fmla="*/ 49872 w 2990398"/>
                <a:gd name="connsiteY257" fmla="*/ 1354668 h 2986796"/>
                <a:gd name="connsiteX258" fmla="*/ 66192 w 2990398"/>
                <a:gd name="connsiteY258" fmla="*/ 1327465 h 2986796"/>
                <a:gd name="connsiteX259" fmla="*/ 81606 w 2990398"/>
                <a:gd name="connsiteY259" fmla="*/ 1300263 h 2986796"/>
                <a:gd name="connsiteX260" fmla="*/ 95208 w 2990398"/>
                <a:gd name="connsiteY260" fmla="*/ 1273062 h 2986796"/>
                <a:gd name="connsiteX261" fmla="*/ 106089 w 2990398"/>
                <a:gd name="connsiteY261" fmla="*/ 1246765 h 2986796"/>
                <a:gd name="connsiteX262" fmla="*/ 113343 w 2990398"/>
                <a:gd name="connsiteY262" fmla="*/ 1218656 h 2986796"/>
                <a:gd name="connsiteX263" fmla="*/ 116970 w 2990398"/>
                <a:gd name="connsiteY263" fmla="*/ 1190548 h 2986796"/>
                <a:gd name="connsiteX264" fmla="*/ 116970 w 2990398"/>
                <a:gd name="connsiteY264" fmla="*/ 1160626 h 2986796"/>
                <a:gd name="connsiteX265" fmla="*/ 115156 w 2990398"/>
                <a:gd name="connsiteY265" fmla="*/ 1129796 h 2986796"/>
                <a:gd name="connsiteX266" fmla="*/ 111528 w 2990398"/>
                <a:gd name="connsiteY266" fmla="*/ 1098967 h 2986796"/>
                <a:gd name="connsiteX267" fmla="*/ 106995 w 2990398"/>
                <a:gd name="connsiteY267" fmla="*/ 1068137 h 2986796"/>
                <a:gd name="connsiteX268" fmla="*/ 103368 w 2990398"/>
                <a:gd name="connsiteY268" fmla="*/ 1037309 h 2986796"/>
                <a:gd name="connsiteX269" fmla="*/ 100648 w 2990398"/>
                <a:gd name="connsiteY269" fmla="*/ 1006481 h 2986796"/>
                <a:gd name="connsiteX270" fmla="*/ 101555 w 2990398"/>
                <a:gd name="connsiteY270" fmla="*/ 977465 h 2986796"/>
                <a:gd name="connsiteX271" fmla="*/ 105182 w 2990398"/>
                <a:gd name="connsiteY271" fmla="*/ 949356 h 2986796"/>
                <a:gd name="connsiteX272" fmla="*/ 113343 w 2990398"/>
                <a:gd name="connsiteY272" fmla="*/ 922153 h 2986796"/>
                <a:gd name="connsiteX273" fmla="*/ 125130 w 2990398"/>
                <a:gd name="connsiteY273" fmla="*/ 899485 h 2986796"/>
                <a:gd name="connsiteX274" fmla="*/ 140545 w 2990398"/>
                <a:gd name="connsiteY274" fmla="*/ 877723 h 2986796"/>
                <a:gd name="connsiteX275" fmla="*/ 158679 w 2990398"/>
                <a:gd name="connsiteY275" fmla="*/ 858682 h 2986796"/>
                <a:gd name="connsiteX276" fmla="*/ 179534 w 2990398"/>
                <a:gd name="connsiteY276" fmla="*/ 839640 h 2986796"/>
                <a:gd name="connsiteX277" fmla="*/ 201296 w 2990398"/>
                <a:gd name="connsiteY277" fmla="*/ 822412 h 2986796"/>
                <a:gd name="connsiteX278" fmla="*/ 223963 w 2990398"/>
                <a:gd name="connsiteY278" fmla="*/ 805184 h 2986796"/>
                <a:gd name="connsiteX279" fmla="*/ 246631 w 2990398"/>
                <a:gd name="connsiteY279" fmla="*/ 787956 h 2986796"/>
                <a:gd name="connsiteX280" fmla="*/ 269300 w 2990398"/>
                <a:gd name="connsiteY280" fmla="*/ 770728 h 2986796"/>
                <a:gd name="connsiteX281" fmla="*/ 290155 w 2990398"/>
                <a:gd name="connsiteY281" fmla="*/ 752593 h 2986796"/>
                <a:gd name="connsiteX282" fmla="*/ 308290 w 2990398"/>
                <a:gd name="connsiteY282" fmla="*/ 731739 h 2986796"/>
                <a:gd name="connsiteX283" fmla="*/ 324611 w 2990398"/>
                <a:gd name="connsiteY283" fmla="*/ 711789 h 2986796"/>
                <a:gd name="connsiteX284" fmla="*/ 337304 w 2990398"/>
                <a:gd name="connsiteY284" fmla="*/ 689121 h 2986796"/>
                <a:gd name="connsiteX285" fmla="*/ 348185 w 2990398"/>
                <a:gd name="connsiteY285" fmla="*/ 664641 h 2986796"/>
                <a:gd name="connsiteX286" fmla="*/ 357253 w 2990398"/>
                <a:gd name="connsiteY286" fmla="*/ 638344 h 2986796"/>
                <a:gd name="connsiteX287" fmla="*/ 365414 w 2990398"/>
                <a:gd name="connsiteY287" fmla="*/ 611141 h 2986796"/>
                <a:gd name="connsiteX288" fmla="*/ 372668 w 2990398"/>
                <a:gd name="connsiteY288" fmla="*/ 583940 h 2986796"/>
                <a:gd name="connsiteX289" fmla="*/ 379921 w 2990398"/>
                <a:gd name="connsiteY289" fmla="*/ 555831 h 2986796"/>
                <a:gd name="connsiteX290" fmla="*/ 388082 w 2990398"/>
                <a:gd name="connsiteY290" fmla="*/ 529536 h 2986796"/>
                <a:gd name="connsiteX291" fmla="*/ 397149 w 2990398"/>
                <a:gd name="connsiteY291" fmla="*/ 503239 h 2986796"/>
                <a:gd name="connsiteX292" fmla="*/ 408030 w 2990398"/>
                <a:gd name="connsiteY292" fmla="*/ 478758 h 2986796"/>
                <a:gd name="connsiteX293" fmla="*/ 421632 w 2990398"/>
                <a:gd name="connsiteY293" fmla="*/ 456997 h 2986796"/>
                <a:gd name="connsiteX294" fmla="*/ 437951 w 2990398"/>
                <a:gd name="connsiteY294" fmla="*/ 437048 h 2986796"/>
                <a:gd name="connsiteX295" fmla="*/ 457900 w 2990398"/>
                <a:gd name="connsiteY295" fmla="*/ 420727 h 2986796"/>
                <a:gd name="connsiteX296" fmla="*/ 479662 w 2990398"/>
                <a:gd name="connsiteY296" fmla="*/ 407126 h 2986796"/>
                <a:gd name="connsiteX297" fmla="*/ 504143 w 2990398"/>
                <a:gd name="connsiteY297" fmla="*/ 396244 h 2986796"/>
                <a:gd name="connsiteX298" fmla="*/ 530438 w 2990398"/>
                <a:gd name="connsiteY298" fmla="*/ 387178 h 2986796"/>
                <a:gd name="connsiteX299" fmla="*/ 556733 w 2990398"/>
                <a:gd name="connsiteY299" fmla="*/ 379017 h 2986796"/>
                <a:gd name="connsiteX300" fmla="*/ 584842 w 2990398"/>
                <a:gd name="connsiteY300" fmla="*/ 371762 h 2986796"/>
                <a:gd name="connsiteX301" fmla="*/ 612044 w 2990398"/>
                <a:gd name="connsiteY301" fmla="*/ 364509 h 2986796"/>
                <a:gd name="connsiteX302" fmla="*/ 639246 w 2990398"/>
                <a:gd name="connsiteY302" fmla="*/ 356348 h 2986796"/>
                <a:gd name="connsiteX303" fmla="*/ 665541 w 2990398"/>
                <a:gd name="connsiteY303" fmla="*/ 347282 h 2986796"/>
                <a:gd name="connsiteX304" fmla="*/ 690023 w 2990398"/>
                <a:gd name="connsiteY304" fmla="*/ 336400 h 2986796"/>
                <a:gd name="connsiteX305" fmla="*/ 712691 w 2990398"/>
                <a:gd name="connsiteY305" fmla="*/ 323707 h 2986796"/>
                <a:gd name="connsiteX306" fmla="*/ 732639 w 2990398"/>
                <a:gd name="connsiteY306" fmla="*/ 307385 h 2986796"/>
                <a:gd name="connsiteX307" fmla="*/ 753494 w 2990398"/>
                <a:gd name="connsiteY307" fmla="*/ 289249 h 2986796"/>
                <a:gd name="connsiteX308" fmla="*/ 771629 w 2990398"/>
                <a:gd name="connsiteY308" fmla="*/ 268395 h 2986796"/>
                <a:gd name="connsiteX309" fmla="*/ 788856 w 2990398"/>
                <a:gd name="connsiteY309" fmla="*/ 246632 h 2986796"/>
                <a:gd name="connsiteX310" fmla="*/ 806083 w 2990398"/>
                <a:gd name="connsiteY310" fmla="*/ 223964 h 2986796"/>
                <a:gd name="connsiteX311" fmla="*/ 823313 w 2990398"/>
                <a:gd name="connsiteY311" fmla="*/ 201296 h 2986796"/>
                <a:gd name="connsiteX312" fmla="*/ 840540 w 2990398"/>
                <a:gd name="connsiteY312" fmla="*/ 179535 h 2986796"/>
                <a:gd name="connsiteX313" fmla="*/ 859581 w 2990398"/>
                <a:gd name="connsiteY313" fmla="*/ 158680 h 2986796"/>
                <a:gd name="connsiteX314" fmla="*/ 878622 w 2990398"/>
                <a:gd name="connsiteY314" fmla="*/ 140545 h 2986796"/>
                <a:gd name="connsiteX315" fmla="*/ 900384 w 2990398"/>
                <a:gd name="connsiteY315" fmla="*/ 125130 h 2986796"/>
                <a:gd name="connsiteX316" fmla="*/ 923053 w 2990398"/>
                <a:gd name="connsiteY316" fmla="*/ 113343 h 2986796"/>
                <a:gd name="connsiteX317" fmla="*/ 950255 w 2990398"/>
                <a:gd name="connsiteY317" fmla="*/ 105182 h 2986796"/>
                <a:gd name="connsiteX318" fmla="*/ 978364 w 2990398"/>
                <a:gd name="connsiteY318" fmla="*/ 101554 h 2986796"/>
                <a:gd name="connsiteX319" fmla="*/ 1007378 w 2990398"/>
                <a:gd name="connsiteY319" fmla="*/ 100648 h 2986796"/>
                <a:gd name="connsiteX320" fmla="*/ 1038207 w 2990398"/>
                <a:gd name="connsiteY320" fmla="*/ 103369 h 2986796"/>
                <a:gd name="connsiteX321" fmla="*/ 1069036 w 2990398"/>
                <a:gd name="connsiteY321" fmla="*/ 106996 h 2986796"/>
                <a:gd name="connsiteX322" fmla="*/ 1099866 w 2990398"/>
                <a:gd name="connsiteY322" fmla="*/ 111529 h 2986796"/>
                <a:gd name="connsiteX323" fmla="*/ 1130694 w 2990398"/>
                <a:gd name="connsiteY323" fmla="*/ 115157 h 2986796"/>
                <a:gd name="connsiteX324" fmla="*/ 1161523 w 2990398"/>
                <a:gd name="connsiteY324" fmla="*/ 116970 h 2986796"/>
                <a:gd name="connsiteX325" fmla="*/ 1191445 w 2990398"/>
                <a:gd name="connsiteY325" fmla="*/ 116970 h 2986796"/>
                <a:gd name="connsiteX326" fmla="*/ 1219554 w 2990398"/>
                <a:gd name="connsiteY326" fmla="*/ 113343 h 2986796"/>
                <a:gd name="connsiteX327" fmla="*/ 1247663 w 2990398"/>
                <a:gd name="connsiteY327" fmla="*/ 106088 h 2986796"/>
                <a:gd name="connsiteX328" fmla="*/ 1274865 w 2990398"/>
                <a:gd name="connsiteY328" fmla="*/ 95209 h 2986796"/>
                <a:gd name="connsiteX329" fmla="*/ 1302066 w 2990398"/>
                <a:gd name="connsiteY329" fmla="*/ 80699 h 2986796"/>
                <a:gd name="connsiteX330" fmla="*/ 1329268 w 2990398"/>
                <a:gd name="connsiteY330" fmla="*/ 66192 h 2986796"/>
                <a:gd name="connsiteX331" fmla="*/ 1356470 w 2990398"/>
                <a:gd name="connsiteY331" fmla="*/ 49872 h 2986796"/>
                <a:gd name="connsiteX332" fmla="*/ 1382765 w 2990398"/>
                <a:gd name="connsiteY332" fmla="*/ 34456 h 2986796"/>
                <a:gd name="connsiteX333" fmla="*/ 1410874 w 2990398"/>
                <a:gd name="connsiteY333" fmla="*/ 20855 h 2986796"/>
                <a:gd name="connsiteX334" fmla="*/ 1438076 w 2990398"/>
                <a:gd name="connsiteY334" fmla="*/ 9974 h 2986796"/>
                <a:gd name="connsiteX335" fmla="*/ 1466185 w 2990398"/>
                <a:gd name="connsiteY335" fmla="*/ 2720 h 298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990398" h="2986796">
                  <a:moveTo>
                    <a:pt x="1495200" y="0"/>
                  </a:moveTo>
                  <a:lnTo>
                    <a:pt x="1524214" y="2720"/>
                  </a:lnTo>
                  <a:lnTo>
                    <a:pt x="1552324" y="9974"/>
                  </a:lnTo>
                  <a:lnTo>
                    <a:pt x="1579526" y="20855"/>
                  </a:lnTo>
                  <a:lnTo>
                    <a:pt x="1607633" y="34456"/>
                  </a:lnTo>
                  <a:lnTo>
                    <a:pt x="1633930" y="49872"/>
                  </a:lnTo>
                  <a:lnTo>
                    <a:pt x="1661132" y="66192"/>
                  </a:lnTo>
                  <a:lnTo>
                    <a:pt x="1688333" y="80699"/>
                  </a:lnTo>
                  <a:lnTo>
                    <a:pt x="1715535" y="95209"/>
                  </a:lnTo>
                  <a:lnTo>
                    <a:pt x="1741831" y="106088"/>
                  </a:lnTo>
                  <a:lnTo>
                    <a:pt x="1770845" y="113343"/>
                  </a:lnTo>
                  <a:lnTo>
                    <a:pt x="1798954" y="116970"/>
                  </a:lnTo>
                  <a:lnTo>
                    <a:pt x="1828877" y="116970"/>
                  </a:lnTo>
                  <a:lnTo>
                    <a:pt x="1859705" y="115157"/>
                  </a:lnTo>
                  <a:lnTo>
                    <a:pt x="1890534" y="111529"/>
                  </a:lnTo>
                  <a:lnTo>
                    <a:pt x="1921363" y="106996"/>
                  </a:lnTo>
                  <a:lnTo>
                    <a:pt x="1952192" y="103369"/>
                  </a:lnTo>
                  <a:lnTo>
                    <a:pt x="1983021" y="100648"/>
                  </a:lnTo>
                  <a:lnTo>
                    <a:pt x="2012036" y="101554"/>
                  </a:lnTo>
                  <a:lnTo>
                    <a:pt x="2040145" y="105182"/>
                  </a:lnTo>
                  <a:lnTo>
                    <a:pt x="2067346" y="113343"/>
                  </a:lnTo>
                  <a:lnTo>
                    <a:pt x="2090015" y="125130"/>
                  </a:lnTo>
                  <a:lnTo>
                    <a:pt x="2111775" y="140545"/>
                  </a:lnTo>
                  <a:lnTo>
                    <a:pt x="2130817" y="158680"/>
                  </a:lnTo>
                  <a:lnTo>
                    <a:pt x="2149858" y="179535"/>
                  </a:lnTo>
                  <a:lnTo>
                    <a:pt x="2167088" y="201296"/>
                  </a:lnTo>
                  <a:lnTo>
                    <a:pt x="2184315" y="223964"/>
                  </a:lnTo>
                  <a:lnTo>
                    <a:pt x="2201542" y="246632"/>
                  </a:lnTo>
                  <a:lnTo>
                    <a:pt x="2218769" y="268395"/>
                  </a:lnTo>
                  <a:lnTo>
                    <a:pt x="2236905" y="289249"/>
                  </a:lnTo>
                  <a:lnTo>
                    <a:pt x="2257760" y="307385"/>
                  </a:lnTo>
                  <a:lnTo>
                    <a:pt x="2277709" y="323707"/>
                  </a:lnTo>
                  <a:lnTo>
                    <a:pt x="2300376" y="336400"/>
                  </a:lnTo>
                  <a:lnTo>
                    <a:pt x="2324858" y="347282"/>
                  </a:lnTo>
                  <a:lnTo>
                    <a:pt x="2351153" y="356348"/>
                  </a:lnTo>
                  <a:lnTo>
                    <a:pt x="2378355" y="364509"/>
                  </a:lnTo>
                  <a:lnTo>
                    <a:pt x="2405556" y="371762"/>
                  </a:lnTo>
                  <a:lnTo>
                    <a:pt x="2433665" y="379017"/>
                  </a:lnTo>
                  <a:lnTo>
                    <a:pt x="2459961" y="387178"/>
                  </a:lnTo>
                  <a:lnTo>
                    <a:pt x="2486255" y="396244"/>
                  </a:lnTo>
                  <a:lnTo>
                    <a:pt x="2510738" y="407126"/>
                  </a:lnTo>
                  <a:lnTo>
                    <a:pt x="2532500" y="420727"/>
                  </a:lnTo>
                  <a:lnTo>
                    <a:pt x="2552448" y="437048"/>
                  </a:lnTo>
                  <a:lnTo>
                    <a:pt x="2568768" y="456997"/>
                  </a:lnTo>
                  <a:lnTo>
                    <a:pt x="2582369" y="478758"/>
                  </a:lnTo>
                  <a:lnTo>
                    <a:pt x="2593250" y="503239"/>
                  </a:lnTo>
                  <a:lnTo>
                    <a:pt x="2602317" y="529536"/>
                  </a:lnTo>
                  <a:lnTo>
                    <a:pt x="2610477" y="555831"/>
                  </a:lnTo>
                  <a:lnTo>
                    <a:pt x="2617732" y="583940"/>
                  </a:lnTo>
                  <a:lnTo>
                    <a:pt x="2624986" y="611141"/>
                  </a:lnTo>
                  <a:lnTo>
                    <a:pt x="2633146" y="638344"/>
                  </a:lnTo>
                  <a:lnTo>
                    <a:pt x="2642213" y="664641"/>
                  </a:lnTo>
                  <a:lnTo>
                    <a:pt x="2653094" y="689121"/>
                  </a:lnTo>
                  <a:lnTo>
                    <a:pt x="2665789" y="711789"/>
                  </a:lnTo>
                  <a:lnTo>
                    <a:pt x="2682110" y="731739"/>
                  </a:lnTo>
                  <a:lnTo>
                    <a:pt x="2700244" y="752593"/>
                  </a:lnTo>
                  <a:lnTo>
                    <a:pt x="2721098" y="770728"/>
                  </a:lnTo>
                  <a:lnTo>
                    <a:pt x="2742860" y="787956"/>
                  </a:lnTo>
                  <a:lnTo>
                    <a:pt x="2766436" y="805184"/>
                  </a:lnTo>
                  <a:lnTo>
                    <a:pt x="2789104" y="822412"/>
                  </a:lnTo>
                  <a:lnTo>
                    <a:pt x="2810864" y="839640"/>
                  </a:lnTo>
                  <a:lnTo>
                    <a:pt x="2831718" y="858682"/>
                  </a:lnTo>
                  <a:lnTo>
                    <a:pt x="2849854" y="877723"/>
                  </a:lnTo>
                  <a:lnTo>
                    <a:pt x="2865269" y="899485"/>
                  </a:lnTo>
                  <a:lnTo>
                    <a:pt x="2877057" y="922153"/>
                  </a:lnTo>
                  <a:lnTo>
                    <a:pt x="2885217" y="949356"/>
                  </a:lnTo>
                  <a:lnTo>
                    <a:pt x="2888844" y="977465"/>
                  </a:lnTo>
                  <a:lnTo>
                    <a:pt x="2889751" y="1006481"/>
                  </a:lnTo>
                  <a:lnTo>
                    <a:pt x="2887031" y="1037309"/>
                  </a:lnTo>
                  <a:lnTo>
                    <a:pt x="2883403" y="1068137"/>
                  </a:lnTo>
                  <a:lnTo>
                    <a:pt x="2878870" y="1098967"/>
                  </a:lnTo>
                  <a:lnTo>
                    <a:pt x="2875242" y="1129796"/>
                  </a:lnTo>
                  <a:lnTo>
                    <a:pt x="2873430" y="1160626"/>
                  </a:lnTo>
                  <a:lnTo>
                    <a:pt x="2873430" y="1190548"/>
                  </a:lnTo>
                  <a:lnTo>
                    <a:pt x="2877057" y="1218656"/>
                  </a:lnTo>
                  <a:lnTo>
                    <a:pt x="2884310" y="1246765"/>
                  </a:lnTo>
                  <a:lnTo>
                    <a:pt x="2895190" y="1273062"/>
                  </a:lnTo>
                  <a:lnTo>
                    <a:pt x="2909700" y="1300263"/>
                  </a:lnTo>
                  <a:lnTo>
                    <a:pt x="2924206" y="1327465"/>
                  </a:lnTo>
                  <a:lnTo>
                    <a:pt x="2940528" y="1354668"/>
                  </a:lnTo>
                  <a:lnTo>
                    <a:pt x="2955942" y="1380964"/>
                  </a:lnTo>
                  <a:lnTo>
                    <a:pt x="2969543" y="1409071"/>
                  </a:lnTo>
                  <a:lnTo>
                    <a:pt x="2980424" y="1436275"/>
                  </a:lnTo>
                  <a:lnTo>
                    <a:pt x="2987677" y="1464384"/>
                  </a:lnTo>
                  <a:lnTo>
                    <a:pt x="2990398" y="1493398"/>
                  </a:lnTo>
                  <a:lnTo>
                    <a:pt x="2987677" y="1522414"/>
                  </a:lnTo>
                  <a:lnTo>
                    <a:pt x="2980424" y="1550523"/>
                  </a:lnTo>
                  <a:lnTo>
                    <a:pt x="2969543" y="1577725"/>
                  </a:lnTo>
                  <a:lnTo>
                    <a:pt x="2955942" y="1605834"/>
                  </a:lnTo>
                  <a:lnTo>
                    <a:pt x="2940528" y="1632130"/>
                  </a:lnTo>
                  <a:lnTo>
                    <a:pt x="2924206" y="1659332"/>
                  </a:lnTo>
                  <a:lnTo>
                    <a:pt x="2909700" y="1686534"/>
                  </a:lnTo>
                  <a:lnTo>
                    <a:pt x="2895190" y="1713736"/>
                  </a:lnTo>
                  <a:lnTo>
                    <a:pt x="2884310" y="1740031"/>
                  </a:lnTo>
                  <a:lnTo>
                    <a:pt x="2877057" y="1768140"/>
                  </a:lnTo>
                  <a:lnTo>
                    <a:pt x="2873430" y="1796249"/>
                  </a:lnTo>
                  <a:lnTo>
                    <a:pt x="2873430" y="1826171"/>
                  </a:lnTo>
                  <a:lnTo>
                    <a:pt x="2875242" y="1857001"/>
                  </a:lnTo>
                  <a:lnTo>
                    <a:pt x="2878870" y="1887829"/>
                  </a:lnTo>
                  <a:lnTo>
                    <a:pt x="2883403" y="1918659"/>
                  </a:lnTo>
                  <a:lnTo>
                    <a:pt x="2887031" y="1949489"/>
                  </a:lnTo>
                  <a:lnTo>
                    <a:pt x="2889751" y="1980317"/>
                  </a:lnTo>
                  <a:lnTo>
                    <a:pt x="2888844" y="2009333"/>
                  </a:lnTo>
                  <a:lnTo>
                    <a:pt x="2885217" y="2037442"/>
                  </a:lnTo>
                  <a:lnTo>
                    <a:pt x="2877057" y="2064644"/>
                  </a:lnTo>
                  <a:lnTo>
                    <a:pt x="2865269" y="2087312"/>
                  </a:lnTo>
                  <a:lnTo>
                    <a:pt x="2849854" y="2109074"/>
                  </a:lnTo>
                  <a:lnTo>
                    <a:pt x="2831718" y="2128116"/>
                  </a:lnTo>
                  <a:lnTo>
                    <a:pt x="2810864" y="2147156"/>
                  </a:lnTo>
                  <a:lnTo>
                    <a:pt x="2789104" y="2164385"/>
                  </a:lnTo>
                  <a:lnTo>
                    <a:pt x="2766436" y="2181613"/>
                  </a:lnTo>
                  <a:lnTo>
                    <a:pt x="2742860" y="2198842"/>
                  </a:lnTo>
                  <a:lnTo>
                    <a:pt x="2721098" y="2216069"/>
                  </a:lnTo>
                  <a:lnTo>
                    <a:pt x="2700244" y="2234203"/>
                  </a:lnTo>
                  <a:lnTo>
                    <a:pt x="2682110" y="2255059"/>
                  </a:lnTo>
                  <a:lnTo>
                    <a:pt x="2665789" y="2275007"/>
                  </a:lnTo>
                  <a:lnTo>
                    <a:pt x="2653094" y="2297675"/>
                  </a:lnTo>
                  <a:lnTo>
                    <a:pt x="2642213" y="2322157"/>
                  </a:lnTo>
                  <a:lnTo>
                    <a:pt x="2633146" y="2348452"/>
                  </a:lnTo>
                  <a:lnTo>
                    <a:pt x="2624986" y="2375655"/>
                  </a:lnTo>
                  <a:lnTo>
                    <a:pt x="2617732" y="2402858"/>
                  </a:lnTo>
                  <a:lnTo>
                    <a:pt x="2610477" y="2430967"/>
                  </a:lnTo>
                  <a:lnTo>
                    <a:pt x="2602317" y="2457261"/>
                  </a:lnTo>
                  <a:lnTo>
                    <a:pt x="2593250" y="2483556"/>
                  </a:lnTo>
                  <a:lnTo>
                    <a:pt x="2582369" y="2508038"/>
                  </a:lnTo>
                  <a:lnTo>
                    <a:pt x="2568768" y="2529801"/>
                  </a:lnTo>
                  <a:lnTo>
                    <a:pt x="2552448" y="2549749"/>
                  </a:lnTo>
                  <a:lnTo>
                    <a:pt x="2532500" y="2566069"/>
                  </a:lnTo>
                  <a:lnTo>
                    <a:pt x="2510738" y="2579670"/>
                  </a:lnTo>
                  <a:lnTo>
                    <a:pt x="2486255" y="2590552"/>
                  </a:lnTo>
                  <a:lnTo>
                    <a:pt x="2459961" y="2599619"/>
                  </a:lnTo>
                  <a:lnTo>
                    <a:pt x="2433665" y="2607779"/>
                  </a:lnTo>
                  <a:lnTo>
                    <a:pt x="2405556" y="2615034"/>
                  </a:lnTo>
                  <a:lnTo>
                    <a:pt x="2378355" y="2622287"/>
                  </a:lnTo>
                  <a:lnTo>
                    <a:pt x="2351153" y="2630448"/>
                  </a:lnTo>
                  <a:lnTo>
                    <a:pt x="2324858" y="2639517"/>
                  </a:lnTo>
                  <a:lnTo>
                    <a:pt x="2300376" y="2650397"/>
                  </a:lnTo>
                  <a:lnTo>
                    <a:pt x="2277709" y="2663091"/>
                  </a:lnTo>
                  <a:lnTo>
                    <a:pt x="2257760" y="2679412"/>
                  </a:lnTo>
                  <a:lnTo>
                    <a:pt x="2236905" y="2697548"/>
                  </a:lnTo>
                  <a:lnTo>
                    <a:pt x="2218769" y="2718403"/>
                  </a:lnTo>
                  <a:lnTo>
                    <a:pt x="2201542" y="2740164"/>
                  </a:lnTo>
                  <a:lnTo>
                    <a:pt x="2184315" y="2762832"/>
                  </a:lnTo>
                  <a:lnTo>
                    <a:pt x="2167088" y="2785501"/>
                  </a:lnTo>
                  <a:lnTo>
                    <a:pt x="2149858" y="2807263"/>
                  </a:lnTo>
                  <a:lnTo>
                    <a:pt x="2130817" y="2828117"/>
                  </a:lnTo>
                  <a:lnTo>
                    <a:pt x="2111775" y="2846252"/>
                  </a:lnTo>
                  <a:lnTo>
                    <a:pt x="2090015" y="2861666"/>
                  </a:lnTo>
                  <a:lnTo>
                    <a:pt x="2067346" y="2873455"/>
                  </a:lnTo>
                  <a:lnTo>
                    <a:pt x="2040145" y="2881614"/>
                  </a:lnTo>
                  <a:lnTo>
                    <a:pt x="2012036" y="2885242"/>
                  </a:lnTo>
                  <a:lnTo>
                    <a:pt x="1983021" y="2886149"/>
                  </a:lnTo>
                  <a:lnTo>
                    <a:pt x="1952192" y="2883428"/>
                  </a:lnTo>
                  <a:lnTo>
                    <a:pt x="1921363" y="2879802"/>
                  </a:lnTo>
                  <a:lnTo>
                    <a:pt x="1890534" y="2875267"/>
                  </a:lnTo>
                  <a:lnTo>
                    <a:pt x="1859705" y="2871641"/>
                  </a:lnTo>
                  <a:lnTo>
                    <a:pt x="1828877" y="2869827"/>
                  </a:lnTo>
                  <a:lnTo>
                    <a:pt x="1798954" y="2869827"/>
                  </a:lnTo>
                  <a:lnTo>
                    <a:pt x="1770845" y="2873455"/>
                  </a:lnTo>
                  <a:lnTo>
                    <a:pt x="1741831" y="2880708"/>
                  </a:lnTo>
                  <a:lnTo>
                    <a:pt x="1715535" y="2891590"/>
                  </a:lnTo>
                  <a:lnTo>
                    <a:pt x="1688333" y="2906097"/>
                  </a:lnTo>
                  <a:lnTo>
                    <a:pt x="1661132" y="2920605"/>
                  </a:lnTo>
                  <a:lnTo>
                    <a:pt x="1633930" y="2936927"/>
                  </a:lnTo>
                  <a:lnTo>
                    <a:pt x="1607633" y="2952341"/>
                  </a:lnTo>
                  <a:lnTo>
                    <a:pt x="1579526" y="2965941"/>
                  </a:lnTo>
                  <a:lnTo>
                    <a:pt x="1552324" y="2976823"/>
                  </a:lnTo>
                  <a:lnTo>
                    <a:pt x="1524214" y="2984076"/>
                  </a:lnTo>
                  <a:lnTo>
                    <a:pt x="1495200" y="2986796"/>
                  </a:lnTo>
                  <a:lnTo>
                    <a:pt x="1466185" y="2984076"/>
                  </a:lnTo>
                  <a:lnTo>
                    <a:pt x="1438076" y="2976823"/>
                  </a:lnTo>
                  <a:lnTo>
                    <a:pt x="1410874" y="2965941"/>
                  </a:lnTo>
                  <a:lnTo>
                    <a:pt x="1382765" y="2952341"/>
                  </a:lnTo>
                  <a:lnTo>
                    <a:pt x="1356470" y="2936927"/>
                  </a:lnTo>
                  <a:lnTo>
                    <a:pt x="1329268" y="2920605"/>
                  </a:lnTo>
                  <a:lnTo>
                    <a:pt x="1302066" y="2906097"/>
                  </a:lnTo>
                  <a:lnTo>
                    <a:pt x="1274865" y="2891590"/>
                  </a:lnTo>
                  <a:lnTo>
                    <a:pt x="1247663" y="2880708"/>
                  </a:lnTo>
                  <a:lnTo>
                    <a:pt x="1219554" y="2873455"/>
                  </a:lnTo>
                  <a:lnTo>
                    <a:pt x="1191445" y="2869827"/>
                  </a:lnTo>
                  <a:lnTo>
                    <a:pt x="1161523" y="2869827"/>
                  </a:lnTo>
                  <a:lnTo>
                    <a:pt x="1130694" y="2871641"/>
                  </a:lnTo>
                  <a:lnTo>
                    <a:pt x="1099866" y="2875267"/>
                  </a:lnTo>
                  <a:lnTo>
                    <a:pt x="1069036" y="2879802"/>
                  </a:lnTo>
                  <a:lnTo>
                    <a:pt x="1038207" y="2883428"/>
                  </a:lnTo>
                  <a:lnTo>
                    <a:pt x="1007378" y="2886149"/>
                  </a:lnTo>
                  <a:lnTo>
                    <a:pt x="978364" y="2885242"/>
                  </a:lnTo>
                  <a:lnTo>
                    <a:pt x="950255" y="2881614"/>
                  </a:lnTo>
                  <a:lnTo>
                    <a:pt x="923053" y="2873455"/>
                  </a:lnTo>
                  <a:lnTo>
                    <a:pt x="900384" y="2861666"/>
                  </a:lnTo>
                  <a:lnTo>
                    <a:pt x="878622" y="2846252"/>
                  </a:lnTo>
                  <a:lnTo>
                    <a:pt x="859581" y="2828117"/>
                  </a:lnTo>
                  <a:lnTo>
                    <a:pt x="840540" y="2807263"/>
                  </a:lnTo>
                  <a:lnTo>
                    <a:pt x="823313" y="2785501"/>
                  </a:lnTo>
                  <a:lnTo>
                    <a:pt x="806083" y="2762832"/>
                  </a:lnTo>
                  <a:lnTo>
                    <a:pt x="788856" y="2740164"/>
                  </a:lnTo>
                  <a:lnTo>
                    <a:pt x="771629" y="2718403"/>
                  </a:lnTo>
                  <a:lnTo>
                    <a:pt x="753494" y="2697548"/>
                  </a:lnTo>
                  <a:lnTo>
                    <a:pt x="732639" y="2679412"/>
                  </a:lnTo>
                  <a:lnTo>
                    <a:pt x="712691" y="2663091"/>
                  </a:lnTo>
                  <a:lnTo>
                    <a:pt x="690023" y="2650397"/>
                  </a:lnTo>
                  <a:lnTo>
                    <a:pt x="665541" y="2639517"/>
                  </a:lnTo>
                  <a:lnTo>
                    <a:pt x="639246" y="2630448"/>
                  </a:lnTo>
                  <a:lnTo>
                    <a:pt x="612044" y="2622287"/>
                  </a:lnTo>
                  <a:lnTo>
                    <a:pt x="584842" y="2615034"/>
                  </a:lnTo>
                  <a:lnTo>
                    <a:pt x="556733" y="2607779"/>
                  </a:lnTo>
                  <a:lnTo>
                    <a:pt x="530438" y="2599619"/>
                  </a:lnTo>
                  <a:lnTo>
                    <a:pt x="504143" y="2590552"/>
                  </a:lnTo>
                  <a:lnTo>
                    <a:pt x="479662" y="2579670"/>
                  </a:lnTo>
                  <a:lnTo>
                    <a:pt x="457900" y="2566069"/>
                  </a:lnTo>
                  <a:lnTo>
                    <a:pt x="437951" y="2549749"/>
                  </a:lnTo>
                  <a:lnTo>
                    <a:pt x="421632" y="2529801"/>
                  </a:lnTo>
                  <a:lnTo>
                    <a:pt x="408030" y="2508038"/>
                  </a:lnTo>
                  <a:lnTo>
                    <a:pt x="397149" y="2483556"/>
                  </a:lnTo>
                  <a:lnTo>
                    <a:pt x="388082" y="2457261"/>
                  </a:lnTo>
                  <a:lnTo>
                    <a:pt x="379921" y="2430967"/>
                  </a:lnTo>
                  <a:lnTo>
                    <a:pt x="372668" y="2402858"/>
                  </a:lnTo>
                  <a:lnTo>
                    <a:pt x="365414" y="2375655"/>
                  </a:lnTo>
                  <a:lnTo>
                    <a:pt x="357253" y="2348452"/>
                  </a:lnTo>
                  <a:lnTo>
                    <a:pt x="348185" y="2322157"/>
                  </a:lnTo>
                  <a:lnTo>
                    <a:pt x="337304" y="2297675"/>
                  </a:lnTo>
                  <a:lnTo>
                    <a:pt x="324611" y="2275007"/>
                  </a:lnTo>
                  <a:lnTo>
                    <a:pt x="308290" y="2255059"/>
                  </a:lnTo>
                  <a:lnTo>
                    <a:pt x="290155" y="2234203"/>
                  </a:lnTo>
                  <a:lnTo>
                    <a:pt x="269300" y="2216069"/>
                  </a:lnTo>
                  <a:lnTo>
                    <a:pt x="246631" y="2198842"/>
                  </a:lnTo>
                  <a:lnTo>
                    <a:pt x="223963" y="2181613"/>
                  </a:lnTo>
                  <a:lnTo>
                    <a:pt x="201296" y="2164385"/>
                  </a:lnTo>
                  <a:lnTo>
                    <a:pt x="179534" y="2147156"/>
                  </a:lnTo>
                  <a:lnTo>
                    <a:pt x="158679" y="2128116"/>
                  </a:lnTo>
                  <a:lnTo>
                    <a:pt x="140545" y="2109074"/>
                  </a:lnTo>
                  <a:lnTo>
                    <a:pt x="125130" y="2087312"/>
                  </a:lnTo>
                  <a:lnTo>
                    <a:pt x="113343" y="2064644"/>
                  </a:lnTo>
                  <a:lnTo>
                    <a:pt x="105182" y="2037442"/>
                  </a:lnTo>
                  <a:lnTo>
                    <a:pt x="101555" y="2009333"/>
                  </a:lnTo>
                  <a:lnTo>
                    <a:pt x="100648" y="1980317"/>
                  </a:lnTo>
                  <a:lnTo>
                    <a:pt x="103368" y="1949489"/>
                  </a:lnTo>
                  <a:lnTo>
                    <a:pt x="106995" y="1918659"/>
                  </a:lnTo>
                  <a:lnTo>
                    <a:pt x="111528" y="1887829"/>
                  </a:lnTo>
                  <a:lnTo>
                    <a:pt x="115156" y="1857001"/>
                  </a:lnTo>
                  <a:lnTo>
                    <a:pt x="116970" y="1826171"/>
                  </a:lnTo>
                  <a:lnTo>
                    <a:pt x="116970" y="1796249"/>
                  </a:lnTo>
                  <a:lnTo>
                    <a:pt x="113343" y="1768140"/>
                  </a:lnTo>
                  <a:lnTo>
                    <a:pt x="106089" y="1740031"/>
                  </a:lnTo>
                  <a:lnTo>
                    <a:pt x="95208" y="1713736"/>
                  </a:lnTo>
                  <a:lnTo>
                    <a:pt x="81606" y="1686534"/>
                  </a:lnTo>
                  <a:lnTo>
                    <a:pt x="66192" y="1659332"/>
                  </a:lnTo>
                  <a:lnTo>
                    <a:pt x="49872" y="1632130"/>
                  </a:lnTo>
                  <a:lnTo>
                    <a:pt x="34458" y="1605834"/>
                  </a:lnTo>
                  <a:lnTo>
                    <a:pt x="20855" y="1577725"/>
                  </a:lnTo>
                  <a:lnTo>
                    <a:pt x="9975" y="1550523"/>
                  </a:lnTo>
                  <a:lnTo>
                    <a:pt x="2721" y="1522414"/>
                  </a:lnTo>
                  <a:lnTo>
                    <a:pt x="0" y="1493398"/>
                  </a:lnTo>
                  <a:lnTo>
                    <a:pt x="2721" y="1464384"/>
                  </a:lnTo>
                  <a:lnTo>
                    <a:pt x="9975" y="1436275"/>
                  </a:lnTo>
                  <a:lnTo>
                    <a:pt x="20855" y="1409071"/>
                  </a:lnTo>
                  <a:lnTo>
                    <a:pt x="34458" y="1380964"/>
                  </a:lnTo>
                  <a:lnTo>
                    <a:pt x="49872" y="1354668"/>
                  </a:lnTo>
                  <a:lnTo>
                    <a:pt x="66192" y="1327465"/>
                  </a:lnTo>
                  <a:lnTo>
                    <a:pt x="81606" y="1300263"/>
                  </a:lnTo>
                  <a:lnTo>
                    <a:pt x="95208" y="1273062"/>
                  </a:lnTo>
                  <a:lnTo>
                    <a:pt x="106089" y="1246765"/>
                  </a:lnTo>
                  <a:lnTo>
                    <a:pt x="113343" y="1218656"/>
                  </a:lnTo>
                  <a:lnTo>
                    <a:pt x="116970" y="1190548"/>
                  </a:lnTo>
                  <a:lnTo>
                    <a:pt x="116970" y="1160626"/>
                  </a:lnTo>
                  <a:lnTo>
                    <a:pt x="115156" y="1129796"/>
                  </a:lnTo>
                  <a:lnTo>
                    <a:pt x="111528" y="1098967"/>
                  </a:lnTo>
                  <a:lnTo>
                    <a:pt x="106995" y="1068137"/>
                  </a:lnTo>
                  <a:lnTo>
                    <a:pt x="103368" y="1037309"/>
                  </a:lnTo>
                  <a:lnTo>
                    <a:pt x="100648" y="1006481"/>
                  </a:lnTo>
                  <a:lnTo>
                    <a:pt x="101555" y="977465"/>
                  </a:lnTo>
                  <a:lnTo>
                    <a:pt x="105182" y="949356"/>
                  </a:lnTo>
                  <a:lnTo>
                    <a:pt x="113343" y="922153"/>
                  </a:lnTo>
                  <a:lnTo>
                    <a:pt x="125130" y="899485"/>
                  </a:lnTo>
                  <a:lnTo>
                    <a:pt x="140545" y="877723"/>
                  </a:lnTo>
                  <a:lnTo>
                    <a:pt x="158679" y="858682"/>
                  </a:lnTo>
                  <a:lnTo>
                    <a:pt x="179534" y="839640"/>
                  </a:lnTo>
                  <a:lnTo>
                    <a:pt x="201296" y="822412"/>
                  </a:lnTo>
                  <a:lnTo>
                    <a:pt x="223963" y="805184"/>
                  </a:lnTo>
                  <a:lnTo>
                    <a:pt x="246631" y="787956"/>
                  </a:lnTo>
                  <a:lnTo>
                    <a:pt x="269300" y="770728"/>
                  </a:lnTo>
                  <a:lnTo>
                    <a:pt x="290155" y="752593"/>
                  </a:lnTo>
                  <a:lnTo>
                    <a:pt x="308290" y="731739"/>
                  </a:lnTo>
                  <a:lnTo>
                    <a:pt x="324611" y="711789"/>
                  </a:lnTo>
                  <a:lnTo>
                    <a:pt x="337304" y="689121"/>
                  </a:lnTo>
                  <a:lnTo>
                    <a:pt x="348185" y="664641"/>
                  </a:lnTo>
                  <a:lnTo>
                    <a:pt x="357253" y="638344"/>
                  </a:lnTo>
                  <a:lnTo>
                    <a:pt x="365414" y="611141"/>
                  </a:lnTo>
                  <a:lnTo>
                    <a:pt x="372668" y="583940"/>
                  </a:lnTo>
                  <a:lnTo>
                    <a:pt x="379921" y="555831"/>
                  </a:lnTo>
                  <a:lnTo>
                    <a:pt x="388082" y="529536"/>
                  </a:lnTo>
                  <a:lnTo>
                    <a:pt x="397149" y="503239"/>
                  </a:lnTo>
                  <a:lnTo>
                    <a:pt x="408030" y="478758"/>
                  </a:lnTo>
                  <a:lnTo>
                    <a:pt x="421632" y="456997"/>
                  </a:lnTo>
                  <a:lnTo>
                    <a:pt x="437951" y="437048"/>
                  </a:lnTo>
                  <a:lnTo>
                    <a:pt x="457900" y="420727"/>
                  </a:lnTo>
                  <a:lnTo>
                    <a:pt x="479662" y="407126"/>
                  </a:lnTo>
                  <a:lnTo>
                    <a:pt x="504143" y="396244"/>
                  </a:lnTo>
                  <a:lnTo>
                    <a:pt x="530438" y="387178"/>
                  </a:lnTo>
                  <a:lnTo>
                    <a:pt x="556733" y="379017"/>
                  </a:lnTo>
                  <a:lnTo>
                    <a:pt x="584842" y="371762"/>
                  </a:lnTo>
                  <a:lnTo>
                    <a:pt x="612044" y="364509"/>
                  </a:lnTo>
                  <a:lnTo>
                    <a:pt x="639246" y="356348"/>
                  </a:lnTo>
                  <a:lnTo>
                    <a:pt x="665541" y="347282"/>
                  </a:lnTo>
                  <a:lnTo>
                    <a:pt x="690023" y="336400"/>
                  </a:lnTo>
                  <a:lnTo>
                    <a:pt x="712691" y="323707"/>
                  </a:lnTo>
                  <a:lnTo>
                    <a:pt x="732639" y="307385"/>
                  </a:lnTo>
                  <a:lnTo>
                    <a:pt x="753494" y="289249"/>
                  </a:lnTo>
                  <a:lnTo>
                    <a:pt x="771629" y="268395"/>
                  </a:lnTo>
                  <a:lnTo>
                    <a:pt x="788856" y="246632"/>
                  </a:lnTo>
                  <a:lnTo>
                    <a:pt x="806083" y="223964"/>
                  </a:lnTo>
                  <a:lnTo>
                    <a:pt x="823313" y="201296"/>
                  </a:lnTo>
                  <a:lnTo>
                    <a:pt x="840540" y="179535"/>
                  </a:lnTo>
                  <a:lnTo>
                    <a:pt x="859581" y="158680"/>
                  </a:lnTo>
                  <a:lnTo>
                    <a:pt x="878622" y="140545"/>
                  </a:lnTo>
                  <a:lnTo>
                    <a:pt x="900384" y="125130"/>
                  </a:lnTo>
                  <a:lnTo>
                    <a:pt x="923053" y="113343"/>
                  </a:lnTo>
                  <a:lnTo>
                    <a:pt x="950255" y="105182"/>
                  </a:lnTo>
                  <a:lnTo>
                    <a:pt x="978364" y="101554"/>
                  </a:lnTo>
                  <a:lnTo>
                    <a:pt x="1007378" y="100648"/>
                  </a:lnTo>
                  <a:lnTo>
                    <a:pt x="1038207" y="103369"/>
                  </a:lnTo>
                  <a:lnTo>
                    <a:pt x="1069036" y="106996"/>
                  </a:lnTo>
                  <a:lnTo>
                    <a:pt x="1099866" y="111529"/>
                  </a:lnTo>
                  <a:lnTo>
                    <a:pt x="1130694" y="115157"/>
                  </a:lnTo>
                  <a:lnTo>
                    <a:pt x="1161523" y="116970"/>
                  </a:lnTo>
                  <a:lnTo>
                    <a:pt x="1191445" y="116970"/>
                  </a:lnTo>
                  <a:lnTo>
                    <a:pt x="1219554" y="113343"/>
                  </a:lnTo>
                  <a:lnTo>
                    <a:pt x="1247663" y="106088"/>
                  </a:lnTo>
                  <a:lnTo>
                    <a:pt x="1274865" y="95209"/>
                  </a:lnTo>
                  <a:lnTo>
                    <a:pt x="1302066" y="80699"/>
                  </a:lnTo>
                  <a:lnTo>
                    <a:pt x="1329268" y="66192"/>
                  </a:lnTo>
                  <a:lnTo>
                    <a:pt x="1356470" y="49872"/>
                  </a:lnTo>
                  <a:lnTo>
                    <a:pt x="1382765" y="34456"/>
                  </a:lnTo>
                  <a:lnTo>
                    <a:pt x="1410874" y="20855"/>
                  </a:lnTo>
                  <a:lnTo>
                    <a:pt x="1438076" y="9974"/>
                  </a:lnTo>
                  <a:lnTo>
                    <a:pt x="1466185" y="272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21" name="Freeform: Shape 4120">
              <a:extLst>
                <a:ext uri="{FF2B5EF4-FFF2-40B4-BE49-F238E27FC236}">
                  <a16:creationId xmlns:a16="http://schemas.microsoft.com/office/drawing/2014/main" id="{67042D35-575D-4898-836D-DA0D5671C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0805" y="2554317"/>
              <a:ext cx="3185554" cy="3181684"/>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grpSp>
      <p:grpSp>
        <p:nvGrpSpPr>
          <p:cNvPr id="4123" name="Group 4122">
            <a:extLst>
              <a:ext uri="{FF2B5EF4-FFF2-40B4-BE49-F238E27FC236}">
                <a16:creationId xmlns:a16="http://schemas.microsoft.com/office/drawing/2014/main" id="{BCE84650-6FAA-48DC-BB93-39BB42D85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21253" y="1"/>
            <a:ext cx="3122747" cy="3716538"/>
            <a:chOff x="8028338" y="1"/>
            <a:chExt cx="4163662" cy="3716538"/>
          </a:xfrm>
        </p:grpSpPr>
        <p:sp>
          <p:nvSpPr>
            <p:cNvPr id="4124" name="Freeform: Shape 4123">
              <a:extLst>
                <a:ext uri="{FF2B5EF4-FFF2-40B4-BE49-F238E27FC236}">
                  <a16:creationId xmlns:a16="http://schemas.microsoft.com/office/drawing/2014/main" id="{7C37B95F-766C-4F41-834B-F95D7F0E74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1642" y="1"/>
              <a:ext cx="4060358" cy="3613359"/>
            </a:xfrm>
            <a:custGeom>
              <a:avLst/>
              <a:gdLst>
                <a:gd name="connsiteX0" fmla="*/ 297325 w 4060358"/>
                <a:gd name="connsiteY0" fmla="*/ 0 h 3613359"/>
                <a:gd name="connsiteX1" fmla="*/ 4060358 w 4060358"/>
                <a:gd name="connsiteY1" fmla="*/ 0 h 3613359"/>
                <a:gd name="connsiteX2" fmla="*/ 4060358 w 4060358"/>
                <a:gd name="connsiteY2" fmla="*/ 2985163 h 3613359"/>
                <a:gd name="connsiteX3" fmla="*/ 4053581 w 4060358"/>
                <a:gd name="connsiteY3" fmla="*/ 2986912 h 3613359"/>
                <a:gd name="connsiteX4" fmla="*/ 4007741 w 4060358"/>
                <a:gd name="connsiteY4" fmla="*/ 2999136 h 3613359"/>
                <a:gd name="connsiteX5" fmla="*/ 3961906 w 4060358"/>
                <a:gd name="connsiteY5" fmla="*/ 3012890 h 3613359"/>
                <a:gd name="connsiteX6" fmla="*/ 3917596 w 4060358"/>
                <a:gd name="connsiteY6" fmla="*/ 3028168 h 3613359"/>
                <a:gd name="connsiteX7" fmla="*/ 3876343 w 4060358"/>
                <a:gd name="connsiteY7" fmla="*/ 3046504 h 3613359"/>
                <a:gd name="connsiteX8" fmla="*/ 3838144 w 4060358"/>
                <a:gd name="connsiteY8" fmla="*/ 3067894 h 3613359"/>
                <a:gd name="connsiteX9" fmla="*/ 3804530 w 4060358"/>
                <a:gd name="connsiteY9" fmla="*/ 3095396 h 3613359"/>
                <a:gd name="connsiteX10" fmla="*/ 3769387 w 4060358"/>
                <a:gd name="connsiteY10" fmla="*/ 3125955 h 3613359"/>
                <a:gd name="connsiteX11" fmla="*/ 3738828 w 4060358"/>
                <a:gd name="connsiteY11" fmla="*/ 3161096 h 3613359"/>
                <a:gd name="connsiteX12" fmla="*/ 3709798 w 4060358"/>
                <a:gd name="connsiteY12" fmla="*/ 3197767 h 3613359"/>
                <a:gd name="connsiteX13" fmla="*/ 3680766 w 4060358"/>
                <a:gd name="connsiteY13" fmla="*/ 3235963 h 3613359"/>
                <a:gd name="connsiteX14" fmla="*/ 3651737 w 4060358"/>
                <a:gd name="connsiteY14" fmla="*/ 3274161 h 3613359"/>
                <a:gd name="connsiteX15" fmla="*/ 3622708 w 4060358"/>
                <a:gd name="connsiteY15" fmla="*/ 3310832 h 3613359"/>
                <a:gd name="connsiteX16" fmla="*/ 3590619 w 4060358"/>
                <a:gd name="connsiteY16" fmla="*/ 3345973 h 3613359"/>
                <a:gd name="connsiteX17" fmla="*/ 3558532 w 4060358"/>
                <a:gd name="connsiteY17" fmla="*/ 3376533 h 3613359"/>
                <a:gd name="connsiteX18" fmla="*/ 3521864 w 4060358"/>
                <a:gd name="connsiteY18" fmla="*/ 3402507 h 3613359"/>
                <a:gd name="connsiteX19" fmla="*/ 3483666 w 4060358"/>
                <a:gd name="connsiteY19" fmla="*/ 3422370 h 3613359"/>
                <a:gd name="connsiteX20" fmla="*/ 3437828 w 4060358"/>
                <a:gd name="connsiteY20" fmla="*/ 3436121 h 3613359"/>
                <a:gd name="connsiteX21" fmla="*/ 3390460 w 4060358"/>
                <a:gd name="connsiteY21" fmla="*/ 3442233 h 3613359"/>
                <a:gd name="connsiteX22" fmla="*/ 3341568 w 4060358"/>
                <a:gd name="connsiteY22" fmla="*/ 3443760 h 3613359"/>
                <a:gd name="connsiteX23" fmla="*/ 3289619 w 4060358"/>
                <a:gd name="connsiteY23" fmla="*/ 3439178 h 3613359"/>
                <a:gd name="connsiteX24" fmla="*/ 3237670 w 4060358"/>
                <a:gd name="connsiteY24" fmla="*/ 3433066 h 3613359"/>
                <a:gd name="connsiteX25" fmla="*/ 3185720 w 4060358"/>
                <a:gd name="connsiteY25" fmla="*/ 3425425 h 3613359"/>
                <a:gd name="connsiteX26" fmla="*/ 3133771 w 4060358"/>
                <a:gd name="connsiteY26" fmla="*/ 3419315 h 3613359"/>
                <a:gd name="connsiteX27" fmla="*/ 3081822 w 4060358"/>
                <a:gd name="connsiteY27" fmla="*/ 3416258 h 3613359"/>
                <a:gd name="connsiteX28" fmla="*/ 3031400 w 4060358"/>
                <a:gd name="connsiteY28" fmla="*/ 3416258 h 3613359"/>
                <a:gd name="connsiteX29" fmla="*/ 2984035 w 4060358"/>
                <a:gd name="connsiteY29" fmla="*/ 3422370 h 3613359"/>
                <a:gd name="connsiteX30" fmla="*/ 2935140 w 4060358"/>
                <a:gd name="connsiteY30" fmla="*/ 3434594 h 3613359"/>
                <a:gd name="connsiteX31" fmla="*/ 2890830 w 4060358"/>
                <a:gd name="connsiteY31" fmla="*/ 3452929 h 3613359"/>
                <a:gd name="connsiteX32" fmla="*/ 2844995 w 4060358"/>
                <a:gd name="connsiteY32" fmla="*/ 3477377 h 3613359"/>
                <a:gd name="connsiteX33" fmla="*/ 2799158 w 4060358"/>
                <a:gd name="connsiteY33" fmla="*/ 3501824 h 3613359"/>
                <a:gd name="connsiteX34" fmla="*/ 2753318 w 4060358"/>
                <a:gd name="connsiteY34" fmla="*/ 3529323 h 3613359"/>
                <a:gd name="connsiteX35" fmla="*/ 2709007 w 4060358"/>
                <a:gd name="connsiteY35" fmla="*/ 3555301 h 3613359"/>
                <a:gd name="connsiteX36" fmla="*/ 2661642 w 4060358"/>
                <a:gd name="connsiteY36" fmla="*/ 3578218 h 3613359"/>
                <a:gd name="connsiteX37" fmla="*/ 2615805 w 4060358"/>
                <a:gd name="connsiteY37" fmla="*/ 3596554 h 3613359"/>
                <a:gd name="connsiteX38" fmla="*/ 2568440 w 4060358"/>
                <a:gd name="connsiteY38" fmla="*/ 3608777 h 3613359"/>
                <a:gd name="connsiteX39" fmla="*/ 2519548 w 4060358"/>
                <a:gd name="connsiteY39" fmla="*/ 3613359 h 3613359"/>
                <a:gd name="connsiteX40" fmla="*/ 2470654 w 4060358"/>
                <a:gd name="connsiteY40" fmla="*/ 3608777 h 3613359"/>
                <a:gd name="connsiteX41" fmla="*/ 2423286 w 4060358"/>
                <a:gd name="connsiteY41" fmla="*/ 3596554 h 3613359"/>
                <a:gd name="connsiteX42" fmla="*/ 2377451 w 4060358"/>
                <a:gd name="connsiteY42" fmla="*/ 3578218 h 3613359"/>
                <a:gd name="connsiteX43" fmla="*/ 2330084 w 4060358"/>
                <a:gd name="connsiteY43" fmla="*/ 3555301 h 3613359"/>
                <a:gd name="connsiteX44" fmla="*/ 2285774 w 4060358"/>
                <a:gd name="connsiteY44" fmla="*/ 3529323 h 3613359"/>
                <a:gd name="connsiteX45" fmla="*/ 2239936 w 4060358"/>
                <a:gd name="connsiteY45" fmla="*/ 3501824 h 3613359"/>
                <a:gd name="connsiteX46" fmla="*/ 2194098 w 4060358"/>
                <a:gd name="connsiteY46" fmla="*/ 3477377 h 3613359"/>
                <a:gd name="connsiteX47" fmla="*/ 2148261 w 4060358"/>
                <a:gd name="connsiteY47" fmla="*/ 3452929 h 3613359"/>
                <a:gd name="connsiteX48" fmla="*/ 2102426 w 4060358"/>
                <a:gd name="connsiteY48" fmla="*/ 3434594 h 3613359"/>
                <a:gd name="connsiteX49" fmla="*/ 2055059 w 4060358"/>
                <a:gd name="connsiteY49" fmla="*/ 3422370 h 3613359"/>
                <a:gd name="connsiteX50" fmla="*/ 2007691 w 4060358"/>
                <a:gd name="connsiteY50" fmla="*/ 3416258 h 3613359"/>
                <a:gd name="connsiteX51" fmla="*/ 1957269 w 4060358"/>
                <a:gd name="connsiteY51" fmla="*/ 3416258 h 3613359"/>
                <a:gd name="connsiteX52" fmla="*/ 1905320 w 4060358"/>
                <a:gd name="connsiteY52" fmla="*/ 3419315 h 3613359"/>
                <a:gd name="connsiteX53" fmla="*/ 1853373 w 4060358"/>
                <a:gd name="connsiteY53" fmla="*/ 3425425 h 3613359"/>
                <a:gd name="connsiteX54" fmla="*/ 1801421 w 4060358"/>
                <a:gd name="connsiteY54" fmla="*/ 3433066 h 3613359"/>
                <a:gd name="connsiteX55" fmla="*/ 1749472 w 4060358"/>
                <a:gd name="connsiteY55" fmla="*/ 3439178 h 3613359"/>
                <a:gd name="connsiteX56" fmla="*/ 1697522 w 4060358"/>
                <a:gd name="connsiteY56" fmla="*/ 3443760 h 3613359"/>
                <a:gd name="connsiteX57" fmla="*/ 1648630 w 4060358"/>
                <a:gd name="connsiteY57" fmla="*/ 3442233 h 3613359"/>
                <a:gd name="connsiteX58" fmla="*/ 1601266 w 4060358"/>
                <a:gd name="connsiteY58" fmla="*/ 3436121 h 3613359"/>
                <a:gd name="connsiteX59" fmla="*/ 1555428 w 4060358"/>
                <a:gd name="connsiteY59" fmla="*/ 3422370 h 3613359"/>
                <a:gd name="connsiteX60" fmla="*/ 1517230 w 4060358"/>
                <a:gd name="connsiteY60" fmla="*/ 3402507 h 3613359"/>
                <a:gd name="connsiteX61" fmla="*/ 1480559 w 4060358"/>
                <a:gd name="connsiteY61" fmla="*/ 3376533 h 3613359"/>
                <a:gd name="connsiteX62" fmla="*/ 1448472 w 4060358"/>
                <a:gd name="connsiteY62" fmla="*/ 3345973 h 3613359"/>
                <a:gd name="connsiteX63" fmla="*/ 1416386 w 4060358"/>
                <a:gd name="connsiteY63" fmla="*/ 3310832 h 3613359"/>
                <a:gd name="connsiteX64" fmla="*/ 1387354 w 4060358"/>
                <a:gd name="connsiteY64" fmla="*/ 3274161 h 3613359"/>
                <a:gd name="connsiteX65" fmla="*/ 1358324 w 4060358"/>
                <a:gd name="connsiteY65" fmla="*/ 3235963 h 3613359"/>
                <a:gd name="connsiteX66" fmla="*/ 1329295 w 4060358"/>
                <a:gd name="connsiteY66" fmla="*/ 3197767 h 3613359"/>
                <a:gd name="connsiteX67" fmla="*/ 1300263 w 4060358"/>
                <a:gd name="connsiteY67" fmla="*/ 3161096 h 3613359"/>
                <a:gd name="connsiteX68" fmla="*/ 1269704 w 4060358"/>
                <a:gd name="connsiteY68" fmla="*/ 3125955 h 3613359"/>
                <a:gd name="connsiteX69" fmla="*/ 1234563 w 4060358"/>
                <a:gd name="connsiteY69" fmla="*/ 3095396 h 3613359"/>
                <a:gd name="connsiteX70" fmla="*/ 1200949 w 4060358"/>
                <a:gd name="connsiteY70" fmla="*/ 3067894 h 3613359"/>
                <a:gd name="connsiteX71" fmla="*/ 1162751 w 4060358"/>
                <a:gd name="connsiteY71" fmla="*/ 3046504 h 3613359"/>
                <a:gd name="connsiteX72" fmla="*/ 1121495 w 4060358"/>
                <a:gd name="connsiteY72" fmla="*/ 3028168 h 3613359"/>
                <a:gd name="connsiteX73" fmla="*/ 1077188 w 4060358"/>
                <a:gd name="connsiteY73" fmla="*/ 3012890 h 3613359"/>
                <a:gd name="connsiteX74" fmla="*/ 1031348 w 4060358"/>
                <a:gd name="connsiteY74" fmla="*/ 2999136 h 3613359"/>
                <a:gd name="connsiteX75" fmla="*/ 985513 w 4060358"/>
                <a:gd name="connsiteY75" fmla="*/ 2986912 h 3613359"/>
                <a:gd name="connsiteX76" fmla="*/ 938145 w 4060358"/>
                <a:gd name="connsiteY76" fmla="*/ 2974689 h 3613359"/>
                <a:gd name="connsiteX77" fmla="*/ 893838 w 4060358"/>
                <a:gd name="connsiteY77" fmla="*/ 2960938 h 3613359"/>
                <a:gd name="connsiteX78" fmla="*/ 849525 w 4060358"/>
                <a:gd name="connsiteY78" fmla="*/ 2945659 h 3613359"/>
                <a:gd name="connsiteX79" fmla="*/ 808275 w 4060358"/>
                <a:gd name="connsiteY79" fmla="*/ 2927324 h 3613359"/>
                <a:gd name="connsiteX80" fmla="*/ 771601 w 4060358"/>
                <a:gd name="connsiteY80" fmla="*/ 2904404 h 3613359"/>
                <a:gd name="connsiteX81" fmla="*/ 737987 w 4060358"/>
                <a:gd name="connsiteY81" fmla="*/ 2876902 h 3613359"/>
                <a:gd name="connsiteX82" fmla="*/ 710485 w 4060358"/>
                <a:gd name="connsiteY82" fmla="*/ 2843288 h 3613359"/>
                <a:gd name="connsiteX83" fmla="*/ 687568 w 4060358"/>
                <a:gd name="connsiteY83" fmla="*/ 2806617 h 3613359"/>
                <a:gd name="connsiteX84" fmla="*/ 669232 w 4060358"/>
                <a:gd name="connsiteY84" fmla="*/ 2765364 h 3613359"/>
                <a:gd name="connsiteX85" fmla="*/ 653954 w 4060358"/>
                <a:gd name="connsiteY85" fmla="*/ 2721054 h 3613359"/>
                <a:gd name="connsiteX86" fmla="*/ 640203 w 4060358"/>
                <a:gd name="connsiteY86" fmla="*/ 2676746 h 3613359"/>
                <a:gd name="connsiteX87" fmla="*/ 627979 w 4060358"/>
                <a:gd name="connsiteY87" fmla="*/ 2629379 h 3613359"/>
                <a:gd name="connsiteX88" fmla="*/ 615753 w 4060358"/>
                <a:gd name="connsiteY88" fmla="*/ 2583544 h 3613359"/>
                <a:gd name="connsiteX89" fmla="*/ 602002 w 4060358"/>
                <a:gd name="connsiteY89" fmla="*/ 2537704 h 3613359"/>
                <a:gd name="connsiteX90" fmla="*/ 586724 w 4060358"/>
                <a:gd name="connsiteY90" fmla="*/ 2493394 h 3613359"/>
                <a:gd name="connsiteX91" fmla="*/ 568388 w 4060358"/>
                <a:gd name="connsiteY91" fmla="*/ 2452141 h 3613359"/>
                <a:gd name="connsiteX92" fmla="*/ 546998 w 4060358"/>
                <a:gd name="connsiteY92" fmla="*/ 2413942 h 3613359"/>
                <a:gd name="connsiteX93" fmla="*/ 519496 w 4060358"/>
                <a:gd name="connsiteY93" fmla="*/ 2380328 h 3613359"/>
                <a:gd name="connsiteX94" fmla="*/ 488937 w 4060358"/>
                <a:gd name="connsiteY94" fmla="*/ 2345185 h 3613359"/>
                <a:gd name="connsiteX95" fmla="*/ 453796 w 4060358"/>
                <a:gd name="connsiteY95" fmla="*/ 2314628 h 3613359"/>
                <a:gd name="connsiteX96" fmla="*/ 415595 w 4060358"/>
                <a:gd name="connsiteY96" fmla="*/ 2285599 h 3613359"/>
                <a:gd name="connsiteX97" fmla="*/ 377399 w 4060358"/>
                <a:gd name="connsiteY97" fmla="*/ 2256567 h 3613359"/>
                <a:gd name="connsiteX98" fmla="*/ 339201 w 4060358"/>
                <a:gd name="connsiteY98" fmla="*/ 2227538 h 3613359"/>
                <a:gd name="connsiteX99" fmla="*/ 302530 w 4060358"/>
                <a:gd name="connsiteY99" fmla="*/ 2198506 h 3613359"/>
                <a:gd name="connsiteX100" fmla="*/ 267388 w 4060358"/>
                <a:gd name="connsiteY100" fmla="*/ 2166419 h 3613359"/>
                <a:gd name="connsiteX101" fmla="*/ 236829 w 4060358"/>
                <a:gd name="connsiteY101" fmla="*/ 2134335 h 3613359"/>
                <a:gd name="connsiteX102" fmla="*/ 210855 w 4060358"/>
                <a:gd name="connsiteY102" fmla="*/ 2097664 h 3613359"/>
                <a:gd name="connsiteX103" fmla="*/ 190992 w 4060358"/>
                <a:gd name="connsiteY103" fmla="*/ 2059466 h 3613359"/>
                <a:gd name="connsiteX104" fmla="*/ 177241 w 4060358"/>
                <a:gd name="connsiteY104" fmla="*/ 2013628 h 3613359"/>
                <a:gd name="connsiteX105" fmla="*/ 171129 w 4060358"/>
                <a:gd name="connsiteY105" fmla="*/ 1966264 h 3613359"/>
                <a:gd name="connsiteX106" fmla="*/ 169599 w 4060358"/>
                <a:gd name="connsiteY106" fmla="*/ 1917369 h 3613359"/>
                <a:gd name="connsiteX107" fmla="*/ 174184 w 4060358"/>
                <a:gd name="connsiteY107" fmla="*/ 1865419 h 3613359"/>
                <a:gd name="connsiteX108" fmla="*/ 180296 w 4060358"/>
                <a:gd name="connsiteY108" fmla="*/ 1813470 h 3613359"/>
                <a:gd name="connsiteX109" fmla="*/ 187935 w 4060358"/>
                <a:gd name="connsiteY109" fmla="*/ 1761521 h 3613359"/>
                <a:gd name="connsiteX110" fmla="*/ 194049 w 4060358"/>
                <a:gd name="connsiteY110" fmla="*/ 1709571 h 3613359"/>
                <a:gd name="connsiteX111" fmla="*/ 197104 w 4060358"/>
                <a:gd name="connsiteY111" fmla="*/ 1657622 h 3613359"/>
                <a:gd name="connsiteX112" fmla="*/ 197104 w 4060358"/>
                <a:gd name="connsiteY112" fmla="*/ 1607200 h 3613359"/>
                <a:gd name="connsiteX113" fmla="*/ 190992 w 4060358"/>
                <a:gd name="connsiteY113" fmla="*/ 1559838 h 3613359"/>
                <a:gd name="connsiteX114" fmla="*/ 178768 w 4060358"/>
                <a:gd name="connsiteY114" fmla="*/ 1512470 h 3613359"/>
                <a:gd name="connsiteX115" fmla="*/ 160433 w 4060358"/>
                <a:gd name="connsiteY115" fmla="*/ 1468160 h 3613359"/>
                <a:gd name="connsiteX116" fmla="*/ 137515 w 4060358"/>
                <a:gd name="connsiteY116" fmla="*/ 1422323 h 3613359"/>
                <a:gd name="connsiteX117" fmla="*/ 111538 w 4060358"/>
                <a:gd name="connsiteY117" fmla="*/ 1376488 h 3613359"/>
                <a:gd name="connsiteX118" fmla="*/ 84039 w 4060358"/>
                <a:gd name="connsiteY118" fmla="*/ 1330648 h 3613359"/>
                <a:gd name="connsiteX119" fmla="*/ 58064 w 4060358"/>
                <a:gd name="connsiteY119" fmla="*/ 1286337 h 3613359"/>
                <a:gd name="connsiteX120" fmla="*/ 35144 w 4060358"/>
                <a:gd name="connsiteY120" fmla="*/ 1238973 h 3613359"/>
                <a:gd name="connsiteX121" fmla="*/ 16808 w 4060358"/>
                <a:gd name="connsiteY121" fmla="*/ 1193135 h 3613359"/>
                <a:gd name="connsiteX122" fmla="*/ 4585 w 4060358"/>
                <a:gd name="connsiteY122" fmla="*/ 1145768 h 3613359"/>
                <a:gd name="connsiteX123" fmla="*/ 0 w 4060358"/>
                <a:gd name="connsiteY123" fmla="*/ 1096876 h 3613359"/>
                <a:gd name="connsiteX124" fmla="*/ 4585 w 4060358"/>
                <a:gd name="connsiteY124" fmla="*/ 1047984 h 3613359"/>
                <a:gd name="connsiteX125" fmla="*/ 16808 w 4060358"/>
                <a:gd name="connsiteY125" fmla="*/ 1000619 h 3613359"/>
                <a:gd name="connsiteX126" fmla="*/ 35144 w 4060358"/>
                <a:gd name="connsiteY126" fmla="*/ 954779 h 3613359"/>
                <a:gd name="connsiteX127" fmla="*/ 58064 w 4060358"/>
                <a:gd name="connsiteY127" fmla="*/ 907414 h 3613359"/>
                <a:gd name="connsiteX128" fmla="*/ 84039 w 4060358"/>
                <a:gd name="connsiteY128" fmla="*/ 863104 h 3613359"/>
                <a:gd name="connsiteX129" fmla="*/ 111538 w 4060358"/>
                <a:gd name="connsiteY129" fmla="*/ 817269 h 3613359"/>
                <a:gd name="connsiteX130" fmla="*/ 137515 w 4060358"/>
                <a:gd name="connsiteY130" fmla="*/ 771429 h 3613359"/>
                <a:gd name="connsiteX131" fmla="*/ 160433 w 4060358"/>
                <a:gd name="connsiteY131" fmla="*/ 725591 h 3613359"/>
                <a:gd name="connsiteX132" fmla="*/ 178768 w 4060358"/>
                <a:gd name="connsiteY132" fmla="*/ 681281 h 3613359"/>
                <a:gd name="connsiteX133" fmla="*/ 190992 w 4060358"/>
                <a:gd name="connsiteY133" fmla="*/ 633916 h 3613359"/>
                <a:gd name="connsiteX134" fmla="*/ 197104 w 4060358"/>
                <a:gd name="connsiteY134" fmla="*/ 586551 h 3613359"/>
                <a:gd name="connsiteX135" fmla="*/ 197104 w 4060358"/>
                <a:gd name="connsiteY135" fmla="*/ 536129 h 3613359"/>
                <a:gd name="connsiteX136" fmla="*/ 194049 w 4060358"/>
                <a:gd name="connsiteY136" fmla="*/ 484180 h 3613359"/>
                <a:gd name="connsiteX137" fmla="*/ 187935 w 4060358"/>
                <a:gd name="connsiteY137" fmla="*/ 432230 h 3613359"/>
                <a:gd name="connsiteX138" fmla="*/ 180296 w 4060358"/>
                <a:gd name="connsiteY138" fmla="*/ 380281 h 3613359"/>
                <a:gd name="connsiteX139" fmla="*/ 174184 w 4060358"/>
                <a:gd name="connsiteY139" fmla="*/ 328332 h 3613359"/>
                <a:gd name="connsiteX140" fmla="*/ 169599 w 4060358"/>
                <a:gd name="connsiteY140" fmla="*/ 276382 h 3613359"/>
                <a:gd name="connsiteX141" fmla="*/ 171129 w 4060358"/>
                <a:gd name="connsiteY141" fmla="*/ 227490 h 3613359"/>
                <a:gd name="connsiteX142" fmla="*/ 177241 w 4060358"/>
                <a:gd name="connsiteY142" fmla="*/ 180126 h 3613359"/>
                <a:gd name="connsiteX143" fmla="*/ 190992 w 4060358"/>
                <a:gd name="connsiteY143" fmla="*/ 134285 h 3613359"/>
                <a:gd name="connsiteX144" fmla="*/ 210855 w 4060358"/>
                <a:gd name="connsiteY144" fmla="*/ 96090 h 3613359"/>
                <a:gd name="connsiteX145" fmla="*/ 236829 w 4060358"/>
                <a:gd name="connsiteY145" fmla="*/ 59419 h 3613359"/>
                <a:gd name="connsiteX146" fmla="*/ 267388 w 4060358"/>
                <a:gd name="connsiteY146" fmla="*/ 27332 h 361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060358" h="3613359">
                  <a:moveTo>
                    <a:pt x="297325" y="0"/>
                  </a:moveTo>
                  <a:lnTo>
                    <a:pt x="4060358" y="0"/>
                  </a:lnTo>
                  <a:lnTo>
                    <a:pt x="4060358" y="2985163"/>
                  </a:lnTo>
                  <a:lnTo>
                    <a:pt x="4053581" y="2986912"/>
                  </a:lnTo>
                  <a:lnTo>
                    <a:pt x="4007741" y="2999136"/>
                  </a:lnTo>
                  <a:lnTo>
                    <a:pt x="3961906" y="3012890"/>
                  </a:lnTo>
                  <a:lnTo>
                    <a:pt x="3917596" y="3028168"/>
                  </a:lnTo>
                  <a:lnTo>
                    <a:pt x="3876343" y="3046504"/>
                  </a:lnTo>
                  <a:lnTo>
                    <a:pt x="3838144" y="3067894"/>
                  </a:lnTo>
                  <a:lnTo>
                    <a:pt x="3804530" y="3095396"/>
                  </a:lnTo>
                  <a:lnTo>
                    <a:pt x="3769387" y="3125955"/>
                  </a:lnTo>
                  <a:lnTo>
                    <a:pt x="3738828" y="3161096"/>
                  </a:lnTo>
                  <a:lnTo>
                    <a:pt x="3709798" y="3197767"/>
                  </a:lnTo>
                  <a:lnTo>
                    <a:pt x="3680766" y="3235963"/>
                  </a:lnTo>
                  <a:lnTo>
                    <a:pt x="3651737" y="3274161"/>
                  </a:lnTo>
                  <a:lnTo>
                    <a:pt x="3622708" y="3310832"/>
                  </a:lnTo>
                  <a:lnTo>
                    <a:pt x="3590619" y="3345973"/>
                  </a:lnTo>
                  <a:lnTo>
                    <a:pt x="3558532" y="3376533"/>
                  </a:lnTo>
                  <a:lnTo>
                    <a:pt x="3521864" y="3402507"/>
                  </a:lnTo>
                  <a:lnTo>
                    <a:pt x="3483666" y="3422370"/>
                  </a:lnTo>
                  <a:lnTo>
                    <a:pt x="3437828" y="3436121"/>
                  </a:lnTo>
                  <a:lnTo>
                    <a:pt x="3390460" y="3442233"/>
                  </a:lnTo>
                  <a:lnTo>
                    <a:pt x="3341568" y="3443760"/>
                  </a:lnTo>
                  <a:lnTo>
                    <a:pt x="3289619" y="3439178"/>
                  </a:lnTo>
                  <a:lnTo>
                    <a:pt x="3237670" y="3433066"/>
                  </a:lnTo>
                  <a:lnTo>
                    <a:pt x="3185720" y="3425425"/>
                  </a:lnTo>
                  <a:lnTo>
                    <a:pt x="3133771" y="3419315"/>
                  </a:lnTo>
                  <a:lnTo>
                    <a:pt x="3081822" y="3416258"/>
                  </a:lnTo>
                  <a:lnTo>
                    <a:pt x="3031400" y="3416258"/>
                  </a:lnTo>
                  <a:lnTo>
                    <a:pt x="2984035" y="3422370"/>
                  </a:lnTo>
                  <a:lnTo>
                    <a:pt x="2935140" y="3434594"/>
                  </a:lnTo>
                  <a:lnTo>
                    <a:pt x="2890830" y="3452929"/>
                  </a:lnTo>
                  <a:lnTo>
                    <a:pt x="2844995" y="3477377"/>
                  </a:lnTo>
                  <a:lnTo>
                    <a:pt x="2799158" y="3501824"/>
                  </a:lnTo>
                  <a:lnTo>
                    <a:pt x="2753318" y="3529323"/>
                  </a:lnTo>
                  <a:lnTo>
                    <a:pt x="2709007" y="3555301"/>
                  </a:lnTo>
                  <a:lnTo>
                    <a:pt x="2661642" y="3578218"/>
                  </a:lnTo>
                  <a:lnTo>
                    <a:pt x="2615805" y="3596554"/>
                  </a:lnTo>
                  <a:lnTo>
                    <a:pt x="2568440" y="3608777"/>
                  </a:lnTo>
                  <a:lnTo>
                    <a:pt x="2519548" y="3613359"/>
                  </a:lnTo>
                  <a:lnTo>
                    <a:pt x="2470654" y="3608777"/>
                  </a:lnTo>
                  <a:lnTo>
                    <a:pt x="2423286" y="3596554"/>
                  </a:lnTo>
                  <a:lnTo>
                    <a:pt x="2377451" y="3578218"/>
                  </a:lnTo>
                  <a:lnTo>
                    <a:pt x="2330084" y="3555301"/>
                  </a:lnTo>
                  <a:lnTo>
                    <a:pt x="2285774" y="3529323"/>
                  </a:lnTo>
                  <a:lnTo>
                    <a:pt x="2239936" y="3501824"/>
                  </a:lnTo>
                  <a:lnTo>
                    <a:pt x="2194098" y="3477377"/>
                  </a:lnTo>
                  <a:lnTo>
                    <a:pt x="2148261" y="3452929"/>
                  </a:lnTo>
                  <a:lnTo>
                    <a:pt x="2102426" y="3434594"/>
                  </a:lnTo>
                  <a:lnTo>
                    <a:pt x="2055059" y="3422370"/>
                  </a:lnTo>
                  <a:lnTo>
                    <a:pt x="2007691" y="3416258"/>
                  </a:lnTo>
                  <a:lnTo>
                    <a:pt x="1957269" y="3416258"/>
                  </a:lnTo>
                  <a:lnTo>
                    <a:pt x="1905320" y="3419315"/>
                  </a:lnTo>
                  <a:lnTo>
                    <a:pt x="1853373" y="3425425"/>
                  </a:lnTo>
                  <a:lnTo>
                    <a:pt x="1801421" y="3433066"/>
                  </a:lnTo>
                  <a:lnTo>
                    <a:pt x="1749472" y="3439178"/>
                  </a:lnTo>
                  <a:lnTo>
                    <a:pt x="1697522" y="3443760"/>
                  </a:lnTo>
                  <a:lnTo>
                    <a:pt x="1648630" y="3442233"/>
                  </a:lnTo>
                  <a:lnTo>
                    <a:pt x="1601266" y="3436121"/>
                  </a:lnTo>
                  <a:lnTo>
                    <a:pt x="1555428" y="3422370"/>
                  </a:lnTo>
                  <a:lnTo>
                    <a:pt x="1517230" y="3402507"/>
                  </a:lnTo>
                  <a:lnTo>
                    <a:pt x="1480559" y="3376533"/>
                  </a:lnTo>
                  <a:lnTo>
                    <a:pt x="1448472" y="3345973"/>
                  </a:lnTo>
                  <a:lnTo>
                    <a:pt x="1416386" y="3310832"/>
                  </a:lnTo>
                  <a:lnTo>
                    <a:pt x="1387354" y="3274161"/>
                  </a:lnTo>
                  <a:lnTo>
                    <a:pt x="1358324" y="3235963"/>
                  </a:lnTo>
                  <a:lnTo>
                    <a:pt x="1329295" y="3197767"/>
                  </a:lnTo>
                  <a:lnTo>
                    <a:pt x="1300263" y="3161096"/>
                  </a:lnTo>
                  <a:lnTo>
                    <a:pt x="1269704" y="3125955"/>
                  </a:lnTo>
                  <a:lnTo>
                    <a:pt x="1234563" y="3095396"/>
                  </a:lnTo>
                  <a:lnTo>
                    <a:pt x="1200949" y="3067894"/>
                  </a:lnTo>
                  <a:lnTo>
                    <a:pt x="1162751" y="3046504"/>
                  </a:lnTo>
                  <a:lnTo>
                    <a:pt x="1121495" y="3028168"/>
                  </a:lnTo>
                  <a:lnTo>
                    <a:pt x="1077188" y="3012890"/>
                  </a:lnTo>
                  <a:lnTo>
                    <a:pt x="1031348" y="2999136"/>
                  </a:lnTo>
                  <a:lnTo>
                    <a:pt x="985513" y="2986912"/>
                  </a:lnTo>
                  <a:lnTo>
                    <a:pt x="938145" y="2974689"/>
                  </a:lnTo>
                  <a:lnTo>
                    <a:pt x="893838" y="2960938"/>
                  </a:lnTo>
                  <a:lnTo>
                    <a:pt x="849525" y="2945659"/>
                  </a:lnTo>
                  <a:lnTo>
                    <a:pt x="808275" y="2927324"/>
                  </a:lnTo>
                  <a:lnTo>
                    <a:pt x="771601" y="2904404"/>
                  </a:lnTo>
                  <a:lnTo>
                    <a:pt x="737987" y="2876902"/>
                  </a:lnTo>
                  <a:lnTo>
                    <a:pt x="710485" y="2843288"/>
                  </a:lnTo>
                  <a:lnTo>
                    <a:pt x="687568" y="2806617"/>
                  </a:lnTo>
                  <a:lnTo>
                    <a:pt x="669232" y="2765364"/>
                  </a:lnTo>
                  <a:lnTo>
                    <a:pt x="653954" y="2721054"/>
                  </a:lnTo>
                  <a:lnTo>
                    <a:pt x="640203" y="2676746"/>
                  </a:lnTo>
                  <a:lnTo>
                    <a:pt x="627979" y="2629379"/>
                  </a:lnTo>
                  <a:lnTo>
                    <a:pt x="615753" y="2583544"/>
                  </a:lnTo>
                  <a:lnTo>
                    <a:pt x="602002" y="2537704"/>
                  </a:lnTo>
                  <a:lnTo>
                    <a:pt x="586724" y="2493394"/>
                  </a:lnTo>
                  <a:lnTo>
                    <a:pt x="568388" y="2452141"/>
                  </a:lnTo>
                  <a:lnTo>
                    <a:pt x="546998" y="2413942"/>
                  </a:lnTo>
                  <a:lnTo>
                    <a:pt x="519496" y="2380328"/>
                  </a:lnTo>
                  <a:lnTo>
                    <a:pt x="488937" y="2345185"/>
                  </a:lnTo>
                  <a:lnTo>
                    <a:pt x="453796" y="2314628"/>
                  </a:lnTo>
                  <a:lnTo>
                    <a:pt x="415595" y="2285599"/>
                  </a:lnTo>
                  <a:lnTo>
                    <a:pt x="377399" y="2256567"/>
                  </a:lnTo>
                  <a:lnTo>
                    <a:pt x="339201" y="2227538"/>
                  </a:lnTo>
                  <a:lnTo>
                    <a:pt x="302530" y="2198506"/>
                  </a:lnTo>
                  <a:lnTo>
                    <a:pt x="267388" y="2166419"/>
                  </a:lnTo>
                  <a:lnTo>
                    <a:pt x="236829" y="2134335"/>
                  </a:lnTo>
                  <a:lnTo>
                    <a:pt x="210855" y="2097664"/>
                  </a:lnTo>
                  <a:lnTo>
                    <a:pt x="190992" y="2059466"/>
                  </a:lnTo>
                  <a:lnTo>
                    <a:pt x="177241" y="2013628"/>
                  </a:lnTo>
                  <a:lnTo>
                    <a:pt x="171129" y="1966264"/>
                  </a:lnTo>
                  <a:lnTo>
                    <a:pt x="169599" y="1917369"/>
                  </a:lnTo>
                  <a:lnTo>
                    <a:pt x="174184" y="1865419"/>
                  </a:lnTo>
                  <a:lnTo>
                    <a:pt x="180296" y="1813470"/>
                  </a:lnTo>
                  <a:lnTo>
                    <a:pt x="187935" y="1761521"/>
                  </a:lnTo>
                  <a:lnTo>
                    <a:pt x="194049" y="1709571"/>
                  </a:lnTo>
                  <a:lnTo>
                    <a:pt x="197104" y="1657622"/>
                  </a:lnTo>
                  <a:lnTo>
                    <a:pt x="197104" y="1607200"/>
                  </a:lnTo>
                  <a:lnTo>
                    <a:pt x="190992" y="1559838"/>
                  </a:lnTo>
                  <a:lnTo>
                    <a:pt x="178768" y="1512470"/>
                  </a:lnTo>
                  <a:lnTo>
                    <a:pt x="160433" y="1468160"/>
                  </a:lnTo>
                  <a:lnTo>
                    <a:pt x="137515" y="1422323"/>
                  </a:lnTo>
                  <a:lnTo>
                    <a:pt x="111538" y="1376488"/>
                  </a:lnTo>
                  <a:lnTo>
                    <a:pt x="84039" y="1330648"/>
                  </a:lnTo>
                  <a:lnTo>
                    <a:pt x="58064" y="1286337"/>
                  </a:lnTo>
                  <a:lnTo>
                    <a:pt x="35144" y="1238973"/>
                  </a:lnTo>
                  <a:lnTo>
                    <a:pt x="16808" y="1193135"/>
                  </a:lnTo>
                  <a:lnTo>
                    <a:pt x="4585" y="1145768"/>
                  </a:lnTo>
                  <a:lnTo>
                    <a:pt x="0" y="1096876"/>
                  </a:lnTo>
                  <a:lnTo>
                    <a:pt x="4585" y="1047984"/>
                  </a:lnTo>
                  <a:lnTo>
                    <a:pt x="16808" y="1000619"/>
                  </a:lnTo>
                  <a:lnTo>
                    <a:pt x="35144" y="954779"/>
                  </a:lnTo>
                  <a:lnTo>
                    <a:pt x="58064" y="907414"/>
                  </a:lnTo>
                  <a:lnTo>
                    <a:pt x="84039" y="863104"/>
                  </a:lnTo>
                  <a:lnTo>
                    <a:pt x="111538" y="817269"/>
                  </a:lnTo>
                  <a:lnTo>
                    <a:pt x="137515" y="771429"/>
                  </a:lnTo>
                  <a:lnTo>
                    <a:pt x="160433" y="725591"/>
                  </a:lnTo>
                  <a:lnTo>
                    <a:pt x="178768" y="681281"/>
                  </a:lnTo>
                  <a:lnTo>
                    <a:pt x="190992" y="633916"/>
                  </a:lnTo>
                  <a:lnTo>
                    <a:pt x="197104" y="586551"/>
                  </a:lnTo>
                  <a:lnTo>
                    <a:pt x="197104" y="536129"/>
                  </a:lnTo>
                  <a:lnTo>
                    <a:pt x="194049" y="484180"/>
                  </a:lnTo>
                  <a:lnTo>
                    <a:pt x="187935" y="432230"/>
                  </a:lnTo>
                  <a:lnTo>
                    <a:pt x="180296" y="380281"/>
                  </a:lnTo>
                  <a:lnTo>
                    <a:pt x="174184" y="328332"/>
                  </a:lnTo>
                  <a:lnTo>
                    <a:pt x="169599" y="276382"/>
                  </a:lnTo>
                  <a:lnTo>
                    <a:pt x="171129" y="227490"/>
                  </a:lnTo>
                  <a:lnTo>
                    <a:pt x="177241" y="180126"/>
                  </a:lnTo>
                  <a:lnTo>
                    <a:pt x="190992" y="134285"/>
                  </a:lnTo>
                  <a:lnTo>
                    <a:pt x="210855" y="96090"/>
                  </a:lnTo>
                  <a:lnTo>
                    <a:pt x="236829" y="59419"/>
                  </a:lnTo>
                  <a:lnTo>
                    <a:pt x="267388" y="273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25" name="Freeform: Shape 4124">
              <a:extLst>
                <a:ext uri="{FF2B5EF4-FFF2-40B4-BE49-F238E27FC236}">
                  <a16:creationId xmlns:a16="http://schemas.microsoft.com/office/drawing/2014/main" id="{AA04F11D-E749-44D7-955D-EF32C93E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28338" y="1"/>
              <a:ext cx="4163662" cy="3716538"/>
            </a:xfrm>
            <a:custGeom>
              <a:avLst/>
              <a:gdLst>
                <a:gd name="connsiteX0" fmla="*/ 262616 w 4163662"/>
                <a:gd name="connsiteY0" fmla="*/ 0 h 3716538"/>
                <a:gd name="connsiteX1" fmla="*/ 4163662 w 4163662"/>
                <a:gd name="connsiteY1" fmla="*/ 0 h 3716538"/>
                <a:gd name="connsiteX2" fmla="*/ 4163662 w 4163662"/>
                <a:gd name="connsiteY2" fmla="*/ 3079653 h 3716538"/>
                <a:gd name="connsiteX3" fmla="*/ 4124349 w 4163662"/>
                <a:gd name="connsiteY3" fmla="*/ 3091447 h 3716538"/>
                <a:gd name="connsiteX4" fmla="*/ 4078224 w 4163662"/>
                <a:gd name="connsiteY4" fmla="*/ 3107352 h 3716538"/>
                <a:gd name="connsiteX5" fmla="*/ 4035278 w 4163662"/>
                <a:gd name="connsiteY5" fmla="*/ 3126440 h 3716538"/>
                <a:gd name="connsiteX6" fmla="*/ 3995515 w 4163662"/>
                <a:gd name="connsiteY6" fmla="*/ 3148706 h 3716538"/>
                <a:gd name="connsiteX7" fmla="*/ 3960521 w 4163662"/>
                <a:gd name="connsiteY7" fmla="*/ 3177336 h 3716538"/>
                <a:gd name="connsiteX8" fmla="*/ 3923938 w 4163662"/>
                <a:gd name="connsiteY8" fmla="*/ 3209149 h 3716538"/>
                <a:gd name="connsiteX9" fmla="*/ 3892126 w 4163662"/>
                <a:gd name="connsiteY9" fmla="*/ 3245731 h 3716538"/>
                <a:gd name="connsiteX10" fmla="*/ 3861906 w 4163662"/>
                <a:gd name="connsiteY10" fmla="*/ 3283905 h 3716538"/>
                <a:gd name="connsiteX11" fmla="*/ 3831684 w 4163662"/>
                <a:gd name="connsiteY11" fmla="*/ 3323668 h 3716538"/>
                <a:gd name="connsiteX12" fmla="*/ 3801464 w 4163662"/>
                <a:gd name="connsiteY12" fmla="*/ 3363433 h 3716538"/>
                <a:gd name="connsiteX13" fmla="*/ 3771243 w 4163662"/>
                <a:gd name="connsiteY13" fmla="*/ 3401607 h 3716538"/>
                <a:gd name="connsiteX14" fmla="*/ 3737841 w 4163662"/>
                <a:gd name="connsiteY14" fmla="*/ 3438189 h 3716538"/>
                <a:gd name="connsiteX15" fmla="*/ 3704438 w 4163662"/>
                <a:gd name="connsiteY15" fmla="*/ 3470000 h 3716538"/>
                <a:gd name="connsiteX16" fmla="*/ 3666266 w 4163662"/>
                <a:gd name="connsiteY16" fmla="*/ 3497040 h 3716538"/>
                <a:gd name="connsiteX17" fmla="*/ 3626502 w 4163662"/>
                <a:gd name="connsiteY17" fmla="*/ 3517718 h 3716538"/>
                <a:gd name="connsiteX18" fmla="*/ 3578783 w 4163662"/>
                <a:gd name="connsiteY18" fmla="*/ 3532034 h 3716538"/>
                <a:gd name="connsiteX19" fmla="*/ 3529475 w 4163662"/>
                <a:gd name="connsiteY19" fmla="*/ 3538396 h 3716538"/>
                <a:gd name="connsiteX20" fmla="*/ 3478578 w 4163662"/>
                <a:gd name="connsiteY20" fmla="*/ 3539986 h 3716538"/>
                <a:gd name="connsiteX21" fmla="*/ 3424498 w 4163662"/>
                <a:gd name="connsiteY21" fmla="*/ 3535214 h 3716538"/>
                <a:gd name="connsiteX22" fmla="*/ 3370419 w 4163662"/>
                <a:gd name="connsiteY22" fmla="*/ 3528852 h 3716538"/>
                <a:gd name="connsiteX23" fmla="*/ 3316339 w 4163662"/>
                <a:gd name="connsiteY23" fmla="*/ 3520898 h 3716538"/>
                <a:gd name="connsiteX24" fmla="*/ 3262260 w 4163662"/>
                <a:gd name="connsiteY24" fmla="*/ 3514538 h 3716538"/>
                <a:gd name="connsiteX25" fmla="*/ 3208180 w 4163662"/>
                <a:gd name="connsiteY25" fmla="*/ 3511356 h 3716538"/>
                <a:gd name="connsiteX26" fmla="*/ 3155691 w 4163662"/>
                <a:gd name="connsiteY26" fmla="*/ 3511356 h 3716538"/>
                <a:gd name="connsiteX27" fmla="*/ 3106385 w 4163662"/>
                <a:gd name="connsiteY27" fmla="*/ 3517718 h 3716538"/>
                <a:gd name="connsiteX28" fmla="*/ 3055486 w 4163662"/>
                <a:gd name="connsiteY28" fmla="*/ 3530443 h 3716538"/>
                <a:gd name="connsiteX29" fmla="*/ 3009359 w 4163662"/>
                <a:gd name="connsiteY29" fmla="*/ 3549529 h 3716538"/>
                <a:gd name="connsiteX30" fmla="*/ 2961643 w 4163662"/>
                <a:gd name="connsiteY30" fmla="*/ 3574979 h 3716538"/>
                <a:gd name="connsiteX31" fmla="*/ 2913926 w 4163662"/>
                <a:gd name="connsiteY31" fmla="*/ 3600429 h 3716538"/>
                <a:gd name="connsiteX32" fmla="*/ 2866208 w 4163662"/>
                <a:gd name="connsiteY32" fmla="*/ 3629057 h 3716538"/>
                <a:gd name="connsiteX33" fmla="*/ 2820080 w 4163662"/>
                <a:gd name="connsiteY33" fmla="*/ 3656097 h 3716538"/>
                <a:gd name="connsiteX34" fmla="*/ 2770775 w 4163662"/>
                <a:gd name="connsiteY34" fmla="*/ 3679956 h 3716538"/>
                <a:gd name="connsiteX35" fmla="*/ 2723057 w 4163662"/>
                <a:gd name="connsiteY35" fmla="*/ 3699043 h 3716538"/>
                <a:gd name="connsiteX36" fmla="*/ 2673748 w 4163662"/>
                <a:gd name="connsiteY36" fmla="*/ 3711768 h 3716538"/>
                <a:gd name="connsiteX37" fmla="*/ 2622852 w 4163662"/>
                <a:gd name="connsiteY37" fmla="*/ 3716538 h 3716538"/>
                <a:gd name="connsiteX38" fmla="*/ 2571954 w 4163662"/>
                <a:gd name="connsiteY38" fmla="*/ 3711768 h 3716538"/>
                <a:gd name="connsiteX39" fmla="*/ 2522645 w 4163662"/>
                <a:gd name="connsiteY39" fmla="*/ 3699043 h 3716538"/>
                <a:gd name="connsiteX40" fmla="*/ 2474930 w 4163662"/>
                <a:gd name="connsiteY40" fmla="*/ 3679956 h 3716538"/>
                <a:gd name="connsiteX41" fmla="*/ 2425622 w 4163662"/>
                <a:gd name="connsiteY41" fmla="*/ 3656097 h 3716538"/>
                <a:gd name="connsiteX42" fmla="*/ 2379494 w 4163662"/>
                <a:gd name="connsiteY42" fmla="*/ 3629057 h 3716538"/>
                <a:gd name="connsiteX43" fmla="*/ 2331777 w 4163662"/>
                <a:gd name="connsiteY43" fmla="*/ 3600429 h 3716538"/>
                <a:gd name="connsiteX44" fmla="*/ 2284059 w 4163662"/>
                <a:gd name="connsiteY44" fmla="*/ 3574979 h 3716538"/>
                <a:gd name="connsiteX45" fmla="*/ 2236344 w 4163662"/>
                <a:gd name="connsiteY45" fmla="*/ 3549529 h 3716538"/>
                <a:gd name="connsiteX46" fmla="*/ 2188627 w 4163662"/>
                <a:gd name="connsiteY46" fmla="*/ 3530443 h 3716538"/>
                <a:gd name="connsiteX47" fmla="*/ 2139319 w 4163662"/>
                <a:gd name="connsiteY47" fmla="*/ 3517718 h 3716538"/>
                <a:gd name="connsiteX48" fmla="*/ 2090011 w 4163662"/>
                <a:gd name="connsiteY48" fmla="*/ 3511356 h 3716538"/>
                <a:gd name="connsiteX49" fmla="*/ 2037520 w 4163662"/>
                <a:gd name="connsiteY49" fmla="*/ 3511356 h 3716538"/>
                <a:gd name="connsiteX50" fmla="*/ 1983442 w 4163662"/>
                <a:gd name="connsiteY50" fmla="*/ 3514538 h 3716538"/>
                <a:gd name="connsiteX51" fmla="*/ 1929363 w 4163662"/>
                <a:gd name="connsiteY51" fmla="*/ 3520898 h 3716538"/>
                <a:gd name="connsiteX52" fmla="*/ 1875283 w 4163662"/>
                <a:gd name="connsiteY52" fmla="*/ 3528852 h 3716538"/>
                <a:gd name="connsiteX53" fmla="*/ 1821202 w 4163662"/>
                <a:gd name="connsiteY53" fmla="*/ 3535214 h 3716538"/>
                <a:gd name="connsiteX54" fmla="*/ 1767124 w 4163662"/>
                <a:gd name="connsiteY54" fmla="*/ 3539986 h 3716538"/>
                <a:gd name="connsiteX55" fmla="*/ 1716227 w 4163662"/>
                <a:gd name="connsiteY55" fmla="*/ 3538396 h 3716538"/>
                <a:gd name="connsiteX56" fmla="*/ 1666920 w 4163662"/>
                <a:gd name="connsiteY56" fmla="*/ 3532034 h 3716538"/>
                <a:gd name="connsiteX57" fmla="*/ 1619202 w 4163662"/>
                <a:gd name="connsiteY57" fmla="*/ 3517718 h 3716538"/>
                <a:gd name="connsiteX58" fmla="*/ 1579438 w 4163662"/>
                <a:gd name="connsiteY58" fmla="*/ 3497040 h 3716538"/>
                <a:gd name="connsiteX59" fmla="*/ 1541263 w 4163662"/>
                <a:gd name="connsiteY59" fmla="*/ 3470000 h 3716538"/>
                <a:gd name="connsiteX60" fmla="*/ 1507862 w 4163662"/>
                <a:gd name="connsiteY60" fmla="*/ 3438189 h 3716538"/>
                <a:gd name="connsiteX61" fmla="*/ 1474459 w 4163662"/>
                <a:gd name="connsiteY61" fmla="*/ 3401607 h 3716538"/>
                <a:gd name="connsiteX62" fmla="*/ 1444238 w 4163662"/>
                <a:gd name="connsiteY62" fmla="*/ 3363433 h 3716538"/>
                <a:gd name="connsiteX63" fmla="*/ 1414018 w 4163662"/>
                <a:gd name="connsiteY63" fmla="*/ 3323668 h 3716538"/>
                <a:gd name="connsiteX64" fmla="*/ 1383797 w 4163662"/>
                <a:gd name="connsiteY64" fmla="*/ 3283905 h 3716538"/>
                <a:gd name="connsiteX65" fmla="*/ 1353577 w 4163662"/>
                <a:gd name="connsiteY65" fmla="*/ 3245731 h 3716538"/>
                <a:gd name="connsiteX66" fmla="*/ 1321764 w 4163662"/>
                <a:gd name="connsiteY66" fmla="*/ 3209149 h 3716538"/>
                <a:gd name="connsiteX67" fmla="*/ 1285181 w 4163662"/>
                <a:gd name="connsiteY67" fmla="*/ 3177336 h 3716538"/>
                <a:gd name="connsiteX68" fmla="*/ 1250188 w 4163662"/>
                <a:gd name="connsiteY68" fmla="*/ 3148706 h 3716538"/>
                <a:gd name="connsiteX69" fmla="*/ 1210424 w 4163662"/>
                <a:gd name="connsiteY69" fmla="*/ 3126440 h 3716538"/>
                <a:gd name="connsiteX70" fmla="*/ 1167479 w 4163662"/>
                <a:gd name="connsiteY70" fmla="*/ 3107352 h 3716538"/>
                <a:gd name="connsiteX71" fmla="*/ 1121353 w 4163662"/>
                <a:gd name="connsiteY71" fmla="*/ 3091447 h 3716538"/>
                <a:gd name="connsiteX72" fmla="*/ 1073635 w 4163662"/>
                <a:gd name="connsiteY72" fmla="*/ 3077132 h 3716538"/>
                <a:gd name="connsiteX73" fmla="*/ 1025919 w 4163662"/>
                <a:gd name="connsiteY73" fmla="*/ 3064407 h 3716538"/>
                <a:gd name="connsiteX74" fmla="*/ 976611 w 4163662"/>
                <a:gd name="connsiteY74" fmla="*/ 3051682 h 3716538"/>
                <a:gd name="connsiteX75" fmla="*/ 930485 w 4163662"/>
                <a:gd name="connsiteY75" fmla="*/ 3037367 h 3716538"/>
                <a:gd name="connsiteX76" fmla="*/ 884357 w 4163662"/>
                <a:gd name="connsiteY76" fmla="*/ 3021461 h 3716538"/>
                <a:gd name="connsiteX77" fmla="*/ 841414 w 4163662"/>
                <a:gd name="connsiteY77" fmla="*/ 3002373 h 3716538"/>
                <a:gd name="connsiteX78" fmla="*/ 803238 w 4163662"/>
                <a:gd name="connsiteY78" fmla="*/ 2978515 h 3716538"/>
                <a:gd name="connsiteX79" fmla="*/ 768245 w 4163662"/>
                <a:gd name="connsiteY79" fmla="*/ 2949885 h 3716538"/>
                <a:gd name="connsiteX80" fmla="*/ 739617 w 4163662"/>
                <a:gd name="connsiteY80" fmla="*/ 2914894 h 3716538"/>
                <a:gd name="connsiteX81" fmla="*/ 715758 w 4163662"/>
                <a:gd name="connsiteY81" fmla="*/ 2876719 h 3716538"/>
                <a:gd name="connsiteX82" fmla="*/ 696671 w 4163662"/>
                <a:gd name="connsiteY82" fmla="*/ 2833774 h 3716538"/>
                <a:gd name="connsiteX83" fmla="*/ 680766 w 4163662"/>
                <a:gd name="connsiteY83" fmla="*/ 2787648 h 3716538"/>
                <a:gd name="connsiteX84" fmla="*/ 666450 w 4163662"/>
                <a:gd name="connsiteY84" fmla="*/ 2741522 h 3716538"/>
                <a:gd name="connsiteX85" fmla="*/ 653726 w 4163662"/>
                <a:gd name="connsiteY85" fmla="*/ 2692214 h 3716538"/>
                <a:gd name="connsiteX86" fmla="*/ 641000 w 4163662"/>
                <a:gd name="connsiteY86" fmla="*/ 2644497 h 3716538"/>
                <a:gd name="connsiteX87" fmla="*/ 626686 w 4163662"/>
                <a:gd name="connsiteY87" fmla="*/ 2596780 h 3716538"/>
                <a:gd name="connsiteX88" fmla="*/ 610780 w 4163662"/>
                <a:gd name="connsiteY88" fmla="*/ 2550653 h 3716538"/>
                <a:gd name="connsiteX89" fmla="*/ 591692 w 4163662"/>
                <a:gd name="connsiteY89" fmla="*/ 2507706 h 3716538"/>
                <a:gd name="connsiteX90" fmla="*/ 569424 w 4163662"/>
                <a:gd name="connsiteY90" fmla="*/ 2467943 h 3716538"/>
                <a:gd name="connsiteX91" fmla="*/ 540796 w 4163662"/>
                <a:gd name="connsiteY91" fmla="*/ 2432951 h 3716538"/>
                <a:gd name="connsiteX92" fmla="*/ 508983 w 4163662"/>
                <a:gd name="connsiteY92" fmla="*/ 2396368 h 3716538"/>
                <a:gd name="connsiteX93" fmla="*/ 472400 w 4163662"/>
                <a:gd name="connsiteY93" fmla="*/ 2364557 h 3716538"/>
                <a:gd name="connsiteX94" fmla="*/ 432635 w 4163662"/>
                <a:gd name="connsiteY94" fmla="*/ 2334336 h 3716538"/>
                <a:gd name="connsiteX95" fmla="*/ 392871 w 4163662"/>
                <a:gd name="connsiteY95" fmla="*/ 2304116 h 3716538"/>
                <a:gd name="connsiteX96" fmla="*/ 353108 w 4163662"/>
                <a:gd name="connsiteY96" fmla="*/ 2273895 h 3716538"/>
                <a:gd name="connsiteX97" fmla="*/ 314933 w 4163662"/>
                <a:gd name="connsiteY97" fmla="*/ 2243673 h 3716538"/>
                <a:gd name="connsiteX98" fmla="*/ 278350 w 4163662"/>
                <a:gd name="connsiteY98" fmla="*/ 2210272 h 3716538"/>
                <a:gd name="connsiteX99" fmla="*/ 246539 w 4163662"/>
                <a:gd name="connsiteY99" fmla="*/ 2176871 h 3716538"/>
                <a:gd name="connsiteX100" fmla="*/ 219500 w 4163662"/>
                <a:gd name="connsiteY100" fmla="*/ 2138696 h 3716538"/>
                <a:gd name="connsiteX101" fmla="*/ 198823 w 4163662"/>
                <a:gd name="connsiteY101" fmla="*/ 2098933 h 3716538"/>
                <a:gd name="connsiteX102" fmla="*/ 184508 w 4163662"/>
                <a:gd name="connsiteY102" fmla="*/ 2051217 h 3716538"/>
                <a:gd name="connsiteX103" fmla="*/ 178145 w 4163662"/>
                <a:gd name="connsiteY103" fmla="*/ 2001909 h 3716538"/>
                <a:gd name="connsiteX104" fmla="*/ 176554 w 4163662"/>
                <a:gd name="connsiteY104" fmla="*/ 1951009 h 3716538"/>
                <a:gd name="connsiteX105" fmla="*/ 181326 w 4163662"/>
                <a:gd name="connsiteY105" fmla="*/ 1896930 h 3716538"/>
                <a:gd name="connsiteX106" fmla="*/ 187688 w 4163662"/>
                <a:gd name="connsiteY106" fmla="*/ 1842851 h 3716538"/>
                <a:gd name="connsiteX107" fmla="*/ 195640 w 4163662"/>
                <a:gd name="connsiteY107" fmla="*/ 1788771 h 3716538"/>
                <a:gd name="connsiteX108" fmla="*/ 202004 w 4163662"/>
                <a:gd name="connsiteY108" fmla="*/ 1734693 h 3716538"/>
                <a:gd name="connsiteX109" fmla="*/ 205186 w 4163662"/>
                <a:gd name="connsiteY109" fmla="*/ 1680614 h 3716538"/>
                <a:gd name="connsiteX110" fmla="*/ 205186 w 4163662"/>
                <a:gd name="connsiteY110" fmla="*/ 1628124 h 3716538"/>
                <a:gd name="connsiteX111" fmla="*/ 198823 w 4163662"/>
                <a:gd name="connsiteY111" fmla="*/ 1578818 h 3716538"/>
                <a:gd name="connsiteX112" fmla="*/ 186098 w 4163662"/>
                <a:gd name="connsiteY112" fmla="*/ 1529510 h 3716538"/>
                <a:gd name="connsiteX113" fmla="*/ 167011 w 4163662"/>
                <a:gd name="connsiteY113" fmla="*/ 1483382 h 3716538"/>
                <a:gd name="connsiteX114" fmla="*/ 143153 w 4163662"/>
                <a:gd name="connsiteY114" fmla="*/ 1435666 h 3716538"/>
                <a:gd name="connsiteX115" fmla="*/ 116112 w 4163662"/>
                <a:gd name="connsiteY115" fmla="*/ 1387950 h 3716538"/>
                <a:gd name="connsiteX116" fmla="*/ 87483 w 4163662"/>
                <a:gd name="connsiteY116" fmla="*/ 1340232 h 3716538"/>
                <a:gd name="connsiteX117" fmla="*/ 60443 w 4163662"/>
                <a:gd name="connsiteY117" fmla="*/ 1294104 h 3716538"/>
                <a:gd name="connsiteX118" fmla="*/ 36583 w 4163662"/>
                <a:gd name="connsiteY118" fmla="*/ 1244799 h 3716538"/>
                <a:gd name="connsiteX119" fmla="*/ 17498 w 4163662"/>
                <a:gd name="connsiteY119" fmla="*/ 1197081 h 3716538"/>
                <a:gd name="connsiteX120" fmla="*/ 4773 w 4163662"/>
                <a:gd name="connsiteY120" fmla="*/ 1147773 h 3716538"/>
                <a:gd name="connsiteX121" fmla="*/ 0 w 4163662"/>
                <a:gd name="connsiteY121" fmla="*/ 1096874 h 3716538"/>
                <a:gd name="connsiteX122" fmla="*/ 4773 w 4163662"/>
                <a:gd name="connsiteY122" fmla="*/ 1045978 h 3716538"/>
                <a:gd name="connsiteX123" fmla="*/ 17498 w 4163662"/>
                <a:gd name="connsiteY123" fmla="*/ 996670 h 3716538"/>
                <a:gd name="connsiteX124" fmla="*/ 36583 w 4163662"/>
                <a:gd name="connsiteY124" fmla="*/ 948952 h 3716538"/>
                <a:gd name="connsiteX125" fmla="*/ 60443 w 4163662"/>
                <a:gd name="connsiteY125" fmla="*/ 899646 h 3716538"/>
                <a:gd name="connsiteX126" fmla="*/ 87483 w 4163662"/>
                <a:gd name="connsiteY126" fmla="*/ 853518 h 3716538"/>
                <a:gd name="connsiteX127" fmla="*/ 116112 w 4163662"/>
                <a:gd name="connsiteY127" fmla="*/ 805802 h 3716538"/>
                <a:gd name="connsiteX128" fmla="*/ 143153 w 4163662"/>
                <a:gd name="connsiteY128" fmla="*/ 758084 h 3716538"/>
                <a:gd name="connsiteX129" fmla="*/ 167011 w 4163662"/>
                <a:gd name="connsiteY129" fmla="*/ 710368 h 3716538"/>
                <a:gd name="connsiteX130" fmla="*/ 186098 w 4163662"/>
                <a:gd name="connsiteY130" fmla="*/ 664240 h 3716538"/>
                <a:gd name="connsiteX131" fmla="*/ 198823 w 4163662"/>
                <a:gd name="connsiteY131" fmla="*/ 614933 h 3716538"/>
                <a:gd name="connsiteX132" fmla="*/ 205186 w 4163662"/>
                <a:gd name="connsiteY132" fmla="*/ 565626 h 3716538"/>
                <a:gd name="connsiteX133" fmla="*/ 205186 w 4163662"/>
                <a:gd name="connsiteY133" fmla="*/ 513138 h 3716538"/>
                <a:gd name="connsiteX134" fmla="*/ 202004 w 4163662"/>
                <a:gd name="connsiteY134" fmla="*/ 459058 h 3716538"/>
                <a:gd name="connsiteX135" fmla="*/ 195640 w 4163662"/>
                <a:gd name="connsiteY135" fmla="*/ 404979 h 3716538"/>
                <a:gd name="connsiteX136" fmla="*/ 187688 w 4163662"/>
                <a:gd name="connsiteY136" fmla="*/ 350899 h 3716538"/>
                <a:gd name="connsiteX137" fmla="*/ 181326 w 4163662"/>
                <a:gd name="connsiteY137" fmla="*/ 296820 h 3716538"/>
                <a:gd name="connsiteX138" fmla="*/ 176554 w 4163662"/>
                <a:gd name="connsiteY138" fmla="*/ 242741 h 3716538"/>
                <a:gd name="connsiteX139" fmla="*/ 178145 w 4163662"/>
                <a:gd name="connsiteY139" fmla="*/ 191843 h 3716538"/>
                <a:gd name="connsiteX140" fmla="*/ 184508 w 4163662"/>
                <a:gd name="connsiteY140" fmla="*/ 142536 h 3716538"/>
                <a:gd name="connsiteX141" fmla="*/ 198823 w 4163662"/>
                <a:gd name="connsiteY141" fmla="*/ 94818 h 3716538"/>
                <a:gd name="connsiteX142" fmla="*/ 219500 w 4163662"/>
                <a:gd name="connsiteY142" fmla="*/ 55055 h 3716538"/>
                <a:gd name="connsiteX143" fmla="*/ 246539 w 4163662"/>
                <a:gd name="connsiteY143" fmla="*/ 16881 h 371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163662" h="3716538">
                  <a:moveTo>
                    <a:pt x="262616" y="0"/>
                  </a:moveTo>
                  <a:lnTo>
                    <a:pt x="4163662" y="0"/>
                  </a:lnTo>
                  <a:lnTo>
                    <a:pt x="4163662" y="3079653"/>
                  </a:lnTo>
                  <a:lnTo>
                    <a:pt x="4124349" y="3091447"/>
                  </a:lnTo>
                  <a:lnTo>
                    <a:pt x="4078224" y="3107352"/>
                  </a:lnTo>
                  <a:lnTo>
                    <a:pt x="4035278" y="3126440"/>
                  </a:lnTo>
                  <a:lnTo>
                    <a:pt x="3995515" y="3148706"/>
                  </a:lnTo>
                  <a:lnTo>
                    <a:pt x="3960521" y="3177336"/>
                  </a:lnTo>
                  <a:lnTo>
                    <a:pt x="3923938" y="3209149"/>
                  </a:lnTo>
                  <a:lnTo>
                    <a:pt x="3892126" y="3245731"/>
                  </a:lnTo>
                  <a:lnTo>
                    <a:pt x="3861906" y="3283905"/>
                  </a:lnTo>
                  <a:lnTo>
                    <a:pt x="3831684" y="3323668"/>
                  </a:lnTo>
                  <a:lnTo>
                    <a:pt x="3801464" y="3363433"/>
                  </a:lnTo>
                  <a:lnTo>
                    <a:pt x="3771243" y="3401607"/>
                  </a:lnTo>
                  <a:lnTo>
                    <a:pt x="3737841" y="3438189"/>
                  </a:lnTo>
                  <a:lnTo>
                    <a:pt x="3704438" y="3470000"/>
                  </a:lnTo>
                  <a:lnTo>
                    <a:pt x="3666266" y="3497040"/>
                  </a:lnTo>
                  <a:lnTo>
                    <a:pt x="3626502" y="3517718"/>
                  </a:lnTo>
                  <a:lnTo>
                    <a:pt x="3578783" y="3532034"/>
                  </a:lnTo>
                  <a:lnTo>
                    <a:pt x="3529475" y="3538396"/>
                  </a:lnTo>
                  <a:lnTo>
                    <a:pt x="3478578" y="3539986"/>
                  </a:lnTo>
                  <a:lnTo>
                    <a:pt x="3424498" y="3535214"/>
                  </a:lnTo>
                  <a:lnTo>
                    <a:pt x="3370419" y="3528852"/>
                  </a:lnTo>
                  <a:lnTo>
                    <a:pt x="3316339" y="3520898"/>
                  </a:lnTo>
                  <a:lnTo>
                    <a:pt x="3262260" y="3514538"/>
                  </a:lnTo>
                  <a:lnTo>
                    <a:pt x="3208180" y="3511356"/>
                  </a:lnTo>
                  <a:lnTo>
                    <a:pt x="3155691" y="3511356"/>
                  </a:lnTo>
                  <a:lnTo>
                    <a:pt x="3106385" y="3517718"/>
                  </a:lnTo>
                  <a:lnTo>
                    <a:pt x="3055486" y="3530443"/>
                  </a:lnTo>
                  <a:lnTo>
                    <a:pt x="3009359" y="3549529"/>
                  </a:lnTo>
                  <a:lnTo>
                    <a:pt x="2961643" y="3574979"/>
                  </a:lnTo>
                  <a:lnTo>
                    <a:pt x="2913926" y="3600429"/>
                  </a:lnTo>
                  <a:lnTo>
                    <a:pt x="2866208" y="3629057"/>
                  </a:lnTo>
                  <a:lnTo>
                    <a:pt x="2820080" y="3656097"/>
                  </a:lnTo>
                  <a:lnTo>
                    <a:pt x="2770775" y="3679956"/>
                  </a:lnTo>
                  <a:lnTo>
                    <a:pt x="2723057" y="3699043"/>
                  </a:lnTo>
                  <a:lnTo>
                    <a:pt x="2673748" y="3711768"/>
                  </a:lnTo>
                  <a:lnTo>
                    <a:pt x="2622852" y="3716538"/>
                  </a:lnTo>
                  <a:lnTo>
                    <a:pt x="2571954" y="3711768"/>
                  </a:lnTo>
                  <a:lnTo>
                    <a:pt x="2522645" y="3699043"/>
                  </a:lnTo>
                  <a:lnTo>
                    <a:pt x="2474930" y="3679956"/>
                  </a:lnTo>
                  <a:lnTo>
                    <a:pt x="2425622" y="3656097"/>
                  </a:lnTo>
                  <a:lnTo>
                    <a:pt x="2379494" y="3629057"/>
                  </a:lnTo>
                  <a:lnTo>
                    <a:pt x="2331777" y="3600429"/>
                  </a:lnTo>
                  <a:lnTo>
                    <a:pt x="2284059" y="3574979"/>
                  </a:lnTo>
                  <a:lnTo>
                    <a:pt x="2236344" y="3549529"/>
                  </a:lnTo>
                  <a:lnTo>
                    <a:pt x="2188627" y="3530443"/>
                  </a:lnTo>
                  <a:lnTo>
                    <a:pt x="2139319" y="3517718"/>
                  </a:lnTo>
                  <a:lnTo>
                    <a:pt x="2090011" y="3511356"/>
                  </a:lnTo>
                  <a:lnTo>
                    <a:pt x="2037520" y="3511356"/>
                  </a:lnTo>
                  <a:lnTo>
                    <a:pt x="1983442" y="3514538"/>
                  </a:lnTo>
                  <a:lnTo>
                    <a:pt x="1929363" y="3520898"/>
                  </a:lnTo>
                  <a:lnTo>
                    <a:pt x="1875283" y="3528852"/>
                  </a:lnTo>
                  <a:lnTo>
                    <a:pt x="1821202" y="3535214"/>
                  </a:lnTo>
                  <a:lnTo>
                    <a:pt x="1767124" y="3539986"/>
                  </a:lnTo>
                  <a:lnTo>
                    <a:pt x="1716227" y="3538396"/>
                  </a:lnTo>
                  <a:lnTo>
                    <a:pt x="1666920" y="3532034"/>
                  </a:lnTo>
                  <a:lnTo>
                    <a:pt x="1619202" y="3517718"/>
                  </a:lnTo>
                  <a:lnTo>
                    <a:pt x="1579438" y="3497040"/>
                  </a:lnTo>
                  <a:lnTo>
                    <a:pt x="1541263" y="3470000"/>
                  </a:lnTo>
                  <a:lnTo>
                    <a:pt x="1507862" y="3438189"/>
                  </a:lnTo>
                  <a:lnTo>
                    <a:pt x="1474459" y="3401607"/>
                  </a:lnTo>
                  <a:lnTo>
                    <a:pt x="1444238" y="3363433"/>
                  </a:lnTo>
                  <a:lnTo>
                    <a:pt x="1414018" y="3323668"/>
                  </a:lnTo>
                  <a:lnTo>
                    <a:pt x="1383797" y="3283905"/>
                  </a:lnTo>
                  <a:lnTo>
                    <a:pt x="1353577" y="3245731"/>
                  </a:lnTo>
                  <a:lnTo>
                    <a:pt x="1321764" y="3209149"/>
                  </a:lnTo>
                  <a:lnTo>
                    <a:pt x="1285181" y="3177336"/>
                  </a:lnTo>
                  <a:lnTo>
                    <a:pt x="1250188" y="3148706"/>
                  </a:lnTo>
                  <a:lnTo>
                    <a:pt x="1210424" y="3126440"/>
                  </a:lnTo>
                  <a:lnTo>
                    <a:pt x="1167479" y="3107352"/>
                  </a:lnTo>
                  <a:lnTo>
                    <a:pt x="1121353" y="3091447"/>
                  </a:lnTo>
                  <a:lnTo>
                    <a:pt x="1073635" y="3077132"/>
                  </a:lnTo>
                  <a:lnTo>
                    <a:pt x="1025919" y="3064407"/>
                  </a:lnTo>
                  <a:lnTo>
                    <a:pt x="976611" y="3051682"/>
                  </a:lnTo>
                  <a:lnTo>
                    <a:pt x="930485" y="3037367"/>
                  </a:lnTo>
                  <a:lnTo>
                    <a:pt x="884357" y="3021461"/>
                  </a:lnTo>
                  <a:lnTo>
                    <a:pt x="841414" y="3002373"/>
                  </a:lnTo>
                  <a:lnTo>
                    <a:pt x="803238" y="2978515"/>
                  </a:lnTo>
                  <a:lnTo>
                    <a:pt x="768245" y="2949885"/>
                  </a:lnTo>
                  <a:lnTo>
                    <a:pt x="739617" y="2914894"/>
                  </a:lnTo>
                  <a:lnTo>
                    <a:pt x="715758" y="2876719"/>
                  </a:lnTo>
                  <a:lnTo>
                    <a:pt x="696671" y="2833774"/>
                  </a:lnTo>
                  <a:lnTo>
                    <a:pt x="680766" y="2787648"/>
                  </a:lnTo>
                  <a:lnTo>
                    <a:pt x="666450" y="2741522"/>
                  </a:lnTo>
                  <a:lnTo>
                    <a:pt x="653726" y="2692214"/>
                  </a:lnTo>
                  <a:lnTo>
                    <a:pt x="641000" y="2644497"/>
                  </a:lnTo>
                  <a:lnTo>
                    <a:pt x="626686" y="2596780"/>
                  </a:lnTo>
                  <a:lnTo>
                    <a:pt x="610780" y="2550653"/>
                  </a:lnTo>
                  <a:lnTo>
                    <a:pt x="591692" y="2507706"/>
                  </a:lnTo>
                  <a:lnTo>
                    <a:pt x="569424" y="2467943"/>
                  </a:lnTo>
                  <a:lnTo>
                    <a:pt x="540796" y="2432951"/>
                  </a:lnTo>
                  <a:lnTo>
                    <a:pt x="508983" y="2396368"/>
                  </a:lnTo>
                  <a:lnTo>
                    <a:pt x="472400" y="2364557"/>
                  </a:lnTo>
                  <a:lnTo>
                    <a:pt x="432635" y="2334336"/>
                  </a:lnTo>
                  <a:lnTo>
                    <a:pt x="392871" y="2304116"/>
                  </a:lnTo>
                  <a:lnTo>
                    <a:pt x="353108" y="2273895"/>
                  </a:lnTo>
                  <a:lnTo>
                    <a:pt x="314933" y="2243673"/>
                  </a:lnTo>
                  <a:lnTo>
                    <a:pt x="278350" y="2210272"/>
                  </a:lnTo>
                  <a:lnTo>
                    <a:pt x="246539" y="2176871"/>
                  </a:lnTo>
                  <a:lnTo>
                    <a:pt x="219500" y="2138696"/>
                  </a:lnTo>
                  <a:lnTo>
                    <a:pt x="198823" y="2098933"/>
                  </a:lnTo>
                  <a:lnTo>
                    <a:pt x="184508" y="2051217"/>
                  </a:lnTo>
                  <a:lnTo>
                    <a:pt x="178145" y="2001909"/>
                  </a:lnTo>
                  <a:lnTo>
                    <a:pt x="176554" y="1951009"/>
                  </a:lnTo>
                  <a:lnTo>
                    <a:pt x="181326" y="1896930"/>
                  </a:lnTo>
                  <a:lnTo>
                    <a:pt x="187688" y="1842851"/>
                  </a:lnTo>
                  <a:lnTo>
                    <a:pt x="195640" y="1788771"/>
                  </a:lnTo>
                  <a:lnTo>
                    <a:pt x="202004" y="1734693"/>
                  </a:lnTo>
                  <a:lnTo>
                    <a:pt x="205186" y="1680614"/>
                  </a:lnTo>
                  <a:lnTo>
                    <a:pt x="205186" y="1628124"/>
                  </a:lnTo>
                  <a:lnTo>
                    <a:pt x="198823" y="1578818"/>
                  </a:lnTo>
                  <a:lnTo>
                    <a:pt x="186098" y="1529510"/>
                  </a:lnTo>
                  <a:lnTo>
                    <a:pt x="167011" y="1483382"/>
                  </a:lnTo>
                  <a:lnTo>
                    <a:pt x="143153" y="1435666"/>
                  </a:lnTo>
                  <a:lnTo>
                    <a:pt x="116112" y="1387950"/>
                  </a:lnTo>
                  <a:lnTo>
                    <a:pt x="87483" y="1340232"/>
                  </a:lnTo>
                  <a:lnTo>
                    <a:pt x="60443" y="1294104"/>
                  </a:lnTo>
                  <a:lnTo>
                    <a:pt x="36583" y="1244799"/>
                  </a:lnTo>
                  <a:lnTo>
                    <a:pt x="17498" y="1197081"/>
                  </a:lnTo>
                  <a:lnTo>
                    <a:pt x="4773" y="1147773"/>
                  </a:lnTo>
                  <a:lnTo>
                    <a:pt x="0" y="1096874"/>
                  </a:lnTo>
                  <a:lnTo>
                    <a:pt x="4773" y="1045978"/>
                  </a:lnTo>
                  <a:lnTo>
                    <a:pt x="17498" y="996670"/>
                  </a:lnTo>
                  <a:lnTo>
                    <a:pt x="36583" y="948952"/>
                  </a:lnTo>
                  <a:lnTo>
                    <a:pt x="60443" y="899646"/>
                  </a:lnTo>
                  <a:lnTo>
                    <a:pt x="87483" y="853518"/>
                  </a:lnTo>
                  <a:lnTo>
                    <a:pt x="116112" y="805802"/>
                  </a:lnTo>
                  <a:lnTo>
                    <a:pt x="143153" y="758084"/>
                  </a:lnTo>
                  <a:lnTo>
                    <a:pt x="167011" y="710368"/>
                  </a:lnTo>
                  <a:lnTo>
                    <a:pt x="186098" y="664240"/>
                  </a:lnTo>
                  <a:lnTo>
                    <a:pt x="198823" y="614933"/>
                  </a:lnTo>
                  <a:lnTo>
                    <a:pt x="205186" y="565626"/>
                  </a:lnTo>
                  <a:lnTo>
                    <a:pt x="205186" y="513138"/>
                  </a:lnTo>
                  <a:lnTo>
                    <a:pt x="202004" y="459058"/>
                  </a:lnTo>
                  <a:lnTo>
                    <a:pt x="195640" y="404979"/>
                  </a:lnTo>
                  <a:lnTo>
                    <a:pt x="187688" y="350899"/>
                  </a:lnTo>
                  <a:lnTo>
                    <a:pt x="181326" y="296820"/>
                  </a:lnTo>
                  <a:lnTo>
                    <a:pt x="176554" y="242741"/>
                  </a:lnTo>
                  <a:lnTo>
                    <a:pt x="178145" y="191843"/>
                  </a:lnTo>
                  <a:lnTo>
                    <a:pt x="184508" y="142536"/>
                  </a:lnTo>
                  <a:lnTo>
                    <a:pt x="198823" y="94818"/>
                  </a:lnTo>
                  <a:lnTo>
                    <a:pt x="219500" y="55055"/>
                  </a:lnTo>
                  <a:lnTo>
                    <a:pt x="246539" y="1688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grpSp>
      <p:pic>
        <p:nvPicPr>
          <p:cNvPr id="4104" name="Picture 8" descr="Download Traffic Signs Men At Work - Clip Art Library">
            <a:extLst>
              <a:ext uri="{FF2B5EF4-FFF2-40B4-BE49-F238E27FC236}">
                <a16:creationId xmlns:a16="http://schemas.microsoft.com/office/drawing/2014/main" id="{5E75E9C8-B37C-07F5-D4E2-BD00DFA775D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21934" y="621798"/>
            <a:ext cx="1317383" cy="1132296"/>
          </a:xfrm>
          <a:prstGeom prst="triangle">
            <a:avLst/>
          </a:prstGeom>
          <a:noFill/>
          <a:extLst>
            <a:ext uri="{909E8E84-426E-40DD-AFC4-6F175D3DCCD1}">
              <a14:hiddenFill xmlns:a14="http://schemas.microsoft.com/office/drawing/2010/main">
                <a:solidFill>
                  <a:srgbClr val="FFFFFF"/>
                </a:solidFill>
              </a14:hiddenFill>
            </a:ext>
          </a:extLst>
        </p:spPr>
      </p:pic>
      <p:grpSp>
        <p:nvGrpSpPr>
          <p:cNvPr id="4127" name="Group 4126">
            <a:extLst>
              <a:ext uri="{FF2B5EF4-FFF2-40B4-BE49-F238E27FC236}">
                <a16:creationId xmlns:a16="http://schemas.microsoft.com/office/drawing/2014/main" id="{13E67C91-5B28-4AAD-881B-55AD0E0045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32451" y="3933316"/>
            <a:ext cx="2511553" cy="2924683"/>
            <a:chOff x="8843264" y="3933316"/>
            <a:chExt cx="3348736" cy="2924683"/>
          </a:xfrm>
        </p:grpSpPr>
        <p:sp>
          <p:nvSpPr>
            <p:cNvPr id="4128" name="Freeform: Shape 4127">
              <a:extLst>
                <a:ext uri="{FF2B5EF4-FFF2-40B4-BE49-F238E27FC236}">
                  <a16:creationId xmlns:a16="http://schemas.microsoft.com/office/drawing/2014/main" id="{95A544AE-FE67-4F4E-93F3-C4DF5BFD15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42470" y="4032403"/>
              <a:ext cx="3249530" cy="2825596"/>
            </a:xfrm>
            <a:custGeom>
              <a:avLst/>
              <a:gdLst>
                <a:gd name="connsiteX0" fmla="*/ 1914327 w 3249530"/>
                <a:gd name="connsiteY0" fmla="*/ 0 h 2825596"/>
                <a:gd name="connsiteX1" fmla="*/ 1951475 w 3249530"/>
                <a:gd name="connsiteY1" fmla="*/ 3481 h 2825596"/>
                <a:gd name="connsiteX2" fmla="*/ 1987462 w 3249530"/>
                <a:gd name="connsiteY2" fmla="*/ 12769 h 2825596"/>
                <a:gd name="connsiteX3" fmla="*/ 2022289 w 3249530"/>
                <a:gd name="connsiteY3" fmla="*/ 26700 h 2825596"/>
                <a:gd name="connsiteX4" fmla="*/ 2058276 w 3249530"/>
                <a:gd name="connsiteY4" fmla="*/ 44114 h 2825596"/>
                <a:gd name="connsiteX5" fmla="*/ 2091943 w 3249530"/>
                <a:gd name="connsiteY5" fmla="*/ 63850 h 2825596"/>
                <a:gd name="connsiteX6" fmla="*/ 2126772 w 3249530"/>
                <a:gd name="connsiteY6" fmla="*/ 84745 h 2825596"/>
                <a:gd name="connsiteX7" fmla="*/ 2161598 w 3249530"/>
                <a:gd name="connsiteY7" fmla="*/ 103320 h 2825596"/>
                <a:gd name="connsiteX8" fmla="*/ 2196423 w 3249530"/>
                <a:gd name="connsiteY8" fmla="*/ 121895 h 2825596"/>
                <a:gd name="connsiteX9" fmla="*/ 2230090 w 3249530"/>
                <a:gd name="connsiteY9" fmla="*/ 135824 h 2825596"/>
                <a:gd name="connsiteX10" fmla="*/ 2267239 w 3249530"/>
                <a:gd name="connsiteY10" fmla="*/ 145112 h 2825596"/>
                <a:gd name="connsiteX11" fmla="*/ 2303227 w 3249530"/>
                <a:gd name="connsiteY11" fmla="*/ 149755 h 2825596"/>
                <a:gd name="connsiteX12" fmla="*/ 2341537 w 3249530"/>
                <a:gd name="connsiteY12" fmla="*/ 149755 h 2825596"/>
                <a:gd name="connsiteX13" fmla="*/ 2381007 w 3249530"/>
                <a:gd name="connsiteY13" fmla="*/ 147435 h 2825596"/>
                <a:gd name="connsiteX14" fmla="*/ 2420478 w 3249530"/>
                <a:gd name="connsiteY14" fmla="*/ 142791 h 2825596"/>
                <a:gd name="connsiteX15" fmla="*/ 2459948 w 3249530"/>
                <a:gd name="connsiteY15" fmla="*/ 136987 h 2825596"/>
                <a:gd name="connsiteX16" fmla="*/ 2499419 w 3249530"/>
                <a:gd name="connsiteY16" fmla="*/ 132343 h 2825596"/>
                <a:gd name="connsiteX17" fmla="*/ 2538890 w 3249530"/>
                <a:gd name="connsiteY17" fmla="*/ 128860 h 2825596"/>
                <a:gd name="connsiteX18" fmla="*/ 2576038 w 3249530"/>
                <a:gd name="connsiteY18" fmla="*/ 130020 h 2825596"/>
                <a:gd name="connsiteX19" fmla="*/ 2612027 w 3249530"/>
                <a:gd name="connsiteY19" fmla="*/ 134664 h 2825596"/>
                <a:gd name="connsiteX20" fmla="*/ 2646854 w 3249530"/>
                <a:gd name="connsiteY20" fmla="*/ 145112 h 2825596"/>
                <a:gd name="connsiteX21" fmla="*/ 2675876 w 3249530"/>
                <a:gd name="connsiteY21" fmla="*/ 160203 h 2825596"/>
                <a:gd name="connsiteX22" fmla="*/ 2703736 w 3249530"/>
                <a:gd name="connsiteY22" fmla="*/ 179941 h 2825596"/>
                <a:gd name="connsiteX23" fmla="*/ 2728116 w 3249530"/>
                <a:gd name="connsiteY23" fmla="*/ 203157 h 2825596"/>
                <a:gd name="connsiteX24" fmla="*/ 2752496 w 3249530"/>
                <a:gd name="connsiteY24" fmla="*/ 229857 h 2825596"/>
                <a:gd name="connsiteX25" fmla="*/ 2774553 w 3249530"/>
                <a:gd name="connsiteY25" fmla="*/ 257719 h 2825596"/>
                <a:gd name="connsiteX26" fmla="*/ 2796609 w 3249530"/>
                <a:gd name="connsiteY26" fmla="*/ 286742 h 2825596"/>
                <a:gd name="connsiteX27" fmla="*/ 2818667 w 3249530"/>
                <a:gd name="connsiteY27" fmla="*/ 315765 h 2825596"/>
                <a:gd name="connsiteX28" fmla="*/ 2840723 w 3249530"/>
                <a:gd name="connsiteY28" fmla="*/ 343625 h 2825596"/>
                <a:gd name="connsiteX29" fmla="*/ 2863942 w 3249530"/>
                <a:gd name="connsiteY29" fmla="*/ 370325 h 2825596"/>
                <a:gd name="connsiteX30" fmla="*/ 2890644 w 3249530"/>
                <a:gd name="connsiteY30" fmla="*/ 393546 h 2825596"/>
                <a:gd name="connsiteX31" fmla="*/ 2916183 w 3249530"/>
                <a:gd name="connsiteY31" fmla="*/ 414441 h 2825596"/>
                <a:gd name="connsiteX32" fmla="*/ 2945206 w 3249530"/>
                <a:gd name="connsiteY32" fmla="*/ 430693 h 2825596"/>
                <a:gd name="connsiteX33" fmla="*/ 2976549 w 3249530"/>
                <a:gd name="connsiteY33" fmla="*/ 444624 h 2825596"/>
                <a:gd name="connsiteX34" fmla="*/ 3010216 w 3249530"/>
                <a:gd name="connsiteY34" fmla="*/ 456233 h 2825596"/>
                <a:gd name="connsiteX35" fmla="*/ 3045040 w 3249530"/>
                <a:gd name="connsiteY35" fmla="*/ 466681 h 2825596"/>
                <a:gd name="connsiteX36" fmla="*/ 3079870 w 3249530"/>
                <a:gd name="connsiteY36" fmla="*/ 475968 h 2825596"/>
                <a:gd name="connsiteX37" fmla="*/ 3115857 w 3249530"/>
                <a:gd name="connsiteY37" fmla="*/ 485255 h 2825596"/>
                <a:gd name="connsiteX38" fmla="*/ 3149523 w 3249530"/>
                <a:gd name="connsiteY38" fmla="*/ 495703 h 2825596"/>
                <a:gd name="connsiteX39" fmla="*/ 3183190 w 3249530"/>
                <a:gd name="connsiteY39" fmla="*/ 507312 h 2825596"/>
                <a:gd name="connsiteX40" fmla="*/ 3214533 w 3249530"/>
                <a:gd name="connsiteY40" fmla="*/ 521245 h 2825596"/>
                <a:gd name="connsiteX41" fmla="*/ 3242396 w 3249530"/>
                <a:gd name="connsiteY41" fmla="*/ 538657 h 2825596"/>
                <a:gd name="connsiteX42" fmla="*/ 3249530 w 3249530"/>
                <a:gd name="connsiteY42" fmla="*/ 544494 h 2825596"/>
                <a:gd name="connsiteX43" fmla="*/ 3249530 w 3249530"/>
                <a:gd name="connsiteY43" fmla="*/ 2825596 h 2825596"/>
                <a:gd name="connsiteX44" fmla="*/ 329475 w 3249530"/>
                <a:gd name="connsiteY44" fmla="*/ 2825596 h 2825596"/>
                <a:gd name="connsiteX45" fmla="*/ 315765 w 3249530"/>
                <a:gd name="connsiteY45" fmla="*/ 2815178 h 2825596"/>
                <a:gd name="connsiteX46" fmla="*/ 286744 w 3249530"/>
                <a:gd name="connsiteY46" fmla="*/ 2793119 h 2825596"/>
                <a:gd name="connsiteX47" fmla="*/ 257721 w 3249530"/>
                <a:gd name="connsiteY47" fmla="*/ 2771063 h 2825596"/>
                <a:gd name="connsiteX48" fmla="*/ 229859 w 3249530"/>
                <a:gd name="connsiteY48" fmla="*/ 2749005 h 2825596"/>
                <a:gd name="connsiteX49" fmla="*/ 203159 w 3249530"/>
                <a:gd name="connsiteY49" fmla="*/ 2724626 h 2825596"/>
                <a:gd name="connsiteX50" fmla="*/ 179940 w 3249530"/>
                <a:gd name="connsiteY50" fmla="*/ 2700249 h 2825596"/>
                <a:gd name="connsiteX51" fmla="*/ 160205 w 3249530"/>
                <a:gd name="connsiteY51" fmla="*/ 2672387 h 2825596"/>
                <a:gd name="connsiteX52" fmla="*/ 145114 w 3249530"/>
                <a:gd name="connsiteY52" fmla="*/ 2643364 h 2825596"/>
                <a:gd name="connsiteX53" fmla="*/ 134666 w 3249530"/>
                <a:gd name="connsiteY53" fmla="*/ 2608537 h 2825596"/>
                <a:gd name="connsiteX54" fmla="*/ 130022 w 3249530"/>
                <a:gd name="connsiteY54" fmla="*/ 2572550 h 2825596"/>
                <a:gd name="connsiteX55" fmla="*/ 128860 w 3249530"/>
                <a:gd name="connsiteY55" fmla="*/ 2535400 h 2825596"/>
                <a:gd name="connsiteX56" fmla="*/ 132343 w 3249530"/>
                <a:gd name="connsiteY56" fmla="*/ 2495930 h 2825596"/>
                <a:gd name="connsiteX57" fmla="*/ 136987 w 3249530"/>
                <a:gd name="connsiteY57" fmla="*/ 2456459 h 2825596"/>
                <a:gd name="connsiteX58" fmla="*/ 142791 w 3249530"/>
                <a:gd name="connsiteY58" fmla="*/ 2416989 h 2825596"/>
                <a:gd name="connsiteX59" fmla="*/ 147436 w 3249530"/>
                <a:gd name="connsiteY59" fmla="*/ 2377518 h 2825596"/>
                <a:gd name="connsiteX60" fmla="*/ 149757 w 3249530"/>
                <a:gd name="connsiteY60" fmla="*/ 2338047 h 2825596"/>
                <a:gd name="connsiteX61" fmla="*/ 149757 w 3249530"/>
                <a:gd name="connsiteY61" fmla="*/ 2299737 h 2825596"/>
                <a:gd name="connsiteX62" fmla="*/ 145114 w 3249530"/>
                <a:gd name="connsiteY62" fmla="*/ 2263752 h 2825596"/>
                <a:gd name="connsiteX63" fmla="*/ 135826 w 3249530"/>
                <a:gd name="connsiteY63" fmla="*/ 2227763 h 2825596"/>
                <a:gd name="connsiteX64" fmla="*/ 121895 w 3249530"/>
                <a:gd name="connsiteY64" fmla="*/ 2194096 h 2825596"/>
                <a:gd name="connsiteX65" fmla="*/ 104483 w 3249530"/>
                <a:gd name="connsiteY65" fmla="*/ 2159269 h 2825596"/>
                <a:gd name="connsiteX66" fmla="*/ 84745 w 3249530"/>
                <a:gd name="connsiteY66" fmla="*/ 2124445 h 2825596"/>
                <a:gd name="connsiteX67" fmla="*/ 63852 w 3249530"/>
                <a:gd name="connsiteY67" fmla="*/ 2089616 h 2825596"/>
                <a:gd name="connsiteX68" fmla="*/ 44116 w 3249530"/>
                <a:gd name="connsiteY68" fmla="*/ 2055949 h 2825596"/>
                <a:gd name="connsiteX69" fmla="*/ 26702 w 3249530"/>
                <a:gd name="connsiteY69" fmla="*/ 2019962 h 2825596"/>
                <a:gd name="connsiteX70" fmla="*/ 12771 w 3249530"/>
                <a:gd name="connsiteY70" fmla="*/ 1985135 h 2825596"/>
                <a:gd name="connsiteX71" fmla="*/ 3483 w 3249530"/>
                <a:gd name="connsiteY71" fmla="*/ 1949146 h 2825596"/>
                <a:gd name="connsiteX72" fmla="*/ 0 w 3249530"/>
                <a:gd name="connsiteY72" fmla="*/ 1911998 h 2825596"/>
                <a:gd name="connsiteX73" fmla="*/ 3483 w 3249530"/>
                <a:gd name="connsiteY73" fmla="*/ 1874850 h 2825596"/>
                <a:gd name="connsiteX74" fmla="*/ 12771 w 3249530"/>
                <a:gd name="connsiteY74" fmla="*/ 1838863 h 2825596"/>
                <a:gd name="connsiteX75" fmla="*/ 26702 w 3249530"/>
                <a:gd name="connsiteY75" fmla="*/ 1804034 h 2825596"/>
                <a:gd name="connsiteX76" fmla="*/ 44116 w 3249530"/>
                <a:gd name="connsiteY76" fmla="*/ 1768047 h 2825596"/>
                <a:gd name="connsiteX77" fmla="*/ 63852 w 3249530"/>
                <a:gd name="connsiteY77" fmla="*/ 1734381 h 2825596"/>
                <a:gd name="connsiteX78" fmla="*/ 84745 w 3249530"/>
                <a:gd name="connsiteY78" fmla="*/ 1699556 h 2825596"/>
                <a:gd name="connsiteX79" fmla="*/ 104483 w 3249530"/>
                <a:gd name="connsiteY79" fmla="*/ 1664727 h 2825596"/>
                <a:gd name="connsiteX80" fmla="*/ 121895 w 3249530"/>
                <a:gd name="connsiteY80" fmla="*/ 1629900 h 2825596"/>
                <a:gd name="connsiteX81" fmla="*/ 135826 w 3249530"/>
                <a:gd name="connsiteY81" fmla="*/ 1596234 h 2825596"/>
                <a:gd name="connsiteX82" fmla="*/ 145114 w 3249530"/>
                <a:gd name="connsiteY82" fmla="*/ 1560246 h 2825596"/>
                <a:gd name="connsiteX83" fmla="*/ 149757 w 3249530"/>
                <a:gd name="connsiteY83" fmla="*/ 1524259 h 2825596"/>
                <a:gd name="connsiteX84" fmla="*/ 149757 w 3249530"/>
                <a:gd name="connsiteY84" fmla="*/ 1485949 h 2825596"/>
                <a:gd name="connsiteX85" fmla="*/ 147436 w 3249530"/>
                <a:gd name="connsiteY85" fmla="*/ 1446478 h 2825596"/>
                <a:gd name="connsiteX86" fmla="*/ 142791 w 3249530"/>
                <a:gd name="connsiteY86" fmla="*/ 1407008 h 2825596"/>
                <a:gd name="connsiteX87" fmla="*/ 136987 w 3249530"/>
                <a:gd name="connsiteY87" fmla="*/ 1367537 h 2825596"/>
                <a:gd name="connsiteX88" fmla="*/ 132343 w 3249530"/>
                <a:gd name="connsiteY88" fmla="*/ 1328067 h 2825596"/>
                <a:gd name="connsiteX89" fmla="*/ 128860 w 3249530"/>
                <a:gd name="connsiteY89" fmla="*/ 1288596 h 2825596"/>
                <a:gd name="connsiteX90" fmla="*/ 130022 w 3249530"/>
                <a:gd name="connsiteY90" fmla="*/ 1251448 h 2825596"/>
                <a:gd name="connsiteX91" fmla="*/ 134666 w 3249530"/>
                <a:gd name="connsiteY91" fmla="*/ 1215461 h 2825596"/>
                <a:gd name="connsiteX92" fmla="*/ 145114 w 3249530"/>
                <a:gd name="connsiteY92" fmla="*/ 1180632 h 2825596"/>
                <a:gd name="connsiteX93" fmla="*/ 160205 w 3249530"/>
                <a:gd name="connsiteY93" fmla="*/ 1151611 h 2825596"/>
                <a:gd name="connsiteX94" fmla="*/ 179940 w 3249530"/>
                <a:gd name="connsiteY94" fmla="*/ 1123749 h 2825596"/>
                <a:gd name="connsiteX95" fmla="*/ 203159 w 3249530"/>
                <a:gd name="connsiteY95" fmla="*/ 1099370 h 2825596"/>
                <a:gd name="connsiteX96" fmla="*/ 229859 w 3249530"/>
                <a:gd name="connsiteY96" fmla="*/ 1074993 h 2825596"/>
                <a:gd name="connsiteX97" fmla="*/ 257721 w 3249530"/>
                <a:gd name="connsiteY97" fmla="*/ 1052933 h 2825596"/>
                <a:gd name="connsiteX98" fmla="*/ 286744 w 3249530"/>
                <a:gd name="connsiteY98" fmla="*/ 1030877 h 2825596"/>
                <a:gd name="connsiteX99" fmla="*/ 315765 w 3249530"/>
                <a:gd name="connsiteY99" fmla="*/ 1008821 h 2825596"/>
                <a:gd name="connsiteX100" fmla="*/ 344789 w 3249530"/>
                <a:gd name="connsiteY100" fmla="*/ 986763 h 2825596"/>
                <a:gd name="connsiteX101" fmla="*/ 371489 w 3249530"/>
                <a:gd name="connsiteY101" fmla="*/ 963546 h 2825596"/>
                <a:gd name="connsiteX102" fmla="*/ 394708 w 3249530"/>
                <a:gd name="connsiteY102" fmla="*/ 936846 h 2825596"/>
                <a:gd name="connsiteX103" fmla="*/ 415603 w 3249530"/>
                <a:gd name="connsiteY103" fmla="*/ 911305 h 2825596"/>
                <a:gd name="connsiteX104" fmla="*/ 431856 w 3249530"/>
                <a:gd name="connsiteY104" fmla="*/ 882284 h 2825596"/>
                <a:gd name="connsiteX105" fmla="*/ 445787 w 3249530"/>
                <a:gd name="connsiteY105" fmla="*/ 850938 h 2825596"/>
                <a:gd name="connsiteX106" fmla="*/ 457395 w 3249530"/>
                <a:gd name="connsiteY106" fmla="*/ 817272 h 2825596"/>
                <a:gd name="connsiteX107" fmla="*/ 467843 w 3249530"/>
                <a:gd name="connsiteY107" fmla="*/ 782445 h 2825596"/>
                <a:gd name="connsiteX108" fmla="*/ 477132 w 3249530"/>
                <a:gd name="connsiteY108" fmla="*/ 747618 h 2825596"/>
                <a:gd name="connsiteX109" fmla="*/ 486420 w 3249530"/>
                <a:gd name="connsiteY109" fmla="*/ 711631 h 2825596"/>
                <a:gd name="connsiteX110" fmla="*/ 496868 w 3249530"/>
                <a:gd name="connsiteY110" fmla="*/ 677965 h 2825596"/>
                <a:gd name="connsiteX111" fmla="*/ 508476 w 3249530"/>
                <a:gd name="connsiteY111" fmla="*/ 644298 h 2825596"/>
                <a:gd name="connsiteX112" fmla="*/ 522407 w 3249530"/>
                <a:gd name="connsiteY112" fmla="*/ 612955 h 2825596"/>
                <a:gd name="connsiteX113" fmla="*/ 539819 w 3249530"/>
                <a:gd name="connsiteY113" fmla="*/ 585092 h 2825596"/>
                <a:gd name="connsiteX114" fmla="*/ 560715 w 3249530"/>
                <a:gd name="connsiteY114" fmla="*/ 559553 h 2825596"/>
                <a:gd name="connsiteX115" fmla="*/ 586254 w 3249530"/>
                <a:gd name="connsiteY115" fmla="*/ 538657 h 2825596"/>
                <a:gd name="connsiteX116" fmla="*/ 614119 w 3249530"/>
                <a:gd name="connsiteY116" fmla="*/ 521245 h 2825596"/>
                <a:gd name="connsiteX117" fmla="*/ 645460 w 3249530"/>
                <a:gd name="connsiteY117" fmla="*/ 507312 h 2825596"/>
                <a:gd name="connsiteX118" fmla="*/ 679129 w 3249530"/>
                <a:gd name="connsiteY118" fmla="*/ 495703 h 2825596"/>
                <a:gd name="connsiteX119" fmla="*/ 712793 w 3249530"/>
                <a:gd name="connsiteY119" fmla="*/ 485255 h 2825596"/>
                <a:gd name="connsiteX120" fmla="*/ 748782 w 3249530"/>
                <a:gd name="connsiteY120" fmla="*/ 475968 h 2825596"/>
                <a:gd name="connsiteX121" fmla="*/ 783607 w 3249530"/>
                <a:gd name="connsiteY121" fmla="*/ 466681 h 2825596"/>
                <a:gd name="connsiteX122" fmla="*/ 818436 w 3249530"/>
                <a:gd name="connsiteY122" fmla="*/ 456233 h 2825596"/>
                <a:gd name="connsiteX123" fmla="*/ 852101 w 3249530"/>
                <a:gd name="connsiteY123" fmla="*/ 444624 h 2825596"/>
                <a:gd name="connsiteX124" fmla="*/ 883446 w 3249530"/>
                <a:gd name="connsiteY124" fmla="*/ 430693 h 2825596"/>
                <a:gd name="connsiteX125" fmla="*/ 912469 w 3249530"/>
                <a:gd name="connsiteY125" fmla="*/ 414441 h 2825596"/>
                <a:gd name="connsiteX126" fmla="*/ 938008 w 3249530"/>
                <a:gd name="connsiteY126" fmla="*/ 393546 h 2825596"/>
                <a:gd name="connsiteX127" fmla="*/ 964708 w 3249530"/>
                <a:gd name="connsiteY127" fmla="*/ 370325 h 2825596"/>
                <a:gd name="connsiteX128" fmla="*/ 987927 w 3249530"/>
                <a:gd name="connsiteY128" fmla="*/ 343625 h 2825596"/>
                <a:gd name="connsiteX129" fmla="*/ 1009985 w 3249530"/>
                <a:gd name="connsiteY129" fmla="*/ 315765 h 2825596"/>
                <a:gd name="connsiteX130" fmla="*/ 1032041 w 3249530"/>
                <a:gd name="connsiteY130" fmla="*/ 286742 h 2825596"/>
                <a:gd name="connsiteX131" fmla="*/ 1054097 w 3249530"/>
                <a:gd name="connsiteY131" fmla="*/ 257719 h 2825596"/>
                <a:gd name="connsiteX132" fmla="*/ 1076156 w 3249530"/>
                <a:gd name="connsiteY132" fmla="*/ 229857 h 2825596"/>
                <a:gd name="connsiteX133" fmla="*/ 1100534 w 3249530"/>
                <a:gd name="connsiteY133" fmla="*/ 203157 h 2825596"/>
                <a:gd name="connsiteX134" fmla="*/ 1124914 w 3249530"/>
                <a:gd name="connsiteY134" fmla="*/ 179941 h 2825596"/>
                <a:gd name="connsiteX135" fmla="*/ 1152776 w 3249530"/>
                <a:gd name="connsiteY135" fmla="*/ 160203 h 2825596"/>
                <a:gd name="connsiteX136" fmla="*/ 1181798 w 3249530"/>
                <a:gd name="connsiteY136" fmla="*/ 145112 h 2825596"/>
                <a:gd name="connsiteX137" fmla="*/ 1216625 w 3249530"/>
                <a:gd name="connsiteY137" fmla="*/ 134664 h 2825596"/>
                <a:gd name="connsiteX138" fmla="*/ 1252613 w 3249530"/>
                <a:gd name="connsiteY138" fmla="*/ 130020 h 2825596"/>
                <a:gd name="connsiteX139" fmla="*/ 1289760 w 3249530"/>
                <a:gd name="connsiteY139" fmla="*/ 128860 h 2825596"/>
                <a:gd name="connsiteX140" fmla="*/ 1329231 w 3249530"/>
                <a:gd name="connsiteY140" fmla="*/ 132343 h 2825596"/>
                <a:gd name="connsiteX141" fmla="*/ 1368702 w 3249530"/>
                <a:gd name="connsiteY141" fmla="*/ 136987 h 2825596"/>
                <a:gd name="connsiteX142" fmla="*/ 1408174 w 3249530"/>
                <a:gd name="connsiteY142" fmla="*/ 142791 h 2825596"/>
                <a:gd name="connsiteX143" fmla="*/ 1447643 w 3249530"/>
                <a:gd name="connsiteY143" fmla="*/ 147435 h 2825596"/>
                <a:gd name="connsiteX144" fmla="*/ 1487113 w 3249530"/>
                <a:gd name="connsiteY144" fmla="*/ 149755 h 2825596"/>
                <a:gd name="connsiteX145" fmla="*/ 1525423 w 3249530"/>
                <a:gd name="connsiteY145" fmla="*/ 149755 h 2825596"/>
                <a:gd name="connsiteX146" fmla="*/ 1561413 w 3249530"/>
                <a:gd name="connsiteY146" fmla="*/ 145112 h 2825596"/>
                <a:gd name="connsiteX147" fmla="*/ 1597402 w 3249530"/>
                <a:gd name="connsiteY147" fmla="*/ 135824 h 2825596"/>
                <a:gd name="connsiteX148" fmla="*/ 1632227 w 3249530"/>
                <a:gd name="connsiteY148" fmla="*/ 121895 h 2825596"/>
                <a:gd name="connsiteX149" fmla="*/ 1667054 w 3249530"/>
                <a:gd name="connsiteY149" fmla="*/ 103320 h 2825596"/>
                <a:gd name="connsiteX150" fmla="*/ 1701880 w 3249530"/>
                <a:gd name="connsiteY150" fmla="*/ 84745 h 2825596"/>
                <a:gd name="connsiteX151" fmla="*/ 1736707 w 3249530"/>
                <a:gd name="connsiteY151" fmla="*/ 63850 h 2825596"/>
                <a:gd name="connsiteX152" fmla="*/ 1770374 w 3249530"/>
                <a:gd name="connsiteY152" fmla="*/ 44114 h 2825596"/>
                <a:gd name="connsiteX153" fmla="*/ 1806363 w 3249530"/>
                <a:gd name="connsiteY153" fmla="*/ 26700 h 2825596"/>
                <a:gd name="connsiteX154" fmla="*/ 1841188 w 3249530"/>
                <a:gd name="connsiteY154" fmla="*/ 12769 h 2825596"/>
                <a:gd name="connsiteX155" fmla="*/ 1877177 w 3249530"/>
                <a:gd name="connsiteY155" fmla="*/ 3481 h 282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249530" h="2825596">
                  <a:moveTo>
                    <a:pt x="1914327" y="0"/>
                  </a:moveTo>
                  <a:lnTo>
                    <a:pt x="1951475" y="3481"/>
                  </a:lnTo>
                  <a:lnTo>
                    <a:pt x="1987462" y="12769"/>
                  </a:lnTo>
                  <a:lnTo>
                    <a:pt x="2022289" y="26700"/>
                  </a:lnTo>
                  <a:lnTo>
                    <a:pt x="2058276" y="44114"/>
                  </a:lnTo>
                  <a:lnTo>
                    <a:pt x="2091943" y="63850"/>
                  </a:lnTo>
                  <a:lnTo>
                    <a:pt x="2126772" y="84745"/>
                  </a:lnTo>
                  <a:lnTo>
                    <a:pt x="2161598" y="103320"/>
                  </a:lnTo>
                  <a:lnTo>
                    <a:pt x="2196423" y="121895"/>
                  </a:lnTo>
                  <a:lnTo>
                    <a:pt x="2230090" y="135824"/>
                  </a:lnTo>
                  <a:lnTo>
                    <a:pt x="2267239" y="145112"/>
                  </a:lnTo>
                  <a:lnTo>
                    <a:pt x="2303227" y="149755"/>
                  </a:lnTo>
                  <a:lnTo>
                    <a:pt x="2341537" y="149755"/>
                  </a:lnTo>
                  <a:lnTo>
                    <a:pt x="2381007" y="147435"/>
                  </a:lnTo>
                  <a:lnTo>
                    <a:pt x="2420478" y="142791"/>
                  </a:lnTo>
                  <a:lnTo>
                    <a:pt x="2459948" y="136987"/>
                  </a:lnTo>
                  <a:lnTo>
                    <a:pt x="2499419" y="132343"/>
                  </a:lnTo>
                  <a:lnTo>
                    <a:pt x="2538890" y="128860"/>
                  </a:lnTo>
                  <a:lnTo>
                    <a:pt x="2576038" y="130020"/>
                  </a:lnTo>
                  <a:lnTo>
                    <a:pt x="2612027" y="134664"/>
                  </a:lnTo>
                  <a:lnTo>
                    <a:pt x="2646854" y="145112"/>
                  </a:lnTo>
                  <a:lnTo>
                    <a:pt x="2675876" y="160203"/>
                  </a:lnTo>
                  <a:lnTo>
                    <a:pt x="2703736" y="179941"/>
                  </a:lnTo>
                  <a:lnTo>
                    <a:pt x="2728116" y="203157"/>
                  </a:lnTo>
                  <a:lnTo>
                    <a:pt x="2752496" y="229857"/>
                  </a:lnTo>
                  <a:lnTo>
                    <a:pt x="2774553" y="257719"/>
                  </a:lnTo>
                  <a:lnTo>
                    <a:pt x="2796609" y="286742"/>
                  </a:lnTo>
                  <a:lnTo>
                    <a:pt x="2818667" y="315765"/>
                  </a:lnTo>
                  <a:lnTo>
                    <a:pt x="2840723" y="343625"/>
                  </a:lnTo>
                  <a:lnTo>
                    <a:pt x="2863942" y="370325"/>
                  </a:lnTo>
                  <a:lnTo>
                    <a:pt x="2890644" y="393546"/>
                  </a:lnTo>
                  <a:lnTo>
                    <a:pt x="2916183" y="414441"/>
                  </a:lnTo>
                  <a:lnTo>
                    <a:pt x="2945206" y="430693"/>
                  </a:lnTo>
                  <a:lnTo>
                    <a:pt x="2976549" y="444624"/>
                  </a:lnTo>
                  <a:lnTo>
                    <a:pt x="3010216" y="456233"/>
                  </a:lnTo>
                  <a:lnTo>
                    <a:pt x="3045040" y="466681"/>
                  </a:lnTo>
                  <a:lnTo>
                    <a:pt x="3079870" y="475968"/>
                  </a:lnTo>
                  <a:lnTo>
                    <a:pt x="3115857" y="485255"/>
                  </a:lnTo>
                  <a:lnTo>
                    <a:pt x="3149523" y="495703"/>
                  </a:lnTo>
                  <a:lnTo>
                    <a:pt x="3183190" y="507312"/>
                  </a:lnTo>
                  <a:lnTo>
                    <a:pt x="3214533" y="521245"/>
                  </a:lnTo>
                  <a:lnTo>
                    <a:pt x="3242396" y="538657"/>
                  </a:lnTo>
                  <a:lnTo>
                    <a:pt x="3249530" y="544494"/>
                  </a:lnTo>
                  <a:lnTo>
                    <a:pt x="3249530" y="2825596"/>
                  </a:lnTo>
                  <a:lnTo>
                    <a:pt x="329475" y="2825596"/>
                  </a:lnTo>
                  <a:lnTo>
                    <a:pt x="315765" y="2815178"/>
                  </a:lnTo>
                  <a:lnTo>
                    <a:pt x="286744" y="2793119"/>
                  </a:lnTo>
                  <a:lnTo>
                    <a:pt x="257721" y="2771063"/>
                  </a:lnTo>
                  <a:lnTo>
                    <a:pt x="229859" y="2749005"/>
                  </a:lnTo>
                  <a:lnTo>
                    <a:pt x="203159" y="2724626"/>
                  </a:lnTo>
                  <a:lnTo>
                    <a:pt x="179940" y="2700249"/>
                  </a:lnTo>
                  <a:lnTo>
                    <a:pt x="160205" y="2672387"/>
                  </a:lnTo>
                  <a:lnTo>
                    <a:pt x="145114" y="2643364"/>
                  </a:lnTo>
                  <a:lnTo>
                    <a:pt x="134666" y="2608537"/>
                  </a:lnTo>
                  <a:lnTo>
                    <a:pt x="130022" y="2572550"/>
                  </a:lnTo>
                  <a:lnTo>
                    <a:pt x="128860" y="2535400"/>
                  </a:lnTo>
                  <a:lnTo>
                    <a:pt x="132343" y="2495930"/>
                  </a:lnTo>
                  <a:lnTo>
                    <a:pt x="136987" y="2456459"/>
                  </a:lnTo>
                  <a:lnTo>
                    <a:pt x="142791" y="2416989"/>
                  </a:lnTo>
                  <a:lnTo>
                    <a:pt x="147436" y="2377518"/>
                  </a:lnTo>
                  <a:lnTo>
                    <a:pt x="149757" y="2338047"/>
                  </a:lnTo>
                  <a:lnTo>
                    <a:pt x="149757" y="2299737"/>
                  </a:lnTo>
                  <a:lnTo>
                    <a:pt x="145114" y="2263752"/>
                  </a:lnTo>
                  <a:lnTo>
                    <a:pt x="135826" y="2227763"/>
                  </a:lnTo>
                  <a:lnTo>
                    <a:pt x="121895" y="2194096"/>
                  </a:lnTo>
                  <a:lnTo>
                    <a:pt x="104483" y="2159269"/>
                  </a:lnTo>
                  <a:lnTo>
                    <a:pt x="84745" y="2124445"/>
                  </a:lnTo>
                  <a:lnTo>
                    <a:pt x="63852" y="2089616"/>
                  </a:lnTo>
                  <a:lnTo>
                    <a:pt x="44116" y="2055949"/>
                  </a:lnTo>
                  <a:lnTo>
                    <a:pt x="26702" y="2019962"/>
                  </a:lnTo>
                  <a:lnTo>
                    <a:pt x="12771" y="1985135"/>
                  </a:lnTo>
                  <a:lnTo>
                    <a:pt x="3483" y="1949146"/>
                  </a:lnTo>
                  <a:lnTo>
                    <a:pt x="0" y="1911998"/>
                  </a:lnTo>
                  <a:lnTo>
                    <a:pt x="3483" y="1874850"/>
                  </a:lnTo>
                  <a:lnTo>
                    <a:pt x="12771" y="1838863"/>
                  </a:lnTo>
                  <a:lnTo>
                    <a:pt x="26702" y="1804034"/>
                  </a:lnTo>
                  <a:lnTo>
                    <a:pt x="44116" y="1768047"/>
                  </a:lnTo>
                  <a:lnTo>
                    <a:pt x="63852" y="1734381"/>
                  </a:lnTo>
                  <a:lnTo>
                    <a:pt x="84745" y="1699556"/>
                  </a:lnTo>
                  <a:lnTo>
                    <a:pt x="104483" y="1664727"/>
                  </a:lnTo>
                  <a:lnTo>
                    <a:pt x="121895" y="1629900"/>
                  </a:lnTo>
                  <a:lnTo>
                    <a:pt x="135826" y="1596234"/>
                  </a:lnTo>
                  <a:lnTo>
                    <a:pt x="145114" y="1560246"/>
                  </a:lnTo>
                  <a:lnTo>
                    <a:pt x="149757" y="1524259"/>
                  </a:lnTo>
                  <a:lnTo>
                    <a:pt x="149757" y="1485949"/>
                  </a:lnTo>
                  <a:lnTo>
                    <a:pt x="147436" y="1446478"/>
                  </a:lnTo>
                  <a:lnTo>
                    <a:pt x="142791" y="1407008"/>
                  </a:lnTo>
                  <a:lnTo>
                    <a:pt x="136987" y="1367537"/>
                  </a:lnTo>
                  <a:lnTo>
                    <a:pt x="132343" y="1328067"/>
                  </a:lnTo>
                  <a:lnTo>
                    <a:pt x="128860" y="1288596"/>
                  </a:lnTo>
                  <a:lnTo>
                    <a:pt x="130022" y="1251448"/>
                  </a:lnTo>
                  <a:lnTo>
                    <a:pt x="134666" y="1215461"/>
                  </a:lnTo>
                  <a:lnTo>
                    <a:pt x="145114" y="1180632"/>
                  </a:lnTo>
                  <a:lnTo>
                    <a:pt x="160205" y="1151611"/>
                  </a:lnTo>
                  <a:lnTo>
                    <a:pt x="179940" y="1123749"/>
                  </a:lnTo>
                  <a:lnTo>
                    <a:pt x="203159" y="1099370"/>
                  </a:lnTo>
                  <a:lnTo>
                    <a:pt x="229859" y="1074993"/>
                  </a:lnTo>
                  <a:lnTo>
                    <a:pt x="257721" y="1052933"/>
                  </a:lnTo>
                  <a:lnTo>
                    <a:pt x="286744" y="1030877"/>
                  </a:lnTo>
                  <a:lnTo>
                    <a:pt x="315765" y="1008821"/>
                  </a:lnTo>
                  <a:lnTo>
                    <a:pt x="344789" y="986763"/>
                  </a:lnTo>
                  <a:lnTo>
                    <a:pt x="371489" y="963546"/>
                  </a:lnTo>
                  <a:lnTo>
                    <a:pt x="394708" y="936846"/>
                  </a:lnTo>
                  <a:lnTo>
                    <a:pt x="415603" y="911305"/>
                  </a:lnTo>
                  <a:lnTo>
                    <a:pt x="431856" y="882284"/>
                  </a:lnTo>
                  <a:lnTo>
                    <a:pt x="445787" y="850938"/>
                  </a:lnTo>
                  <a:lnTo>
                    <a:pt x="457395" y="817272"/>
                  </a:lnTo>
                  <a:lnTo>
                    <a:pt x="467843" y="782445"/>
                  </a:lnTo>
                  <a:lnTo>
                    <a:pt x="477132" y="747618"/>
                  </a:lnTo>
                  <a:lnTo>
                    <a:pt x="486420" y="711631"/>
                  </a:lnTo>
                  <a:lnTo>
                    <a:pt x="496868" y="677965"/>
                  </a:lnTo>
                  <a:lnTo>
                    <a:pt x="508476" y="644298"/>
                  </a:lnTo>
                  <a:lnTo>
                    <a:pt x="522407" y="612955"/>
                  </a:lnTo>
                  <a:lnTo>
                    <a:pt x="539819" y="585092"/>
                  </a:lnTo>
                  <a:lnTo>
                    <a:pt x="560715" y="559553"/>
                  </a:lnTo>
                  <a:lnTo>
                    <a:pt x="586254" y="538657"/>
                  </a:lnTo>
                  <a:lnTo>
                    <a:pt x="614119" y="521245"/>
                  </a:lnTo>
                  <a:lnTo>
                    <a:pt x="645460" y="507312"/>
                  </a:lnTo>
                  <a:lnTo>
                    <a:pt x="679129" y="495703"/>
                  </a:lnTo>
                  <a:lnTo>
                    <a:pt x="712793" y="485255"/>
                  </a:lnTo>
                  <a:lnTo>
                    <a:pt x="748782" y="475968"/>
                  </a:lnTo>
                  <a:lnTo>
                    <a:pt x="783607" y="466681"/>
                  </a:lnTo>
                  <a:lnTo>
                    <a:pt x="818436" y="456233"/>
                  </a:lnTo>
                  <a:lnTo>
                    <a:pt x="852101" y="444624"/>
                  </a:lnTo>
                  <a:lnTo>
                    <a:pt x="883446" y="430693"/>
                  </a:lnTo>
                  <a:lnTo>
                    <a:pt x="912469" y="414441"/>
                  </a:lnTo>
                  <a:lnTo>
                    <a:pt x="938008" y="393546"/>
                  </a:lnTo>
                  <a:lnTo>
                    <a:pt x="964708" y="370325"/>
                  </a:lnTo>
                  <a:lnTo>
                    <a:pt x="987927" y="343625"/>
                  </a:lnTo>
                  <a:lnTo>
                    <a:pt x="1009985" y="315765"/>
                  </a:lnTo>
                  <a:lnTo>
                    <a:pt x="1032041" y="286742"/>
                  </a:lnTo>
                  <a:lnTo>
                    <a:pt x="1054097" y="257719"/>
                  </a:lnTo>
                  <a:lnTo>
                    <a:pt x="1076156" y="229857"/>
                  </a:lnTo>
                  <a:lnTo>
                    <a:pt x="1100534" y="203157"/>
                  </a:lnTo>
                  <a:lnTo>
                    <a:pt x="1124914" y="179941"/>
                  </a:lnTo>
                  <a:lnTo>
                    <a:pt x="1152776" y="160203"/>
                  </a:lnTo>
                  <a:lnTo>
                    <a:pt x="1181798" y="145112"/>
                  </a:lnTo>
                  <a:lnTo>
                    <a:pt x="1216625" y="134664"/>
                  </a:lnTo>
                  <a:lnTo>
                    <a:pt x="1252613" y="130020"/>
                  </a:lnTo>
                  <a:lnTo>
                    <a:pt x="1289760" y="128860"/>
                  </a:lnTo>
                  <a:lnTo>
                    <a:pt x="1329231" y="132343"/>
                  </a:lnTo>
                  <a:lnTo>
                    <a:pt x="1368702" y="136987"/>
                  </a:lnTo>
                  <a:lnTo>
                    <a:pt x="1408174" y="142791"/>
                  </a:lnTo>
                  <a:lnTo>
                    <a:pt x="1447643" y="147435"/>
                  </a:lnTo>
                  <a:lnTo>
                    <a:pt x="1487113" y="149755"/>
                  </a:lnTo>
                  <a:lnTo>
                    <a:pt x="1525423" y="149755"/>
                  </a:lnTo>
                  <a:lnTo>
                    <a:pt x="1561413" y="145112"/>
                  </a:lnTo>
                  <a:lnTo>
                    <a:pt x="1597402" y="135824"/>
                  </a:lnTo>
                  <a:lnTo>
                    <a:pt x="1632227" y="121895"/>
                  </a:lnTo>
                  <a:lnTo>
                    <a:pt x="1667054" y="103320"/>
                  </a:lnTo>
                  <a:lnTo>
                    <a:pt x="1701880" y="84745"/>
                  </a:lnTo>
                  <a:lnTo>
                    <a:pt x="1736707" y="63850"/>
                  </a:lnTo>
                  <a:lnTo>
                    <a:pt x="1770374" y="44114"/>
                  </a:lnTo>
                  <a:lnTo>
                    <a:pt x="1806363" y="26700"/>
                  </a:lnTo>
                  <a:lnTo>
                    <a:pt x="1841188" y="12769"/>
                  </a:lnTo>
                  <a:lnTo>
                    <a:pt x="1877177" y="348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29" name="Freeform: Shape 4128">
              <a:extLst>
                <a:ext uri="{FF2B5EF4-FFF2-40B4-BE49-F238E27FC236}">
                  <a16:creationId xmlns:a16="http://schemas.microsoft.com/office/drawing/2014/main" id="{7C7B8ADA-3446-4FE3-A285-3E0D71D125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43264" y="3933316"/>
              <a:ext cx="3348736" cy="2924683"/>
            </a:xfrm>
            <a:custGeom>
              <a:avLst/>
              <a:gdLst>
                <a:gd name="connsiteX0" fmla="*/ 2013532 w 3348736"/>
                <a:gd name="connsiteY0" fmla="*/ 0 h 2924683"/>
                <a:gd name="connsiteX1" fmla="*/ 2052605 w 3348736"/>
                <a:gd name="connsiteY1" fmla="*/ 3662 h 2924683"/>
                <a:gd name="connsiteX2" fmla="*/ 2090458 w 3348736"/>
                <a:gd name="connsiteY2" fmla="*/ 13432 h 2924683"/>
                <a:gd name="connsiteX3" fmla="*/ 2127091 w 3348736"/>
                <a:gd name="connsiteY3" fmla="*/ 28084 h 2924683"/>
                <a:gd name="connsiteX4" fmla="*/ 2164942 w 3348736"/>
                <a:gd name="connsiteY4" fmla="*/ 46400 h 2924683"/>
                <a:gd name="connsiteX5" fmla="*/ 2200354 w 3348736"/>
                <a:gd name="connsiteY5" fmla="*/ 67158 h 2924683"/>
                <a:gd name="connsiteX6" fmla="*/ 2236987 w 3348736"/>
                <a:gd name="connsiteY6" fmla="*/ 89137 h 2924683"/>
                <a:gd name="connsiteX7" fmla="*/ 2273618 w 3348736"/>
                <a:gd name="connsiteY7" fmla="*/ 108674 h 2924683"/>
                <a:gd name="connsiteX8" fmla="*/ 2310249 w 3348736"/>
                <a:gd name="connsiteY8" fmla="*/ 128211 h 2924683"/>
                <a:gd name="connsiteX9" fmla="*/ 2345660 w 3348736"/>
                <a:gd name="connsiteY9" fmla="*/ 142864 h 2924683"/>
                <a:gd name="connsiteX10" fmla="*/ 2384735 w 3348736"/>
                <a:gd name="connsiteY10" fmla="*/ 152632 h 2924683"/>
                <a:gd name="connsiteX11" fmla="*/ 2422587 w 3348736"/>
                <a:gd name="connsiteY11" fmla="*/ 157517 h 2924683"/>
                <a:gd name="connsiteX12" fmla="*/ 2462882 w 3348736"/>
                <a:gd name="connsiteY12" fmla="*/ 157517 h 2924683"/>
                <a:gd name="connsiteX13" fmla="*/ 2504398 w 3348736"/>
                <a:gd name="connsiteY13" fmla="*/ 155076 h 2924683"/>
                <a:gd name="connsiteX14" fmla="*/ 2545914 w 3348736"/>
                <a:gd name="connsiteY14" fmla="*/ 150191 h 2924683"/>
                <a:gd name="connsiteX15" fmla="*/ 2587431 w 3348736"/>
                <a:gd name="connsiteY15" fmla="*/ 144086 h 2924683"/>
                <a:gd name="connsiteX16" fmla="*/ 2628946 w 3348736"/>
                <a:gd name="connsiteY16" fmla="*/ 139201 h 2924683"/>
                <a:gd name="connsiteX17" fmla="*/ 2670463 w 3348736"/>
                <a:gd name="connsiteY17" fmla="*/ 135537 h 2924683"/>
                <a:gd name="connsiteX18" fmla="*/ 2709536 w 3348736"/>
                <a:gd name="connsiteY18" fmla="*/ 136759 h 2924683"/>
                <a:gd name="connsiteX19" fmla="*/ 2747389 w 3348736"/>
                <a:gd name="connsiteY19" fmla="*/ 141643 h 2924683"/>
                <a:gd name="connsiteX20" fmla="*/ 2784022 w 3348736"/>
                <a:gd name="connsiteY20" fmla="*/ 152632 h 2924683"/>
                <a:gd name="connsiteX21" fmla="*/ 2814549 w 3348736"/>
                <a:gd name="connsiteY21" fmla="*/ 168506 h 2924683"/>
                <a:gd name="connsiteX22" fmla="*/ 2843853 w 3348736"/>
                <a:gd name="connsiteY22" fmla="*/ 189265 h 2924683"/>
                <a:gd name="connsiteX23" fmla="*/ 2869496 w 3348736"/>
                <a:gd name="connsiteY23" fmla="*/ 213685 h 2924683"/>
                <a:gd name="connsiteX24" fmla="*/ 2895138 w 3348736"/>
                <a:gd name="connsiteY24" fmla="*/ 241769 h 2924683"/>
                <a:gd name="connsiteX25" fmla="*/ 2918338 w 3348736"/>
                <a:gd name="connsiteY25" fmla="*/ 271075 h 2924683"/>
                <a:gd name="connsiteX26" fmla="*/ 2941538 w 3348736"/>
                <a:gd name="connsiteY26" fmla="*/ 301602 h 2924683"/>
                <a:gd name="connsiteX27" fmla="*/ 2964739 w 3348736"/>
                <a:gd name="connsiteY27" fmla="*/ 332128 h 2924683"/>
                <a:gd name="connsiteX28" fmla="*/ 2987939 w 3348736"/>
                <a:gd name="connsiteY28" fmla="*/ 361433 h 2924683"/>
                <a:gd name="connsiteX29" fmla="*/ 3012361 w 3348736"/>
                <a:gd name="connsiteY29" fmla="*/ 389517 h 2924683"/>
                <a:gd name="connsiteX30" fmla="*/ 3040445 w 3348736"/>
                <a:gd name="connsiteY30" fmla="*/ 413940 h 2924683"/>
                <a:gd name="connsiteX31" fmla="*/ 3067309 w 3348736"/>
                <a:gd name="connsiteY31" fmla="*/ 435919 h 2924683"/>
                <a:gd name="connsiteX32" fmla="*/ 3097835 w 3348736"/>
                <a:gd name="connsiteY32" fmla="*/ 453013 h 2924683"/>
                <a:gd name="connsiteX33" fmla="*/ 3130804 w 3348736"/>
                <a:gd name="connsiteY33" fmla="*/ 467665 h 2924683"/>
                <a:gd name="connsiteX34" fmla="*/ 3166214 w 3348736"/>
                <a:gd name="connsiteY34" fmla="*/ 479876 h 2924683"/>
                <a:gd name="connsiteX35" fmla="*/ 3202845 w 3348736"/>
                <a:gd name="connsiteY35" fmla="*/ 490865 h 2924683"/>
                <a:gd name="connsiteX36" fmla="*/ 3239478 w 3348736"/>
                <a:gd name="connsiteY36" fmla="*/ 500634 h 2924683"/>
                <a:gd name="connsiteX37" fmla="*/ 3277331 w 3348736"/>
                <a:gd name="connsiteY37" fmla="*/ 510403 h 2924683"/>
                <a:gd name="connsiteX38" fmla="*/ 3312741 w 3348736"/>
                <a:gd name="connsiteY38" fmla="*/ 521393 h 2924683"/>
                <a:gd name="connsiteX39" fmla="*/ 3348152 w 3348736"/>
                <a:gd name="connsiteY39" fmla="*/ 533603 h 2924683"/>
                <a:gd name="connsiteX40" fmla="*/ 3348736 w 3348736"/>
                <a:gd name="connsiteY40" fmla="*/ 533862 h 2924683"/>
                <a:gd name="connsiteX41" fmla="*/ 3348736 w 3348736"/>
                <a:gd name="connsiteY41" fmla="*/ 2924683 h 2924683"/>
                <a:gd name="connsiteX42" fmla="*/ 284253 w 3348736"/>
                <a:gd name="connsiteY42" fmla="*/ 2924683 h 2924683"/>
                <a:gd name="connsiteX43" fmla="*/ 271076 w 3348736"/>
                <a:gd name="connsiteY43" fmla="*/ 2914669 h 2924683"/>
                <a:gd name="connsiteX44" fmla="*/ 241770 w 3348736"/>
                <a:gd name="connsiteY44" fmla="*/ 2891468 h 2924683"/>
                <a:gd name="connsiteX45" fmla="*/ 213686 w 3348736"/>
                <a:gd name="connsiteY45" fmla="*/ 2865827 h 2924683"/>
                <a:gd name="connsiteX46" fmla="*/ 189265 w 3348736"/>
                <a:gd name="connsiteY46" fmla="*/ 2840185 h 2924683"/>
                <a:gd name="connsiteX47" fmla="*/ 168508 w 3348736"/>
                <a:gd name="connsiteY47" fmla="*/ 2810878 h 2924683"/>
                <a:gd name="connsiteX48" fmla="*/ 152634 w 3348736"/>
                <a:gd name="connsiteY48" fmla="*/ 2780353 h 2924683"/>
                <a:gd name="connsiteX49" fmla="*/ 141644 w 3348736"/>
                <a:gd name="connsiteY49" fmla="*/ 2743722 h 2924683"/>
                <a:gd name="connsiteX50" fmla="*/ 136760 w 3348736"/>
                <a:gd name="connsiteY50" fmla="*/ 2705868 h 2924683"/>
                <a:gd name="connsiteX51" fmla="*/ 135538 w 3348736"/>
                <a:gd name="connsiteY51" fmla="*/ 2666793 h 2924683"/>
                <a:gd name="connsiteX52" fmla="*/ 139201 w 3348736"/>
                <a:gd name="connsiteY52" fmla="*/ 2625277 h 2924683"/>
                <a:gd name="connsiteX53" fmla="*/ 144086 w 3348736"/>
                <a:gd name="connsiteY53" fmla="*/ 2583762 h 2924683"/>
                <a:gd name="connsiteX54" fmla="*/ 150191 w 3348736"/>
                <a:gd name="connsiteY54" fmla="*/ 2542245 h 2924683"/>
                <a:gd name="connsiteX55" fmla="*/ 155076 w 3348736"/>
                <a:gd name="connsiteY55" fmla="*/ 2500730 h 2924683"/>
                <a:gd name="connsiteX56" fmla="*/ 157518 w 3348736"/>
                <a:gd name="connsiteY56" fmla="*/ 2459214 h 2924683"/>
                <a:gd name="connsiteX57" fmla="*/ 157518 w 3348736"/>
                <a:gd name="connsiteY57" fmla="*/ 2418918 h 2924683"/>
                <a:gd name="connsiteX58" fmla="*/ 152634 w 3348736"/>
                <a:gd name="connsiteY58" fmla="*/ 2381067 h 2924683"/>
                <a:gd name="connsiteX59" fmla="*/ 142865 w 3348736"/>
                <a:gd name="connsiteY59" fmla="*/ 2343213 h 2924683"/>
                <a:gd name="connsiteX60" fmla="*/ 128212 w 3348736"/>
                <a:gd name="connsiteY60" fmla="*/ 2307801 h 2924683"/>
                <a:gd name="connsiteX61" fmla="*/ 109897 w 3348736"/>
                <a:gd name="connsiteY61" fmla="*/ 2271170 h 2924683"/>
                <a:gd name="connsiteX62" fmla="*/ 89137 w 3348736"/>
                <a:gd name="connsiteY62" fmla="*/ 2234540 h 2924683"/>
                <a:gd name="connsiteX63" fmla="*/ 67160 w 3348736"/>
                <a:gd name="connsiteY63" fmla="*/ 2197907 h 2924683"/>
                <a:gd name="connsiteX64" fmla="*/ 46401 w 3348736"/>
                <a:gd name="connsiteY64" fmla="*/ 2162495 h 2924683"/>
                <a:gd name="connsiteX65" fmla="*/ 28084 w 3348736"/>
                <a:gd name="connsiteY65" fmla="*/ 2124644 h 2924683"/>
                <a:gd name="connsiteX66" fmla="*/ 13433 w 3348736"/>
                <a:gd name="connsiteY66" fmla="*/ 2088011 h 2924683"/>
                <a:gd name="connsiteX67" fmla="*/ 3664 w 3348736"/>
                <a:gd name="connsiteY67" fmla="*/ 2050158 h 2924683"/>
                <a:gd name="connsiteX68" fmla="*/ 0 w 3348736"/>
                <a:gd name="connsiteY68" fmla="*/ 2011084 h 2924683"/>
                <a:gd name="connsiteX69" fmla="*/ 3664 w 3348736"/>
                <a:gd name="connsiteY69" fmla="*/ 1972011 h 2924683"/>
                <a:gd name="connsiteX70" fmla="*/ 13433 w 3348736"/>
                <a:gd name="connsiteY70" fmla="*/ 1934159 h 2924683"/>
                <a:gd name="connsiteX71" fmla="*/ 28084 w 3348736"/>
                <a:gd name="connsiteY71" fmla="*/ 1897526 h 2924683"/>
                <a:gd name="connsiteX72" fmla="*/ 46401 w 3348736"/>
                <a:gd name="connsiteY72" fmla="*/ 1859674 h 2924683"/>
                <a:gd name="connsiteX73" fmla="*/ 67160 w 3348736"/>
                <a:gd name="connsiteY73" fmla="*/ 1824262 h 2924683"/>
                <a:gd name="connsiteX74" fmla="*/ 89137 w 3348736"/>
                <a:gd name="connsiteY74" fmla="*/ 1787632 h 2924683"/>
                <a:gd name="connsiteX75" fmla="*/ 109897 w 3348736"/>
                <a:gd name="connsiteY75" fmla="*/ 1750999 h 2924683"/>
                <a:gd name="connsiteX76" fmla="*/ 128212 w 3348736"/>
                <a:gd name="connsiteY76" fmla="*/ 1714368 h 2924683"/>
                <a:gd name="connsiteX77" fmla="*/ 142865 w 3348736"/>
                <a:gd name="connsiteY77" fmla="*/ 1678956 h 2924683"/>
                <a:gd name="connsiteX78" fmla="*/ 152634 w 3348736"/>
                <a:gd name="connsiteY78" fmla="*/ 1641103 h 2924683"/>
                <a:gd name="connsiteX79" fmla="*/ 157518 w 3348736"/>
                <a:gd name="connsiteY79" fmla="*/ 1603251 h 2924683"/>
                <a:gd name="connsiteX80" fmla="*/ 157518 w 3348736"/>
                <a:gd name="connsiteY80" fmla="*/ 1562957 h 2924683"/>
                <a:gd name="connsiteX81" fmla="*/ 155076 w 3348736"/>
                <a:gd name="connsiteY81" fmla="*/ 1521440 h 2924683"/>
                <a:gd name="connsiteX82" fmla="*/ 150191 w 3348736"/>
                <a:gd name="connsiteY82" fmla="*/ 1479924 h 2924683"/>
                <a:gd name="connsiteX83" fmla="*/ 144086 w 3348736"/>
                <a:gd name="connsiteY83" fmla="*/ 1438407 h 2924683"/>
                <a:gd name="connsiteX84" fmla="*/ 139201 w 3348736"/>
                <a:gd name="connsiteY84" fmla="*/ 1396892 h 2924683"/>
                <a:gd name="connsiteX85" fmla="*/ 135538 w 3348736"/>
                <a:gd name="connsiteY85" fmla="*/ 1355376 h 2924683"/>
                <a:gd name="connsiteX86" fmla="*/ 136760 w 3348736"/>
                <a:gd name="connsiteY86" fmla="*/ 1316302 h 2924683"/>
                <a:gd name="connsiteX87" fmla="*/ 141644 w 3348736"/>
                <a:gd name="connsiteY87" fmla="*/ 1278450 h 2924683"/>
                <a:gd name="connsiteX88" fmla="*/ 152634 w 3348736"/>
                <a:gd name="connsiteY88" fmla="*/ 1241817 h 2924683"/>
                <a:gd name="connsiteX89" fmla="*/ 168508 w 3348736"/>
                <a:gd name="connsiteY89" fmla="*/ 1211292 h 2924683"/>
                <a:gd name="connsiteX90" fmla="*/ 189265 w 3348736"/>
                <a:gd name="connsiteY90" fmla="*/ 1181986 h 2924683"/>
                <a:gd name="connsiteX91" fmla="*/ 213686 w 3348736"/>
                <a:gd name="connsiteY91" fmla="*/ 1156343 h 2924683"/>
                <a:gd name="connsiteX92" fmla="*/ 241770 w 3348736"/>
                <a:gd name="connsiteY92" fmla="*/ 1130702 h 2924683"/>
                <a:gd name="connsiteX93" fmla="*/ 271076 w 3348736"/>
                <a:gd name="connsiteY93" fmla="*/ 1107500 h 2924683"/>
                <a:gd name="connsiteX94" fmla="*/ 301603 w 3348736"/>
                <a:gd name="connsiteY94" fmla="*/ 1084300 h 2924683"/>
                <a:gd name="connsiteX95" fmla="*/ 332128 w 3348736"/>
                <a:gd name="connsiteY95" fmla="*/ 1061100 h 2924683"/>
                <a:gd name="connsiteX96" fmla="*/ 362656 w 3348736"/>
                <a:gd name="connsiteY96" fmla="*/ 1037900 h 2924683"/>
                <a:gd name="connsiteX97" fmla="*/ 390740 w 3348736"/>
                <a:gd name="connsiteY97" fmla="*/ 1013480 h 2924683"/>
                <a:gd name="connsiteX98" fmla="*/ 415163 w 3348736"/>
                <a:gd name="connsiteY98" fmla="*/ 985396 h 2924683"/>
                <a:gd name="connsiteX99" fmla="*/ 437140 w 3348736"/>
                <a:gd name="connsiteY99" fmla="*/ 958532 h 2924683"/>
                <a:gd name="connsiteX100" fmla="*/ 454235 w 3348736"/>
                <a:gd name="connsiteY100" fmla="*/ 928006 h 2924683"/>
                <a:gd name="connsiteX101" fmla="*/ 468888 w 3348736"/>
                <a:gd name="connsiteY101" fmla="*/ 895037 h 2924683"/>
                <a:gd name="connsiteX102" fmla="*/ 481099 w 3348736"/>
                <a:gd name="connsiteY102" fmla="*/ 859626 h 2924683"/>
                <a:gd name="connsiteX103" fmla="*/ 492088 w 3348736"/>
                <a:gd name="connsiteY103" fmla="*/ 822993 h 2924683"/>
                <a:gd name="connsiteX104" fmla="*/ 501857 w 3348736"/>
                <a:gd name="connsiteY104" fmla="*/ 786362 h 2924683"/>
                <a:gd name="connsiteX105" fmla="*/ 511626 w 3348736"/>
                <a:gd name="connsiteY105" fmla="*/ 748509 h 2924683"/>
                <a:gd name="connsiteX106" fmla="*/ 522616 w 3348736"/>
                <a:gd name="connsiteY106" fmla="*/ 713099 h 2924683"/>
                <a:gd name="connsiteX107" fmla="*/ 534826 w 3348736"/>
                <a:gd name="connsiteY107" fmla="*/ 677687 h 2924683"/>
                <a:gd name="connsiteX108" fmla="*/ 549479 w 3348736"/>
                <a:gd name="connsiteY108" fmla="*/ 644720 h 2924683"/>
                <a:gd name="connsiteX109" fmla="*/ 567795 w 3348736"/>
                <a:gd name="connsiteY109" fmla="*/ 615414 h 2924683"/>
                <a:gd name="connsiteX110" fmla="*/ 589773 w 3348736"/>
                <a:gd name="connsiteY110" fmla="*/ 588551 h 2924683"/>
                <a:gd name="connsiteX111" fmla="*/ 616636 w 3348736"/>
                <a:gd name="connsiteY111" fmla="*/ 566572 h 2924683"/>
                <a:gd name="connsiteX112" fmla="*/ 645943 w 3348736"/>
                <a:gd name="connsiteY112" fmla="*/ 548256 h 2924683"/>
                <a:gd name="connsiteX113" fmla="*/ 678910 w 3348736"/>
                <a:gd name="connsiteY113" fmla="*/ 533603 h 2924683"/>
                <a:gd name="connsiteX114" fmla="*/ 714322 w 3348736"/>
                <a:gd name="connsiteY114" fmla="*/ 521393 h 2924683"/>
                <a:gd name="connsiteX115" fmla="*/ 749733 w 3348736"/>
                <a:gd name="connsiteY115" fmla="*/ 510403 h 2924683"/>
                <a:gd name="connsiteX116" fmla="*/ 787586 w 3348736"/>
                <a:gd name="connsiteY116" fmla="*/ 500634 h 2924683"/>
                <a:gd name="connsiteX117" fmla="*/ 824217 w 3348736"/>
                <a:gd name="connsiteY117" fmla="*/ 490865 h 2924683"/>
                <a:gd name="connsiteX118" fmla="*/ 860849 w 3348736"/>
                <a:gd name="connsiteY118" fmla="*/ 479876 h 2924683"/>
                <a:gd name="connsiteX119" fmla="*/ 896260 w 3348736"/>
                <a:gd name="connsiteY119" fmla="*/ 467665 h 2924683"/>
                <a:gd name="connsiteX120" fmla="*/ 929228 w 3348736"/>
                <a:gd name="connsiteY120" fmla="*/ 453013 h 2924683"/>
                <a:gd name="connsiteX121" fmla="*/ 959755 w 3348736"/>
                <a:gd name="connsiteY121" fmla="*/ 435919 h 2924683"/>
                <a:gd name="connsiteX122" fmla="*/ 986618 w 3348736"/>
                <a:gd name="connsiteY122" fmla="*/ 413940 h 2924683"/>
                <a:gd name="connsiteX123" fmla="*/ 1014703 w 3348736"/>
                <a:gd name="connsiteY123" fmla="*/ 389517 h 2924683"/>
                <a:gd name="connsiteX124" fmla="*/ 1039125 w 3348736"/>
                <a:gd name="connsiteY124" fmla="*/ 361433 h 2924683"/>
                <a:gd name="connsiteX125" fmla="*/ 1062325 w 3348736"/>
                <a:gd name="connsiteY125" fmla="*/ 332128 h 2924683"/>
                <a:gd name="connsiteX126" fmla="*/ 1085525 w 3348736"/>
                <a:gd name="connsiteY126" fmla="*/ 301602 h 2924683"/>
                <a:gd name="connsiteX127" fmla="*/ 1108724 w 3348736"/>
                <a:gd name="connsiteY127" fmla="*/ 271075 h 2924683"/>
                <a:gd name="connsiteX128" fmla="*/ 1131924 w 3348736"/>
                <a:gd name="connsiteY128" fmla="*/ 241769 h 2924683"/>
                <a:gd name="connsiteX129" fmla="*/ 1157568 w 3348736"/>
                <a:gd name="connsiteY129" fmla="*/ 213685 h 2924683"/>
                <a:gd name="connsiteX130" fmla="*/ 1183209 w 3348736"/>
                <a:gd name="connsiteY130" fmla="*/ 189265 h 2924683"/>
                <a:gd name="connsiteX131" fmla="*/ 1212515 w 3348736"/>
                <a:gd name="connsiteY131" fmla="*/ 168506 h 2924683"/>
                <a:gd name="connsiteX132" fmla="*/ 1243042 w 3348736"/>
                <a:gd name="connsiteY132" fmla="*/ 152632 h 2924683"/>
                <a:gd name="connsiteX133" fmla="*/ 1279674 w 3348736"/>
                <a:gd name="connsiteY133" fmla="*/ 141643 h 2924683"/>
                <a:gd name="connsiteX134" fmla="*/ 1317527 w 3348736"/>
                <a:gd name="connsiteY134" fmla="*/ 136759 h 2924683"/>
                <a:gd name="connsiteX135" fmla="*/ 1356600 w 3348736"/>
                <a:gd name="connsiteY135" fmla="*/ 135537 h 2924683"/>
                <a:gd name="connsiteX136" fmla="*/ 1398115 w 3348736"/>
                <a:gd name="connsiteY136" fmla="*/ 139201 h 2924683"/>
                <a:gd name="connsiteX137" fmla="*/ 1439632 w 3348736"/>
                <a:gd name="connsiteY137" fmla="*/ 144086 h 2924683"/>
                <a:gd name="connsiteX138" fmla="*/ 1481149 w 3348736"/>
                <a:gd name="connsiteY138" fmla="*/ 150191 h 2924683"/>
                <a:gd name="connsiteX139" fmla="*/ 1522665 w 3348736"/>
                <a:gd name="connsiteY139" fmla="*/ 155076 h 2924683"/>
                <a:gd name="connsiteX140" fmla="*/ 1564180 w 3348736"/>
                <a:gd name="connsiteY140" fmla="*/ 157517 h 2924683"/>
                <a:gd name="connsiteX141" fmla="*/ 1604476 w 3348736"/>
                <a:gd name="connsiteY141" fmla="*/ 157517 h 2924683"/>
                <a:gd name="connsiteX142" fmla="*/ 1642330 w 3348736"/>
                <a:gd name="connsiteY142" fmla="*/ 152632 h 2924683"/>
                <a:gd name="connsiteX143" fmla="*/ 1680183 w 3348736"/>
                <a:gd name="connsiteY143" fmla="*/ 142864 h 2924683"/>
                <a:gd name="connsiteX144" fmla="*/ 1716814 w 3348736"/>
                <a:gd name="connsiteY144" fmla="*/ 128211 h 2924683"/>
                <a:gd name="connsiteX145" fmla="*/ 1753445 w 3348736"/>
                <a:gd name="connsiteY145" fmla="*/ 108674 h 2924683"/>
                <a:gd name="connsiteX146" fmla="*/ 1790078 w 3348736"/>
                <a:gd name="connsiteY146" fmla="*/ 89137 h 2924683"/>
                <a:gd name="connsiteX147" fmla="*/ 1826709 w 3348736"/>
                <a:gd name="connsiteY147" fmla="*/ 67158 h 2924683"/>
                <a:gd name="connsiteX148" fmla="*/ 1862121 w 3348736"/>
                <a:gd name="connsiteY148" fmla="*/ 46400 h 2924683"/>
                <a:gd name="connsiteX149" fmla="*/ 1899974 w 3348736"/>
                <a:gd name="connsiteY149" fmla="*/ 28084 h 2924683"/>
                <a:gd name="connsiteX150" fmla="*/ 1936605 w 3348736"/>
                <a:gd name="connsiteY150" fmla="*/ 13432 h 2924683"/>
                <a:gd name="connsiteX151" fmla="*/ 1974458 w 3348736"/>
                <a:gd name="connsiteY151" fmla="*/ 3662 h 292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348736" h="2924683">
                  <a:moveTo>
                    <a:pt x="2013532" y="0"/>
                  </a:moveTo>
                  <a:lnTo>
                    <a:pt x="2052605" y="3662"/>
                  </a:lnTo>
                  <a:lnTo>
                    <a:pt x="2090458" y="13432"/>
                  </a:lnTo>
                  <a:lnTo>
                    <a:pt x="2127091" y="28084"/>
                  </a:lnTo>
                  <a:lnTo>
                    <a:pt x="2164942" y="46400"/>
                  </a:lnTo>
                  <a:lnTo>
                    <a:pt x="2200354" y="67158"/>
                  </a:lnTo>
                  <a:lnTo>
                    <a:pt x="2236987" y="89137"/>
                  </a:lnTo>
                  <a:lnTo>
                    <a:pt x="2273618" y="108674"/>
                  </a:lnTo>
                  <a:lnTo>
                    <a:pt x="2310249" y="128211"/>
                  </a:lnTo>
                  <a:lnTo>
                    <a:pt x="2345660" y="142864"/>
                  </a:lnTo>
                  <a:lnTo>
                    <a:pt x="2384735" y="152632"/>
                  </a:lnTo>
                  <a:lnTo>
                    <a:pt x="2422587" y="157517"/>
                  </a:lnTo>
                  <a:lnTo>
                    <a:pt x="2462882" y="157517"/>
                  </a:lnTo>
                  <a:lnTo>
                    <a:pt x="2504398" y="155076"/>
                  </a:lnTo>
                  <a:lnTo>
                    <a:pt x="2545914" y="150191"/>
                  </a:lnTo>
                  <a:lnTo>
                    <a:pt x="2587431" y="144086"/>
                  </a:lnTo>
                  <a:lnTo>
                    <a:pt x="2628946" y="139201"/>
                  </a:lnTo>
                  <a:lnTo>
                    <a:pt x="2670463" y="135537"/>
                  </a:lnTo>
                  <a:lnTo>
                    <a:pt x="2709536" y="136759"/>
                  </a:lnTo>
                  <a:lnTo>
                    <a:pt x="2747389" y="141643"/>
                  </a:lnTo>
                  <a:lnTo>
                    <a:pt x="2784022" y="152632"/>
                  </a:lnTo>
                  <a:lnTo>
                    <a:pt x="2814549" y="168506"/>
                  </a:lnTo>
                  <a:lnTo>
                    <a:pt x="2843853" y="189265"/>
                  </a:lnTo>
                  <a:lnTo>
                    <a:pt x="2869496" y="213685"/>
                  </a:lnTo>
                  <a:lnTo>
                    <a:pt x="2895138" y="241769"/>
                  </a:lnTo>
                  <a:lnTo>
                    <a:pt x="2918338" y="271075"/>
                  </a:lnTo>
                  <a:lnTo>
                    <a:pt x="2941538" y="301602"/>
                  </a:lnTo>
                  <a:lnTo>
                    <a:pt x="2964739" y="332128"/>
                  </a:lnTo>
                  <a:lnTo>
                    <a:pt x="2987939" y="361433"/>
                  </a:lnTo>
                  <a:lnTo>
                    <a:pt x="3012361" y="389517"/>
                  </a:lnTo>
                  <a:lnTo>
                    <a:pt x="3040445" y="413940"/>
                  </a:lnTo>
                  <a:lnTo>
                    <a:pt x="3067309" y="435919"/>
                  </a:lnTo>
                  <a:lnTo>
                    <a:pt x="3097835" y="453013"/>
                  </a:lnTo>
                  <a:lnTo>
                    <a:pt x="3130804" y="467665"/>
                  </a:lnTo>
                  <a:lnTo>
                    <a:pt x="3166214" y="479876"/>
                  </a:lnTo>
                  <a:lnTo>
                    <a:pt x="3202845" y="490865"/>
                  </a:lnTo>
                  <a:lnTo>
                    <a:pt x="3239478" y="500634"/>
                  </a:lnTo>
                  <a:lnTo>
                    <a:pt x="3277331" y="510403"/>
                  </a:lnTo>
                  <a:lnTo>
                    <a:pt x="3312741" y="521393"/>
                  </a:lnTo>
                  <a:lnTo>
                    <a:pt x="3348152" y="533603"/>
                  </a:lnTo>
                  <a:lnTo>
                    <a:pt x="3348736" y="533862"/>
                  </a:lnTo>
                  <a:lnTo>
                    <a:pt x="3348736" y="2924683"/>
                  </a:lnTo>
                  <a:lnTo>
                    <a:pt x="284253" y="2924683"/>
                  </a:lnTo>
                  <a:lnTo>
                    <a:pt x="271076" y="2914669"/>
                  </a:lnTo>
                  <a:lnTo>
                    <a:pt x="241770" y="2891468"/>
                  </a:lnTo>
                  <a:lnTo>
                    <a:pt x="213686" y="2865827"/>
                  </a:lnTo>
                  <a:lnTo>
                    <a:pt x="189265" y="2840185"/>
                  </a:lnTo>
                  <a:lnTo>
                    <a:pt x="168508" y="2810878"/>
                  </a:lnTo>
                  <a:lnTo>
                    <a:pt x="152634" y="2780353"/>
                  </a:lnTo>
                  <a:lnTo>
                    <a:pt x="141644" y="2743722"/>
                  </a:lnTo>
                  <a:lnTo>
                    <a:pt x="136760" y="2705868"/>
                  </a:lnTo>
                  <a:lnTo>
                    <a:pt x="135538" y="2666793"/>
                  </a:lnTo>
                  <a:lnTo>
                    <a:pt x="139201" y="2625277"/>
                  </a:lnTo>
                  <a:lnTo>
                    <a:pt x="144086" y="2583762"/>
                  </a:lnTo>
                  <a:lnTo>
                    <a:pt x="150191" y="2542245"/>
                  </a:lnTo>
                  <a:lnTo>
                    <a:pt x="155076" y="2500730"/>
                  </a:lnTo>
                  <a:lnTo>
                    <a:pt x="157518" y="2459214"/>
                  </a:lnTo>
                  <a:lnTo>
                    <a:pt x="157518" y="2418918"/>
                  </a:lnTo>
                  <a:lnTo>
                    <a:pt x="152634" y="2381067"/>
                  </a:lnTo>
                  <a:lnTo>
                    <a:pt x="142865" y="2343213"/>
                  </a:lnTo>
                  <a:lnTo>
                    <a:pt x="128212" y="2307801"/>
                  </a:lnTo>
                  <a:lnTo>
                    <a:pt x="109897" y="2271170"/>
                  </a:lnTo>
                  <a:lnTo>
                    <a:pt x="89137" y="2234540"/>
                  </a:lnTo>
                  <a:lnTo>
                    <a:pt x="67160" y="2197907"/>
                  </a:lnTo>
                  <a:lnTo>
                    <a:pt x="46401" y="2162495"/>
                  </a:lnTo>
                  <a:lnTo>
                    <a:pt x="28084" y="2124644"/>
                  </a:lnTo>
                  <a:lnTo>
                    <a:pt x="13433" y="2088011"/>
                  </a:lnTo>
                  <a:lnTo>
                    <a:pt x="3664" y="2050158"/>
                  </a:lnTo>
                  <a:lnTo>
                    <a:pt x="0" y="2011084"/>
                  </a:lnTo>
                  <a:lnTo>
                    <a:pt x="3664" y="1972011"/>
                  </a:lnTo>
                  <a:lnTo>
                    <a:pt x="13433" y="1934159"/>
                  </a:lnTo>
                  <a:lnTo>
                    <a:pt x="28084" y="1897526"/>
                  </a:lnTo>
                  <a:lnTo>
                    <a:pt x="46401" y="1859674"/>
                  </a:lnTo>
                  <a:lnTo>
                    <a:pt x="67160" y="1824262"/>
                  </a:lnTo>
                  <a:lnTo>
                    <a:pt x="89137" y="1787632"/>
                  </a:lnTo>
                  <a:lnTo>
                    <a:pt x="109897" y="1750999"/>
                  </a:lnTo>
                  <a:lnTo>
                    <a:pt x="128212" y="1714368"/>
                  </a:lnTo>
                  <a:lnTo>
                    <a:pt x="142865" y="1678956"/>
                  </a:lnTo>
                  <a:lnTo>
                    <a:pt x="152634" y="1641103"/>
                  </a:lnTo>
                  <a:lnTo>
                    <a:pt x="157518" y="1603251"/>
                  </a:lnTo>
                  <a:lnTo>
                    <a:pt x="157518" y="1562957"/>
                  </a:lnTo>
                  <a:lnTo>
                    <a:pt x="155076" y="1521440"/>
                  </a:lnTo>
                  <a:lnTo>
                    <a:pt x="150191" y="1479924"/>
                  </a:lnTo>
                  <a:lnTo>
                    <a:pt x="144086" y="1438407"/>
                  </a:lnTo>
                  <a:lnTo>
                    <a:pt x="139201" y="1396892"/>
                  </a:lnTo>
                  <a:lnTo>
                    <a:pt x="135538" y="1355376"/>
                  </a:lnTo>
                  <a:lnTo>
                    <a:pt x="136760" y="1316302"/>
                  </a:lnTo>
                  <a:lnTo>
                    <a:pt x="141644" y="1278450"/>
                  </a:lnTo>
                  <a:lnTo>
                    <a:pt x="152634" y="1241817"/>
                  </a:lnTo>
                  <a:lnTo>
                    <a:pt x="168508" y="1211292"/>
                  </a:lnTo>
                  <a:lnTo>
                    <a:pt x="189265" y="1181986"/>
                  </a:lnTo>
                  <a:lnTo>
                    <a:pt x="213686" y="1156343"/>
                  </a:lnTo>
                  <a:lnTo>
                    <a:pt x="241770" y="1130702"/>
                  </a:lnTo>
                  <a:lnTo>
                    <a:pt x="271076" y="1107500"/>
                  </a:lnTo>
                  <a:lnTo>
                    <a:pt x="301603" y="1084300"/>
                  </a:lnTo>
                  <a:lnTo>
                    <a:pt x="332128" y="1061100"/>
                  </a:lnTo>
                  <a:lnTo>
                    <a:pt x="362656" y="1037900"/>
                  </a:lnTo>
                  <a:lnTo>
                    <a:pt x="390740" y="1013480"/>
                  </a:lnTo>
                  <a:lnTo>
                    <a:pt x="415163" y="985396"/>
                  </a:lnTo>
                  <a:lnTo>
                    <a:pt x="437140" y="958532"/>
                  </a:lnTo>
                  <a:lnTo>
                    <a:pt x="454235" y="928006"/>
                  </a:lnTo>
                  <a:lnTo>
                    <a:pt x="468888" y="895037"/>
                  </a:lnTo>
                  <a:lnTo>
                    <a:pt x="481099" y="859626"/>
                  </a:lnTo>
                  <a:lnTo>
                    <a:pt x="492088" y="822993"/>
                  </a:lnTo>
                  <a:lnTo>
                    <a:pt x="501857" y="786362"/>
                  </a:lnTo>
                  <a:lnTo>
                    <a:pt x="511626" y="748509"/>
                  </a:lnTo>
                  <a:lnTo>
                    <a:pt x="522616" y="713099"/>
                  </a:lnTo>
                  <a:lnTo>
                    <a:pt x="534826" y="677687"/>
                  </a:lnTo>
                  <a:lnTo>
                    <a:pt x="549479" y="644720"/>
                  </a:lnTo>
                  <a:lnTo>
                    <a:pt x="567795" y="615414"/>
                  </a:lnTo>
                  <a:lnTo>
                    <a:pt x="589773" y="588551"/>
                  </a:lnTo>
                  <a:lnTo>
                    <a:pt x="616636" y="566572"/>
                  </a:lnTo>
                  <a:lnTo>
                    <a:pt x="645943" y="548256"/>
                  </a:lnTo>
                  <a:lnTo>
                    <a:pt x="678910" y="533603"/>
                  </a:lnTo>
                  <a:lnTo>
                    <a:pt x="714322" y="521393"/>
                  </a:lnTo>
                  <a:lnTo>
                    <a:pt x="749733" y="510403"/>
                  </a:lnTo>
                  <a:lnTo>
                    <a:pt x="787586" y="500634"/>
                  </a:lnTo>
                  <a:lnTo>
                    <a:pt x="824217" y="490865"/>
                  </a:lnTo>
                  <a:lnTo>
                    <a:pt x="860849" y="479876"/>
                  </a:lnTo>
                  <a:lnTo>
                    <a:pt x="896260" y="467665"/>
                  </a:lnTo>
                  <a:lnTo>
                    <a:pt x="929228" y="453013"/>
                  </a:lnTo>
                  <a:lnTo>
                    <a:pt x="959755" y="435919"/>
                  </a:lnTo>
                  <a:lnTo>
                    <a:pt x="986618" y="413940"/>
                  </a:lnTo>
                  <a:lnTo>
                    <a:pt x="1014703" y="389517"/>
                  </a:lnTo>
                  <a:lnTo>
                    <a:pt x="1039125" y="361433"/>
                  </a:lnTo>
                  <a:lnTo>
                    <a:pt x="1062325" y="332128"/>
                  </a:lnTo>
                  <a:lnTo>
                    <a:pt x="1085525" y="301602"/>
                  </a:lnTo>
                  <a:lnTo>
                    <a:pt x="1108724" y="271075"/>
                  </a:lnTo>
                  <a:lnTo>
                    <a:pt x="1131924" y="241769"/>
                  </a:lnTo>
                  <a:lnTo>
                    <a:pt x="1157568" y="213685"/>
                  </a:lnTo>
                  <a:lnTo>
                    <a:pt x="1183209" y="189265"/>
                  </a:lnTo>
                  <a:lnTo>
                    <a:pt x="1212515" y="168506"/>
                  </a:lnTo>
                  <a:lnTo>
                    <a:pt x="1243042" y="152632"/>
                  </a:lnTo>
                  <a:lnTo>
                    <a:pt x="1279674" y="141643"/>
                  </a:lnTo>
                  <a:lnTo>
                    <a:pt x="1317527" y="136759"/>
                  </a:lnTo>
                  <a:lnTo>
                    <a:pt x="1356600" y="135537"/>
                  </a:lnTo>
                  <a:lnTo>
                    <a:pt x="1398115" y="139201"/>
                  </a:lnTo>
                  <a:lnTo>
                    <a:pt x="1439632" y="144086"/>
                  </a:lnTo>
                  <a:lnTo>
                    <a:pt x="1481149" y="150191"/>
                  </a:lnTo>
                  <a:lnTo>
                    <a:pt x="1522665" y="155076"/>
                  </a:lnTo>
                  <a:lnTo>
                    <a:pt x="1564180" y="157517"/>
                  </a:lnTo>
                  <a:lnTo>
                    <a:pt x="1604476" y="157517"/>
                  </a:lnTo>
                  <a:lnTo>
                    <a:pt x="1642330" y="152632"/>
                  </a:lnTo>
                  <a:lnTo>
                    <a:pt x="1680183" y="142864"/>
                  </a:lnTo>
                  <a:lnTo>
                    <a:pt x="1716814" y="128211"/>
                  </a:lnTo>
                  <a:lnTo>
                    <a:pt x="1753445" y="108674"/>
                  </a:lnTo>
                  <a:lnTo>
                    <a:pt x="1790078" y="89137"/>
                  </a:lnTo>
                  <a:lnTo>
                    <a:pt x="1826709" y="67158"/>
                  </a:lnTo>
                  <a:lnTo>
                    <a:pt x="1862121" y="46400"/>
                  </a:lnTo>
                  <a:lnTo>
                    <a:pt x="1899974" y="28084"/>
                  </a:lnTo>
                  <a:lnTo>
                    <a:pt x="1936605" y="13432"/>
                  </a:lnTo>
                  <a:lnTo>
                    <a:pt x="1974458" y="366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grpSp>
      <p:pic>
        <p:nvPicPr>
          <p:cNvPr id="4102" name="Picture 6" descr="Poverty Badge Final - Poverty Clipart Png - Free Transparent PNG Clipart  Images Download">
            <a:extLst>
              <a:ext uri="{FF2B5EF4-FFF2-40B4-BE49-F238E27FC236}">
                <a16:creationId xmlns:a16="http://schemas.microsoft.com/office/drawing/2014/main" id="{4051FC75-4149-C2CE-FA7D-46A8E69C4B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580" t="6690" r="16708" b="6851"/>
          <a:stretch/>
        </p:blipFill>
        <p:spPr bwMode="auto">
          <a:xfrm>
            <a:off x="4532480" y="3129958"/>
            <a:ext cx="2079647" cy="2088803"/>
          </a:xfrm>
          <a:prstGeom prst="ellipse">
            <a:avLst/>
          </a:prstGeom>
          <a:noFill/>
          <a:extLst>
            <a:ext uri="{909E8E84-426E-40DD-AFC4-6F175D3DCCD1}">
              <a14:hiddenFill xmlns:a14="http://schemas.microsoft.com/office/drawing/2010/main">
                <a:solidFill>
                  <a:srgbClr val="FFFFFF"/>
                </a:solidFill>
              </a14:hiddenFill>
            </a:ext>
          </a:extLst>
        </p:spPr>
      </p:pic>
      <p:pic>
        <p:nvPicPr>
          <p:cNvPr id="4098" name="Picture 2" descr="Old lady cartoon Vector Art Stock Images | Depositphotos">
            <a:extLst>
              <a:ext uri="{FF2B5EF4-FFF2-40B4-BE49-F238E27FC236}">
                <a16:creationId xmlns:a16="http://schemas.microsoft.com/office/drawing/2014/main" id="{E170B3F6-DFB2-9E49-D5FC-9C5838BDCA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555" t="12223" r="24444" b="11111"/>
          <a:stretch/>
        </p:blipFill>
        <p:spPr bwMode="auto">
          <a:xfrm>
            <a:off x="6930587" y="152400"/>
            <a:ext cx="1984813" cy="30432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raduation cap and diploma Royalty Free Vector Image">
            <a:extLst>
              <a:ext uri="{FF2B5EF4-FFF2-40B4-BE49-F238E27FC236}">
                <a16:creationId xmlns:a16="http://schemas.microsoft.com/office/drawing/2014/main" id="{B9B406B3-B47F-28DC-175F-1FBEC38775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8275"/>
          <a:stretch/>
        </p:blipFill>
        <p:spPr bwMode="auto">
          <a:xfrm>
            <a:off x="7033918" y="5068643"/>
            <a:ext cx="2089760" cy="1332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70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dissolv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dissolve">
                                      <p:cBhvr>
                                        <p:cTn id="23" dur="500"/>
                                        <p:tgtEl>
                                          <p:spTgt spid="4">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dissolve">
                                      <p:cBhvr>
                                        <p:cTn id="26" dur="500"/>
                                        <p:tgtEl>
                                          <p:spTgt spid="4">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dissolve">
                                      <p:cBhvr>
                                        <p:cTn id="29" dur="500"/>
                                        <p:tgtEl>
                                          <p:spTgt spid="4">
                                            <p:txEl>
                                              <p:pRg st="6" end="6"/>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dissolve">
                                      <p:cBhvr>
                                        <p:cTn id="32" dur="500"/>
                                        <p:tgtEl>
                                          <p:spTgt spid="4">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dissolve">
                                      <p:cBhvr>
                                        <p:cTn id="35" dur="500"/>
                                        <p:tgtEl>
                                          <p:spTgt spid="4">
                                            <p:txEl>
                                              <p:pRg st="8" end="8"/>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dissolve">
                                      <p:cBhvr>
                                        <p:cTn id="38" dur="500"/>
                                        <p:tgtEl>
                                          <p:spTgt spid="4">
                                            <p:txEl>
                                              <p:pRg st="9" end="9"/>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dissolve">
                                      <p:cBhvr>
                                        <p:cTn id="41" dur="500"/>
                                        <p:tgtEl>
                                          <p:spTgt spid="4">
                                            <p:txEl>
                                              <p:pRg st="10" end="10"/>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4">
                                            <p:txEl>
                                              <p:pRg st="11" end="11"/>
                                            </p:txEl>
                                          </p:spTgt>
                                        </p:tgtEl>
                                        <p:attrNameLst>
                                          <p:attrName>style.visibility</p:attrName>
                                        </p:attrNameLst>
                                      </p:cBhvr>
                                      <p:to>
                                        <p:strVal val="visible"/>
                                      </p:to>
                                    </p:set>
                                    <p:animEffect transition="in" filter="dissolve">
                                      <p:cBhvr>
                                        <p:cTn id="44" dur="500"/>
                                        <p:tgtEl>
                                          <p:spTgt spid="4">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animEffect transition="in" filter="dissolve">
                                      <p:cBhvr>
                                        <p:cTn id="49" dur="500"/>
                                        <p:tgtEl>
                                          <p:spTgt spid="4">
                                            <p:txEl>
                                              <p:pRg st="12" end="12"/>
                                            </p:txEl>
                                          </p:spTgt>
                                        </p:tgtEl>
                                      </p:cBhvr>
                                    </p:animEffect>
                                  </p:childTnLst>
                                </p:cTn>
                              </p:par>
                              <p:par>
                                <p:cTn id="50" presetID="9" presetClass="entr" presetSubtype="0" fill="hold" nodeType="withEffect">
                                  <p:stCondLst>
                                    <p:cond delay="0"/>
                                  </p:stCondLst>
                                  <p:childTnLst>
                                    <p:set>
                                      <p:cBhvr>
                                        <p:cTn id="51" dur="1" fill="hold">
                                          <p:stCondLst>
                                            <p:cond delay="0"/>
                                          </p:stCondLst>
                                        </p:cTn>
                                        <p:tgtEl>
                                          <p:spTgt spid="4">
                                            <p:txEl>
                                              <p:pRg st="13" end="13"/>
                                            </p:txEl>
                                          </p:spTgt>
                                        </p:tgtEl>
                                        <p:attrNameLst>
                                          <p:attrName>style.visibility</p:attrName>
                                        </p:attrNameLst>
                                      </p:cBhvr>
                                      <p:to>
                                        <p:strVal val="visible"/>
                                      </p:to>
                                    </p:set>
                                    <p:animEffect transition="in" filter="dissolve">
                                      <p:cBhvr>
                                        <p:cTn id="52"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EC97B8-EBC8-7E44-B84C-3FBE6AB492DB}"/>
              </a:ext>
            </a:extLst>
          </p:cNvPr>
          <p:cNvSpPr txBox="1"/>
          <p:nvPr/>
        </p:nvSpPr>
        <p:spPr>
          <a:xfrm>
            <a:off x="6843451" y="5657850"/>
            <a:ext cx="184731" cy="300082"/>
          </a:xfrm>
          <a:prstGeom prst="rect">
            <a:avLst/>
          </a:prstGeom>
          <a:noFill/>
        </p:spPr>
        <p:txBody>
          <a:bodyPr wrap="none" rtlCol="0">
            <a:spAutoFit/>
          </a:bodyPr>
          <a:lstStyle/>
          <a:p>
            <a:endParaRPr lang="en-US" sz="1350" dirty="0">
              <a:latin typeface="Calibri" panose="020F0502020204030204" pitchFamily="34" charset="0"/>
            </a:endParaRPr>
          </a:p>
        </p:txBody>
      </p:sp>
      <p:graphicFrame>
        <p:nvGraphicFramePr>
          <p:cNvPr id="2" name="Content Placeholder 2">
            <a:extLst>
              <a:ext uri="{FF2B5EF4-FFF2-40B4-BE49-F238E27FC236}">
                <a16:creationId xmlns:a16="http://schemas.microsoft.com/office/drawing/2014/main" id="{389EC143-C649-9CEF-83A6-2C0B1F16CCA0}"/>
              </a:ext>
            </a:extLst>
          </p:cNvPr>
          <p:cNvGraphicFramePr>
            <a:graphicFrameLocks noGrp="1"/>
          </p:cNvGraphicFramePr>
          <p:nvPr>
            <p:ph idx="1"/>
            <p:extLst>
              <p:ext uri="{D42A27DB-BD31-4B8C-83A1-F6EECF244321}">
                <p14:modId xmlns:p14="http://schemas.microsoft.com/office/powerpoint/2010/main" val="4004167621"/>
              </p:ext>
            </p:extLst>
          </p:nvPr>
        </p:nvGraphicFramePr>
        <p:xfrm>
          <a:off x="1785321" y="-25772"/>
          <a:ext cx="6596679" cy="6883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8">
            <p14:nvContentPartPr>
              <p14:cNvPr id="6" name="Ink 5">
                <a:extLst>
                  <a:ext uri="{FF2B5EF4-FFF2-40B4-BE49-F238E27FC236}">
                    <a16:creationId xmlns:a16="http://schemas.microsoft.com/office/drawing/2014/main" id="{1E2F4E25-9856-CAFC-F318-F973BA6FF019}"/>
                  </a:ext>
                </a:extLst>
              </p14:cNvPr>
              <p14:cNvContentPartPr/>
              <p14:nvPr/>
            </p14:nvContentPartPr>
            <p14:xfrm>
              <a:off x="1208827" y="304800"/>
              <a:ext cx="590490" cy="451440"/>
            </p14:xfrm>
          </p:contentPart>
        </mc:Choice>
        <mc:Fallback xmlns="">
          <p:pic>
            <p:nvPicPr>
              <p:cNvPr id="6" name="Ink 5">
                <a:extLst>
                  <a:ext uri="{FF2B5EF4-FFF2-40B4-BE49-F238E27FC236}">
                    <a16:creationId xmlns:a16="http://schemas.microsoft.com/office/drawing/2014/main" id="{1E2F4E25-9856-CAFC-F318-F973BA6FF019}"/>
                  </a:ext>
                </a:extLst>
              </p:cNvPr>
              <p:cNvPicPr/>
              <p:nvPr/>
            </p:nvPicPr>
            <p:blipFill>
              <a:blip r:embed="rId9"/>
              <a:stretch>
                <a:fillRect/>
              </a:stretch>
            </p:blipFill>
            <p:spPr>
              <a:xfrm>
                <a:off x="1145856" y="241800"/>
                <a:ext cx="716073" cy="577080"/>
              </a:xfrm>
              <a:prstGeom prst="rect">
                <a:avLst/>
              </a:prstGeom>
            </p:spPr>
          </p:pic>
        </mc:Fallback>
      </mc:AlternateContent>
      <p:sp>
        <p:nvSpPr>
          <p:cNvPr id="7" name="TextBox 6">
            <a:extLst>
              <a:ext uri="{FF2B5EF4-FFF2-40B4-BE49-F238E27FC236}">
                <a16:creationId xmlns:a16="http://schemas.microsoft.com/office/drawing/2014/main" id="{5E79690C-AE6E-0791-8D2E-E5BD072E5905}"/>
              </a:ext>
            </a:extLst>
          </p:cNvPr>
          <p:cNvSpPr txBox="1"/>
          <p:nvPr/>
        </p:nvSpPr>
        <p:spPr>
          <a:xfrm>
            <a:off x="3154881" y="990600"/>
            <a:ext cx="3173561" cy="369332"/>
          </a:xfrm>
          <a:prstGeom prst="rect">
            <a:avLst/>
          </a:prstGeom>
          <a:noFill/>
        </p:spPr>
        <p:txBody>
          <a:bodyPr wrap="none" rtlCol="0">
            <a:spAutoFit/>
          </a:bodyPr>
          <a:lstStyle/>
          <a:p>
            <a:r>
              <a:rPr lang="en-US" dirty="0">
                <a:solidFill>
                  <a:srgbClr val="C00000"/>
                </a:solidFill>
              </a:rPr>
              <a:t>Limited by potential side effects</a:t>
            </a:r>
          </a:p>
        </p:txBody>
      </p:sp>
      <p:sp>
        <p:nvSpPr>
          <p:cNvPr id="8" name="TextBox 7">
            <a:extLst>
              <a:ext uri="{FF2B5EF4-FFF2-40B4-BE49-F238E27FC236}">
                <a16:creationId xmlns:a16="http://schemas.microsoft.com/office/drawing/2014/main" id="{F8C9F73B-CFF1-91AA-CC68-261EB5D75D61}"/>
              </a:ext>
            </a:extLst>
          </p:cNvPr>
          <p:cNvSpPr txBox="1"/>
          <p:nvPr/>
        </p:nvSpPr>
        <p:spPr>
          <a:xfrm>
            <a:off x="3886199" y="1828800"/>
            <a:ext cx="2957251" cy="369332"/>
          </a:xfrm>
          <a:prstGeom prst="rect">
            <a:avLst/>
          </a:prstGeom>
          <a:noFill/>
        </p:spPr>
        <p:txBody>
          <a:bodyPr wrap="square" rtlCol="0">
            <a:spAutoFit/>
          </a:bodyPr>
          <a:lstStyle/>
          <a:p>
            <a:r>
              <a:rPr lang="en-US" dirty="0">
                <a:solidFill>
                  <a:srgbClr val="C00000"/>
                </a:solidFill>
              </a:rPr>
              <a:t>Only if no liver dysfunction</a:t>
            </a:r>
          </a:p>
        </p:txBody>
      </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9" name="Ink 8">
                <a:extLst>
                  <a:ext uri="{FF2B5EF4-FFF2-40B4-BE49-F238E27FC236}">
                    <a16:creationId xmlns:a16="http://schemas.microsoft.com/office/drawing/2014/main" id="{6371FBCF-D0EA-44C0-25D8-0F973146AEBC}"/>
                  </a:ext>
                </a:extLst>
              </p14:cNvPr>
              <p14:cNvContentPartPr/>
              <p14:nvPr/>
            </p14:nvContentPartPr>
            <p14:xfrm>
              <a:off x="1239929" y="2743200"/>
              <a:ext cx="590490" cy="451440"/>
            </p14:xfrm>
          </p:contentPart>
        </mc:Choice>
        <mc:Fallback xmlns="">
          <p:pic>
            <p:nvPicPr>
              <p:cNvPr id="9" name="Ink 8">
                <a:extLst>
                  <a:ext uri="{FF2B5EF4-FFF2-40B4-BE49-F238E27FC236}">
                    <a16:creationId xmlns:a16="http://schemas.microsoft.com/office/drawing/2014/main" id="{6371FBCF-D0EA-44C0-25D8-0F973146AEBC}"/>
                  </a:ext>
                </a:extLst>
              </p:cNvPr>
              <p:cNvPicPr/>
              <p:nvPr/>
            </p:nvPicPr>
            <p:blipFill>
              <a:blip r:embed="rId11"/>
              <a:stretch>
                <a:fillRect/>
              </a:stretch>
            </p:blipFill>
            <p:spPr>
              <a:xfrm>
                <a:off x="1176958" y="2680200"/>
                <a:ext cx="716073" cy="577080"/>
              </a:xfrm>
              <a:prstGeom prst="rect">
                <a:avLst/>
              </a:prstGeom>
            </p:spPr>
          </p:pic>
        </mc:Fallback>
      </mc:AlternateContent>
      <p:sp>
        <p:nvSpPr>
          <p:cNvPr id="11" name="TextBox 10">
            <a:extLst>
              <a:ext uri="{FF2B5EF4-FFF2-40B4-BE49-F238E27FC236}">
                <a16:creationId xmlns:a16="http://schemas.microsoft.com/office/drawing/2014/main" id="{53A076C4-BFC3-8C7F-6473-185A7C5BA48F}"/>
              </a:ext>
            </a:extLst>
          </p:cNvPr>
          <p:cNvSpPr txBox="1"/>
          <p:nvPr/>
        </p:nvSpPr>
        <p:spPr>
          <a:xfrm>
            <a:off x="3859762" y="3558659"/>
            <a:ext cx="2924198" cy="369332"/>
          </a:xfrm>
          <a:prstGeom prst="rect">
            <a:avLst/>
          </a:prstGeom>
          <a:noFill/>
        </p:spPr>
        <p:txBody>
          <a:bodyPr wrap="none" rtlCol="0">
            <a:spAutoFit/>
          </a:bodyPr>
          <a:lstStyle/>
          <a:p>
            <a:r>
              <a:rPr lang="en-US" dirty="0">
                <a:solidFill>
                  <a:srgbClr val="C00000"/>
                </a:solidFill>
              </a:rPr>
              <a:t>High risk of misuse; overdose</a:t>
            </a:r>
          </a:p>
        </p:txBody>
      </p:sp>
      <p:sp>
        <p:nvSpPr>
          <p:cNvPr id="12" name="TextBox 11">
            <a:extLst>
              <a:ext uri="{FF2B5EF4-FFF2-40B4-BE49-F238E27FC236}">
                <a16:creationId xmlns:a16="http://schemas.microsoft.com/office/drawing/2014/main" id="{604FA939-999F-B177-133C-50F3E6C34487}"/>
              </a:ext>
            </a:extLst>
          </p:cNvPr>
          <p:cNvSpPr txBox="1"/>
          <p:nvPr/>
        </p:nvSpPr>
        <p:spPr>
          <a:xfrm>
            <a:off x="3532039" y="4306669"/>
            <a:ext cx="3173561" cy="646331"/>
          </a:xfrm>
          <a:prstGeom prst="rect">
            <a:avLst/>
          </a:prstGeom>
          <a:noFill/>
        </p:spPr>
        <p:txBody>
          <a:bodyPr wrap="square" rtlCol="0">
            <a:spAutoFit/>
          </a:bodyPr>
          <a:lstStyle/>
          <a:p>
            <a:r>
              <a:rPr lang="en-US" dirty="0">
                <a:solidFill>
                  <a:srgbClr val="C00000"/>
                </a:solidFill>
              </a:rPr>
              <a:t>Caution in pts with comorbid psych conditions</a:t>
            </a:r>
          </a:p>
        </p:txBody>
      </p:sp>
      <p:sp>
        <p:nvSpPr>
          <p:cNvPr id="13" name="TextBox 12">
            <a:extLst>
              <a:ext uri="{FF2B5EF4-FFF2-40B4-BE49-F238E27FC236}">
                <a16:creationId xmlns:a16="http://schemas.microsoft.com/office/drawing/2014/main" id="{EB088BD2-42FA-7BEF-4173-50005AEDD124}"/>
              </a:ext>
            </a:extLst>
          </p:cNvPr>
          <p:cNvSpPr txBox="1"/>
          <p:nvPr/>
        </p:nvSpPr>
        <p:spPr>
          <a:xfrm>
            <a:off x="3561586" y="5288518"/>
            <a:ext cx="2126929" cy="369332"/>
          </a:xfrm>
          <a:prstGeom prst="rect">
            <a:avLst/>
          </a:prstGeom>
          <a:noFill/>
        </p:spPr>
        <p:txBody>
          <a:bodyPr wrap="none" rtlCol="0">
            <a:spAutoFit/>
          </a:bodyPr>
          <a:lstStyle/>
          <a:p>
            <a:r>
              <a:rPr lang="en-US" dirty="0">
                <a:solidFill>
                  <a:srgbClr val="C00000"/>
                </a:solidFill>
              </a:rPr>
              <a:t>Must have insurance</a:t>
            </a:r>
          </a:p>
        </p:txBody>
      </p:sp>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4" name="Ink 13">
                <a:extLst>
                  <a:ext uri="{FF2B5EF4-FFF2-40B4-BE49-F238E27FC236}">
                    <a16:creationId xmlns:a16="http://schemas.microsoft.com/office/drawing/2014/main" id="{DBE6ED03-7A10-87BB-C0E2-F3C6D6F021F5}"/>
                  </a:ext>
                </a:extLst>
              </p14:cNvPr>
              <p14:cNvContentPartPr/>
              <p14:nvPr/>
            </p14:nvContentPartPr>
            <p14:xfrm>
              <a:off x="1239929" y="6101760"/>
              <a:ext cx="590490" cy="451440"/>
            </p14:xfrm>
          </p:contentPart>
        </mc:Choice>
        <mc:Fallback xmlns="">
          <p:pic>
            <p:nvPicPr>
              <p:cNvPr id="14" name="Ink 13">
                <a:extLst>
                  <a:ext uri="{FF2B5EF4-FFF2-40B4-BE49-F238E27FC236}">
                    <a16:creationId xmlns:a16="http://schemas.microsoft.com/office/drawing/2014/main" id="{DBE6ED03-7A10-87BB-C0E2-F3C6D6F021F5}"/>
                  </a:ext>
                </a:extLst>
              </p:cNvPr>
              <p:cNvPicPr/>
              <p:nvPr/>
            </p:nvPicPr>
            <p:blipFill>
              <a:blip r:embed="rId13"/>
              <a:stretch>
                <a:fillRect/>
              </a:stretch>
            </p:blipFill>
            <p:spPr>
              <a:xfrm>
                <a:off x="1176958" y="6038760"/>
                <a:ext cx="716073" cy="577080"/>
              </a:xfrm>
              <a:prstGeom prst="rect">
                <a:avLst/>
              </a:prstGeom>
            </p:spPr>
          </p:pic>
        </mc:Fallback>
      </mc:AlternateContent>
      <p:sp>
        <p:nvSpPr>
          <p:cNvPr id="15" name="TextBox 14">
            <a:extLst>
              <a:ext uri="{FF2B5EF4-FFF2-40B4-BE49-F238E27FC236}">
                <a16:creationId xmlns:a16="http://schemas.microsoft.com/office/drawing/2014/main" id="{1F34BF66-F336-DD14-8B17-A09E31E9CE30}"/>
              </a:ext>
            </a:extLst>
          </p:cNvPr>
          <p:cNvSpPr txBox="1"/>
          <p:nvPr/>
        </p:nvSpPr>
        <p:spPr>
          <a:xfrm>
            <a:off x="3237895" y="5998442"/>
            <a:ext cx="3173561" cy="646331"/>
          </a:xfrm>
          <a:prstGeom prst="rect">
            <a:avLst/>
          </a:prstGeom>
          <a:noFill/>
        </p:spPr>
        <p:txBody>
          <a:bodyPr wrap="square" rtlCol="0">
            <a:spAutoFit/>
          </a:bodyPr>
          <a:lstStyle/>
          <a:p>
            <a:r>
              <a:rPr lang="en-US" dirty="0">
                <a:solidFill>
                  <a:srgbClr val="C00000"/>
                </a:solidFill>
              </a:rPr>
              <a:t>Divide dose of methadone or buprenorphine</a:t>
            </a:r>
          </a:p>
        </p:txBody>
      </p:sp>
    </p:spTree>
    <p:extLst>
      <p:ext uri="{BB962C8B-B14F-4D97-AF65-F5344CB8AC3E}">
        <p14:creationId xmlns:p14="http://schemas.microsoft.com/office/powerpoint/2010/main" val="63972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Icon image">
            <a:extLst>
              <a:ext uri="{FF2B5EF4-FFF2-40B4-BE49-F238E27FC236}">
                <a16:creationId xmlns:a16="http://schemas.microsoft.com/office/drawing/2014/main" id="{CC0E5134-F70B-CFE0-08C2-704106FB272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3474" y="1728005"/>
            <a:ext cx="2637839" cy="2637839"/>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1034">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42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28" name="Picture 4" descr="6 Best Chronic Pain Apps in 2022 | Lin">
            <a:extLst>
              <a:ext uri="{FF2B5EF4-FFF2-40B4-BE49-F238E27FC236}">
                <a16:creationId xmlns:a16="http://schemas.microsoft.com/office/drawing/2014/main" id="{082B1760-2BAD-1B1C-CAE5-BD18A646C2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47088" y="2288922"/>
            <a:ext cx="2653008" cy="758002"/>
          </a:xfrm>
          <a:prstGeom prst="rect">
            <a:avLst/>
          </a:prstGeom>
          <a:noFill/>
          <a:extLst>
            <a:ext uri="{909E8E84-426E-40DD-AFC4-6F175D3DCCD1}">
              <a14:hiddenFill xmlns:a14="http://schemas.microsoft.com/office/drawing/2010/main">
                <a:solidFill>
                  <a:srgbClr val="FFFFFF"/>
                </a:solidFill>
              </a14:hiddenFill>
            </a:ext>
          </a:extLst>
        </p:spPr>
      </p:pic>
      <p:cxnSp>
        <p:nvCxnSpPr>
          <p:cNvPr id="1037" name="Straight Connector 1036">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694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26" name="Picture 2" descr="Curable: A Different Approach to Chronic Pain">
            <a:extLst>
              <a:ext uri="{FF2B5EF4-FFF2-40B4-BE49-F238E27FC236}">
                <a16:creationId xmlns:a16="http://schemas.microsoft.com/office/drawing/2014/main" id="{85750D7D-E65A-B9C0-C4D4-0D5A632628A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20010" y="1768337"/>
            <a:ext cx="2923653" cy="17991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83C4A8-93D8-1C61-0CE2-904EC1B54496}"/>
              </a:ext>
            </a:extLst>
          </p:cNvPr>
          <p:cNvSpPr txBox="1"/>
          <p:nvPr/>
        </p:nvSpPr>
        <p:spPr>
          <a:xfrm>
            <a:off x="363474" y="226128"/>
            <a:ext cx="6899698" cy="1323439"/>
          </a:xfrm>
          <a:prstGeom prst="rect">
            <a:avLst/>
          </a:prstGeom>
          <a:noFill/>
        </p:spPr>
        <p:txBody>
          <a:bodyPr wrap="square" rtlCol="0">
            <a:spAutoFit/>
          </a:bodyPr>
          <a:lstStyle/>
          <a:p>
            <a:r>
              <a:rPr lang="en-US" sz="4000" dirty="0">
                <a:latin typeface="+mj-lt"/>
              </a:rPr>
              <a:t>Smartphone Apps for Self-management of Chronic Pain</a:t>
            </a:r>
          </a:p>
        </p:txBody>
      </p:sp>
      <p:sp>
        <p:nvSpPr>
          <p:cNvPr id="3" name="TextBox 2">
            <a:extLst>
              <a:ext uri="{FF2B5EF4-FFF2-40B4-BE49-F238E27FC236}">
                <a16:creationId xmlns:a16="http://schemas.microsoft.com/office/drawing/2014/main" id="{E365935B-3BAE-FEAD-36C8-C241E6ECA406}"/>
              </a:ext>
            </a:extLst>
          </p:cNvPr>
          <p:cNvSpPr txBox="1"/>
          <p:nvPr/>
        </p:nvSpPr>
        <p:spPr>
          <a:xfrm>
            <a:off x="266051" y="4360980"/>
            <a:ext cx="2735077" cy="2308324"/>
          </a:xfrm>
          <a:prstGeom prst="rect">
            <a:avLst/>
          </a:prstGeom>
          <a:noFill/>
        </p:spPr>
        <p:txBody>
          <a:bodyPr wrap="square" rtlCol="0">
            <a:spAutoFit/>
          </a:bodyPr>
          <a:lstStyle/>
          <a:p>
            <a:r>
              <a:rPr lang="en-US" b="1" dirty="0" err="1"/>
              <a:t>WebMAP</a:t>
            </a:r>
            <a:r>
              <a:rPr lang="en-US" b="1" dirty="0"/>
              <a:t> Mobile: </a:t>
            </a:r>
            <a:r>
              <a:rPr lang="en-US" dirty="0"/>
              <a:t>Web-based management of adolescent pain</a:t>
            </a:r>
          </a:p>
          <a:p>
            <a:r>
              <a:rPr lang="en-US" dirty="0"/>
              <a:t>Rated as high-quality and promising for adolescents with chronic pain. One of few mobile apps tested in RCT</a:t>
            </a:r>
          </a:p>
        </p:txBody>
      </p:sp>
      <p:sp>
        <p:nvSpPr>
          <p:cNvPr id="4" name="TextBox 3">
            <a:extLst>
              <a:ext uri="{FF2B5EF4-FFF2-40B4-BE49-F238E27FC236}">
                <a16:creationId xmlns:a16="http://schemas.microsoft.com/office/drawing/2014/main" id="{2DB8C95F-7839-5CCA-96C4-0AC95A3CBA99}"/>
              </a:ext>
            </a:extLst>
          </p:cNvPr>
          <p:cNvSpPr txBox="1"/>
          <p:nvPr/>
        </p:nvSpPr>
        <p:spPr>
          <a:xfrm>
            <a:off x="3596641" y="5284113"/>
            <a:ext cx="4800597" cy="1200329"/>
          </a:xfrm>
          <a:prstGeom prst="rect">
            <a:avLst/>
          </a:prstGeom>
          <a:noFill/>
        </p:spPr>
        <p:txBody>
          <a:bodyPr wrap="square" rtlCol="0">
            <a:spAutoFit/>
          </a:bodyPr>
          <a:lstStyle/>
          <a:p>
            <a:r>
              <a:rPr lang="en-US" b="1" dirty="0"/>
              <a:t>Pathways and Curable for Chronic Pain</a:t>
            </a:r>
            <a:r>
              <a:rPr lang="en-US" dirty="0"/>
              <a:t>: Rated as two of the highest quality chronic pain self-management mobile apps for adults in systematic reviews</a:t>
            </a:r>
          </a:p>
        </p:txBody>
      </p:sp>
    </p:spTree>
    <p:extLst>
      <p:ext uri="{BB962C8B-B14F-4D97-AF65-F5344CB8AC3E}">
        <p14:creationId xmlns:p14="http://schemas.microsoft.com/office/powerpoint/2010/main" val="27152378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D92133-CB33-1266-6AEF-EFBDA999FDB4}"/>
              </a:ext>
            </a:extLst>
          </p:cNvPr>
          <p:cNvGrpSpPr/>
          <p:nvPr/>
        </p:nvGrpSpPr>
        <p:grpSpPr>
          <a:xfrm>
            <a:off x="1627803" y="1431857"/>
            <a:ext cx="5888394" cy="3994285"/>
            <a:chOff x="796211" y="715485"/>
            <a:chExt cx="6629400" cy="4355626"/>
          </a:xfrm>
        </p:grpSpPr>
        <p:sp>
          <p:nvSpPr>
            <p:cNvPr id="5" name="Rounded Rectangle 4">
              <a:extLst>
                <a:ext uri="{FF2B5EF4-FFF2-40B4-BE49-F238E27FC236}">
                  <a16:creationId xmlns:a16="http://schemas.microsoft.com/office/drawing/2014/main" id="{5CC519DD-C20E-F094-BA13-ACBB2B99D58D}"/>
                </a:ext>
              </a:extLst>
            </p:cNvPr>
            <p:cNvSpPr/>
            <p:nvPr/>
          </p:nvSpPr>
          <p:spPr>
            <a:xfrm>
              <a:off x="796211" y="715485"/>
              <a:ext cx="6629400" cy="4355626"/>
            </a:xfrm>
            <a:prstGeom prst="roundRect">
              <a:avLst/>
            </a:prstGeom>
            <a:solidFill>
              <a:srgbClr val="39A2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69334EF-B464-D51E-E4A6-C47BBB3B3BCC}"/>
                </a:ext>
              </a:extLst>
            </p:cNvPr>
            <p:cNvSpPr txBox="1"/>
            <p:nvPr/>
          </p:nvSpPr>
          <p:spPr>
            <a:xfrm>
              <a:off x="2652496" y="1563804"/>
              <a:ext cx="2442809" cy="1889847"/>
            </a:xfrm>
            <a:prstGeom prst="rect">
              <a:avLst/>
            </a:prstGeom>
            <a:noFill/>
          </p:spPr>
          <p:txBody>
            <a:bodyPr wrap="none" rtlCol="0">
              <a:spAutoFit/>
            </a:bodyPr>
            <a:lstStyle/>
            <a:p>
              <a:r>
                <a:rPr lang="en-US" sz="15000" dirty="0">
                  <a:solidFill>
                    <a:schemeClr val="accent1">
                      <a:lumMod val="75000"/>
                    </a:schemeClr>
                  </a:solidFill>
                </a:rPr>
                <a:t>TLC</a:t>
              </a:r>
            </a:p>
          </p:txBody>
        </p:sp>
      </p:grpSp>
    </p:spTree>
    <p:extLst>
      <p:ext uri="{BB962C8B-B14F-4D97-AF65-F5344CB8AC3E}">
        <p14:creationId xmlns:p14="http://schemas.microsoft.com/office/powerpoint/2010/main" val="358363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2FACA-0D01-B14F-AE79-9750E2CDEFEF}"/>
              </a:ext>
            </a:extLst>
          </p:cNvPr>
          <p:cNvSpPr>
            <a:spLocks noGrp="1"/>
          </p:cNvSpPr>
          <p:nvPr>
            <p:ph type="title"/>
          </p:nvPr>
        </p:nvSpPr>
        <p:spPr>
          <a:xfrm>
            <a:off x="628650" y="468673"/>
            <a:ext cx="7886700" cy="689372"/>
          </a:xfrm>
        </p:spPr>
        <p:txBody>
          <a:bodyPr>
            <a:normAutofit fontScale="90000"/>
          </a:bodyPr>
          <a:lstStyle/>
          <a:p>
            <a:r>
              <a:rPr lang="en-US" sz="4800" dirty="0">
                <a:solidFill>
                  <a:schemeClr val="bg1"/>
                </a:solidFill>
              </a:rPr>
              <a:t>Acute pain in patients with OUD</a:t>
            </a:r>
            <a:br>
              <a:rPr lang="en-US" dirty="0"/>
            </a:br>
            <a:endParaRPr lang="en-US" b="1" dirty="0"/>
          </a:p>
        </p:txBody>
      </p:sp>
      <p:sp>
        <p:nvSpPr>
          <p:cNvPr id="3" name="Content Placeholder 2">
            <a:extLst>
              <a:ext uri="{FF2B5EF4-FFF2-40B4-BE49-F238E27FC236}">
                <a16:creationId xmlns:a16="http://schemas.microsoft.com/office/drawing/2014/main" id="{C75624BA-5A83-EF46-86CC-EE694352D9C5}"/>
              </a:ext>
            </a:extLst>
          </p:cNvPr>
          <p:cNvSpPr>
            <a:spLocks noGrp="1"/>
          </p:cNvSpPr>
          <p:nvPr>
            <p:ph idx="1"/>
          </p:nvPr>
        </p:nvSpPr>
        <p:spPr>
          <a:xfrm>
            <a:off x="0" y="1035192"/>
            <a:ext cx="5003800" cy="5822808"/>
          </a:xfrm>
        </p:spPr>
        <p:txBody>
          <a:bodyPr>
            <a:normAutofit lnSpcReduction="10000"/>
          </a:bodyPr>
          <a:lstStyle/>
          <a:p>
            <a:pPr lvl="1"/>
            <a:r>
              <a:rPr lang="en-US" sz="2800" dirty="0">
                <a:solidFill>
                  <a:schemeClr val="bg1"/>
                </a:solidFill>
                <a:latin typeface="Calibri Light" panose="020F0302020204030204" pitchFamily="34" charset="0"/>
                <a:cs typeface="Calibri Light" panose="020F0302020204030204" pitchFamily="34" charset="0"/>
              </a:rPr>
              <a:t>Appropriate to treat with opioids if indicated (surgery, identifiable pathology)</a:t>
            </a:r>
          </a:p>
          <a:p>
            <a:pPr lvl="1"/>
            <a:r>
              <a:rPr lang="en-US" sz="2800" dirty="0">
                <a:solidFill>
                  <a:schemeClr val="bg1"/>
                </a:solidFill>
                <a:latin typeface="Calibri Light" panose="020F0302020204030204" pitchFamily="34" charset="0"/>
                <a:cs typeface="Calibri Light" panose="020F0302020204030204" pitchFamily="34" charset="0"/>
              </a:rPr>
              <a:t>If applicable, continue methadone or buprenorphine (divided doses) </a:t>
            </a:r>
          </a:p>
          <a:p>
            <a:pPr lvl="1"/>
            <a:r>
              <a:rPr lang="en-US" sz="2800" dirty="0">
                <a:solidFill>
                  <a:schemeClr val="bg1"/>
                </a:solidFill>
                <a:latin typeface="Calibri Light" panose="020F0302020204030204" pitchFamily="34" charset="0"/>
                <a:cs typeface="Calibri Light" panose="020F0302020204030204" pitchFamily="34" charset="0"/>
              </a:rPr>
              <a:t>Honest conversation with patients</a:t>
            </a:r>
          </a:p>
          <a:p>
            <a:pPr lvl="1"/>
            <a:r>
              <a:rPr lang="en-US" sz="2800" dirty="0">
                <a:solidFill>
                  <a:schemeClr val="bg1"/>
                </a:solidFill>
                <a:latin typeface="Calibri Light" panose="020F0302020204030204" pitchFamily="34" charset="0"/>
                <a:cs typeface="Calibri Light" panose="020F0302020204030204" pitchFamily="34" charset="0"/>
              </a:rPr>
              <a:t>Optimize </a:t>
            </a:r>
            <a:r>
              <a:rPr lang="en-US" sz="2800" dirty="0" err="1">
                <a:solidFill>
                  <a:schemeClr val="bg1"/>
                </a:solidFill>
                <a:latin typeface="Calibri Light" panose="020F0302020204030204" pitchFamily="34" charset="0"/>
                <a:cs typeface="Calibri Light" panose="020F0302020204030204" pitchFamily="34" charset="0"/>
              </a:rPr>
              <a:t>multimodals</a:t>
            </a:r>
            <a:endParaRPr lang="en-US" sz="2800" dirty="0">
              <a:solidFill>
                <a:schemeClr val="bg1"/>
              </a:solidFill>
              <a:latin typeface="Calibri Light" panose="020F0302020204030204" pitchFamily="34" charset="0"/>
              <a:cs typeface="Calibri Light" panose="020F0302020204030204" pitchFamily="34" charset="0"/>
            </a:endParaRPr>
          </a:p>
          <a:p>
            <a:pPr lvl="1"/>
            <a:r>
              <a:rPr lang="en-US" sz="2800" dirty="0">
                <a:solidFill>
                  <a:schemeClr val="bg1"/>
                </a:solidFill>
                <a:latin typeface="Calibri Light" panose="020F0302020204030204" pitchFamily="34" charset="0"/>
                <a:cs typeface="Calibri Light" panose="020F0302020204030204" pitchFamily="34" charset="0"/>
              </a:rPr>
              <a:t>Use lowest dose of opioids for the shortest period possible. </a:t>
            </a:r>
          </a:p>
          <a:p>
            <a:pPr lvl="1"/>
            <a:r>
              <a:rPr lang="en-US" sz="2800" dirty="0">
                <a:solidFill>
                  <a:schemeClr val="bg1"/>
                </a:solidFill>
                <a:latin typeface="Calibri Light" panose="020F0302020204030204" pitchFamily="34" charset="0"/>
                <a:cs typeface="Calibri Light" panose="020F0302020204030204" pitchFamily="34" charset="0"/>
              </a:rPr>
              <a:t>If on methadone or buprenorphine may need higher doses of opioid than an opioid-naïve person. </a:t>
            </a:r>
          </a:p>
        </p:txBody>
      </p:sp>
      <p:pic>
        <p:nvPicPr>
          <p:cNvPr id="32770" name="Picture 2" descr="78,258 Cartoon Pain Images, Stock Photos &amp; Vectors | Shutterstock">
            <a:extLst>
              <a:ext uri="{FF2B5EF4-FFF2-40B4-BE49-F238E27FC236}">
                <a16:creationId xmlns:a16="http://schemas.microsoft.com/office/drawing/2014/main" id="{451A578A-8EAA-CFC4-50A9-FB6D1C4698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857"/>
          <a:stretch/>
        </p:blipFill>
        <p:spPr bwMode="auto">
          <a:xfrm>
            <a:off x="5181600" y="1828800"/>
            <a:ext cx="3762744"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600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39" y="0"/>
            <a:ext cx="8229600" cy="1143000"/>
          </a:xfrm>
        </p:spPr>
        <p:txBody>
          <a:bodyPr/>
          <a:lstStyle/>
          <a:p>
            <a:r>
              <a:rPr lang="en-US" dirty="0">
                <a:solidFill>
                  <a:schemeClr val="bg1"/>
                </a:solidFill>
              </a:rPr>
              <a:t>References</a:t>
            </a:r>
          </a:p>
        </p:txBody>
      </p:sp>
      <p:sp>
        <p:nvSpPr>
          <p:cNvPr id="3" name="Content Placeholder 2"/>
          <p:cNvSpPr>
            <a:spLocks noGrp="1"/>
          </p:cNvSpPr>
          <p:nvPr>
            <p:ph idx="1"/>
          </p:nvPr>
        </p:nvSpPr>
        <p:spPr>
          <a:xfrm>
            <a:off x="457200" y="762000"/>
            <a:ext cx="8458200" cy="6553200"/>
          </a:xfrm>
        </p:spPr>
        <p:txBody>
          <a:bodyPr>
            <a:normAutofit fontScale="32500" lnSpcReduction="20000"/>
          </a:bodyPr>
          <a:lstStyle/>
          <a:p>
            <a:pPr>
              <a:lnSpc>
                <a:spcPct val="120000"/>
              </a:lnSpc>
              <a:spcBef>
                <a:spcPts val="0"/>
              </a:spcBef>
            </a:pPr>
            <a:endParaRPr lang="en-US" sz="4300" dirty="0">
              <a:solidFill>
                <a:schemeClr val="bg1"/>
              </a:solidFill>
            </a:endParaRPr>
          </a:p>
          <a:p>
            <a:pPr>
              <a:lnSpc>
                <a:spcPct val="120000"/>
              </a:lnSpc>
              <a:spcBef>
                <a:spcPts val="0"/>
              </a:spcBef>
            </a:pPr>
            <a:r>
              <a:rPr lang="en-US" sz="4300" cap="none" dirty="0">
                <a:solidFill>
                  <a:schemeClr val="bg1"/>
                </a:solidFill>
              </a:rPr>
              <a:t>Ballantyne JC, Mao J: Opioid Therapy for Chronic Pain. NEJM 2003; 349: 1943-53.</a:t>
            </a:r>
          </a:p>
          <a:p>
            <a:pPr>
              <a:lnSpc>
                <a:spcPct val="120000"/>
              </a:lnSpc>
              <a:spcBef>
                <a:spcPts val="0"/>
              </a:spcBef>
            </a:pPr>
            <a:r>
              <a:rPr lang="en-US" sz="4300" b="0" i="0" dirty="0" err="1">
                <a:solidFill>
                  <a:schemeClr val="bg1"/>
                </a:solidFill>
                <a:effectLst/>
                <a:latin typeface="Open Sans" panose="020B0606030504020204" pitchFamily="34" charset="0"/>
              </a:rPr>
              <a:t>Dahlhamer</a:t>
            </a:r>
            <a:r>
              <a:rPr lang="en-US" sz="4300" b="0" i="0" dirty="0">
                <a:solidFill>
                  <a:schemeClr val="bg1"/>
                </a:solidFill>
                <a:effectLst/>
                <a:latin typeface="Open Sans" panose="020B0606030504020204" pitchFamily="34" charset="0"/>
              </a:rPr>
              <a:t> J, Lucas J, Zelaya, C, et al. Prevalence of Chronic Pain and High-Impact Chronic Pain Among Adults — United States, 2016. MMWR </a:t>
            </a:r>
            <a:r>
              <a:rPr lang="en-US" sz="4300" b="0" i="0" dirty="0" err="1">
                <a:solidFill>
                  <a:schemeClr val="bg1"/>
                </a:solidFill>
                <a:effectLst/>
                <a:latin typeface="Open Sans" panose="020B0606030504020204" pitchFamily="34" charset="0"/>
              </a:rPr>
              <a:t>Morb</a:t>
            </a:r>
            <a:r>
              <a:rPr lang="en-US" sz="4300" b="0" i="0" dirty="0">
                <a:solidFill>
                  <a:schemeClr val="bg1"/>
                </a:solidFill>
                <a:effectLst/>
                <a:latin typeface="Open Sans" panose="020B0606030504020204" pitchFamily="34" charset="0"/>
              </a:rPr>
              <a:t> Mortal </a:t>
            </a:r>
            <a:r>
              <a:rPr lang="en-US" sz="4300" b="0" i="0" dirty="0" err="1">
                <a:solidFill>
                  <a:schemeClr val="bg1"/>
                </a:solidFill>
                <a:effectLst/>
                <a:latin typeface="Open Sans" panose="020B0606030504020204" pitchFamily="34" charset="0"/>
              </a:rPr>
              <a:t>Wkly</a:t>
            </a:r>
            <a:r>
              <a:rPr lang="en-US" sz="4300" b="0" i="0" dirty="0">
                <a:solidFill>
                  <a:schemeClr val="bg1"/>
                </a:solidFill>
                <a:effectLst/>
                <a:latin typeface="Open Sans" panose="020B0606030504020204" pitchFamily="34" charset="0"/>
              </a:rPr>
              <a:t> Rep 2018;67:1001–1006. DOI: </a:t>
            </a:r>
            <a:r>
              <a:rPr lang="en-US" sz="4300" b="0" i="0" u="none" strike="noStrike" dirty="0">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http://dx.doi.org/10.15585/mmwr.mm6736a2external icon</a:t>
            </a:r>
            <a:endParaRPr lang="en-US" sz="4300" dirty="0">
              <a:solidFill>
                <a:schemeClr val="bg1"/>
              </a:solidFill>
              <a:latin typeface="Open Sans" panose="020B0606030504020204" pitchFamily="34" charset="0"/>
            </a:endParaRPr>
          </a:p>
          <a:p>
            <a:pPr>
              <a:lnSpc>
                <a:spcPct val="120000"/>
              </a:lnSpc>
              <a:spcBef>
                <a:spcPts val="0"/>
              </a:spcBef>
            </a:pPr>
            <a:r>
              <a:rPr lang="en-US" sz="4300" dirty="0" err="1">
                <a:solidFill>
                  <a:schemeClr val="bg1"/>
                </a:solidFill>
                <a:latin typeface="Open Sans" panose="020B0606030504020204" pitchFamily="34" charset="0"/>
              </a:rPr>
              <a:t>Hser</a:t>
            </a:r>
            <a:r>
              <a:rPr lang="en-US" sz="4300" dirty="0">
                <a:solidFill>
                  <a:schemeClr val="bg1"/>
                </a:solidFill>
                <a:latin typeface="Open Sans" panose="020B0606030504020204" pitchFamily="34" charset="0"/>
              </a:rPr>
              <a:t> YI, Mooney LJ, Saxon AJ, </a:t>
            </a:r>
            <a:r>
              <a:rPr lang="en-US" sz="4300" dirty="0" err="1">
                <a:solidFill>
                  <a:schemeClr val="bg1"/>
                </a:solidFill>
                <a:latin typeface="Open Sans" panose="020B0606030504020204" pitchFamily="34" charset="0"/>
              </a:rPr>
              <a:t>Miotto</a:t>
            </a:r>
            <a:r>
              <a:rPr lang="en-US" sz="4300" dirty="0">
                <a:solidFill>
                  <a:schemeClr val="bg1"/>
                </a:solidFill>
                <a:latin typeface="Open Sans" panose="020B0606030504020204" pitchFamily="34" charset="0"/>
              </a:rPr>
              <a:t> K, Bell DS, Huang D. Chronic pain among patients with opioid use disorder: Results from electronic health records data. Journal of substance abuse treatment. 2017;77:26-30. doi:10.1016/j.jsat.2017.03.006</a:t>
            </a:r>
            <a:endParaRPr lang="en-US" sz="4300" b="0" i="0" dirty="0">
              <a:solidFill>
                <a:schemeClr val="bg1"/>
              </a:solidFill>
              <a:effectLst/>
              <a:latin typeface="system-ui"/>
            </a:endParaRPr>
          </a:p>
          <a:p>
            <a:pPr>
              <a:lnSpc>
                <a:spcPct val="120000"/>
              </a:lnSpc>
              <a:spcBef>
                <a:spcPts val="0"/>
              </a:spcBef>
            </a:pPr>
            <a:r>
              <a:rPr lang="en-US" sz="4300" b="0" i="0" dirty="0">
                <a:solidFill>
                  <a:schemeClr val="bg1"/>
                </a:solidFill>
                <a:effectLst/>
                <a:latin typeface="Roboto" panose="020F0502020204030204" pitchFamily="34" charset="0"/>
              </a:rPr>
              <a:t>Khanna IK, </a:t>
            </a:r>
            <a:r>
              <a:rPr lang="en-US" sz="4300" b="0" i="0" dirty="0" err="1">
                <a:solidFill>
                  <a:schemeClr val="bg1"/>
                </a:solidFill>
                <a:effectLst/>
                <a:latin typeface="Roboto" panose="020F0502020204030204" pitchFamily="34" charset="0"/>
              </a:rPr>
              <a:t>Pillarisetti</a:t>
            </a:r>
            <a:r>
              <a:rPr lang="en-US" sz="4300" b="0" i="0" dirty="0">
                <a:solidFill>
                  <a:schemeClr val="bg1"/>
                </a:solidFill>
                <a:effectLst/>
                <a:latin typeface="Roboto" panose="020F0502020204030204" pitchFamily="34" charset="0"/>
              </a:rPr>
              <a:t> S. Buprenorphine - an attractive opioid with underutilized potential in treatment of chronic pain. J Pain Res. 2015 Dec 4;8:859-70. </a:t>
            </a:r>
            <a:r>
              <a:rPr lang="en-US" sz="4300" b="0" i="0" dirty="0" err="1">
                <a:solidFill>
                  <a:schemeClr val="bg1"/>
                </a:solidFill>
                <a:effectLst/>
                <a:latin typeface="Roboto" panose="020F0502020204030204" pitchFamily="34" charset="0"/>
              </a:rPr>
              <a:t>doi</a:t>
            </a:r>
            <a:r>
              <a:rPr lang="en-US" sz="4300" b="0" i="0" dirty="0">
                <a:solidFill>
                  <a:schemeClr val="bg1"/>
                </a:solidFill>
                <a:effectLst/>
                <a:latin typeface="Roboto" panose="020F0502020204030204" pitchFamily="34" charset="0"/>
              </a:rPr>
              <a:t>: 10.2147/JPR.S85951. PMID: 26672499; PMCID: PMC4675640.</a:t>
            </a:r>
            <a:endParaRPr lang="en-US" sz="4300" dirty="0">
              <a:solidFill>
                <a:schemeClr val="bg1"/>
              </a:solidFill>
              <a:latin typeface="Open Sans" panose="020B0606030504020204" pitchFamily="34" charset="0"/>
            </a:endParaRPr>
          </a:p>
          <a:p>
            <a:pPr>
              <a:lnSpc>
                <a:spcPct val="120000"/>
              </a:lnSpc>
              <a:spcBef>
                <a:spcPts val="0"/>
              </a:spcBef>
            </a:pPr>
            <a:r>
              <a:rPr lang="en-US" sz="4300" dirty="0">
                <a:solidFill>
                  <a:schemeClr val="bg1"/>
                </a:solidFill>
                <a:latin typeface="Open Sans" panose="020B0606030504020204" pitchFamily="34" charset="0"/>
              </a:rPr>
              <a:t> </a:t>
            </a:r>
            <a:r>
              <a:rPr lang="en-US" sz="4300" dirty="0">
                <a:solidFill>
                  <a:schemeClr val="bg1"/>
                </a:solidFill>
                <a:effectLst/>
                <a:latin typeface="Calibri Light" panose="020F0302020204030204" pitchFamily="34" charset="0"/>
                <a:cs typeface="Calibri Light" panose="020F0302020204030204" pitchFamily="34" charset="0"/>
              </a:rPr>
              <a:t>Kuehn BM. Growing Role of Gabapentin in Opioid-Related Overdoses Highlights Misuse Potential and Off-label Prescribing Practices. JAMA. 2022 Oct 4;328(13):1283-1285. </a:t>
            </a:r>
            <a:r>
              <a:rPr lang="en-US" sz="4300" dirty="0" err="1">
                <a:solidFill>
                  <a:schemeClr val="bg1"/>
                </a:solidFill>
                <a:effectLst/>
                <a:latin typeface="Calibri Light" panose="020F0302020204030204" pitchFamily="34" charset="0"/>
                <a:cs typeface="Calibri Light" panose="020F0302020204030204" pitchFamily="34" charset="0"/>
              </a:rPr>
              <a:t>doi</a:t>
            </a:r>
            <a:r>
              <a:rPr lang="en-US" sz="4300" dirty="0">
                <a:solidFill>
                  <a:schemeClr val="bg1"/>
                </a:solidFill>
                <a:effectLst/>
                <a:latin typeface="Calibri Light" panose="020F0302020204030204" pitchFamily="34" charset="0"/>
                <a:cs typeface="Calibri Light" panose="020F0302020204030204" pitchFamily="34" charset="0"/>
              </a:rPr>
              <a:t>: 10.1001/jama.2022.13659. PMID: 36069924.</a:t>
            </a:r>
            <a:endParaRPr lang="en-US" sz="4300" dirty="0">
              <a:solidFill>
                <a:schemeClr val="bg1"/>
              </a:solidFill>
              <a:latin typeface="Open Sans" panose="020B0606030504020204" pitchFamily="34" charset="0"/>
            </a:endParaRPr>
          </a:p>
          <a:p>
            <a:pPr>
              <a:lnSpc>
                <a:spcPct val="120000"/>
              </a:lnSpc>
              <a:spcBef>
                <a:spcPts val="0"/>
              </a:spcBef>
            </a:pPr>
            <a:r>
              <a:rPr lang="en-US" sz="4300" b="0" i="0" u="none" strike="noStrike" dirty="0">
                <a:solidFill>
                  <a:schemeClr val="bg1"/>
                </a:solidFill>
                <a:effectLst/>
                <a:latin typeface="Open Sans" panose="020B0606030504020204" pitchFamily="34" charset="0"/>
              </a:rPr>
              <a:t>Latif ZH, </a:t>
            </a:r>
            <a:r>
              <a:rPr lang="en-US" sz="4300" b="0" i="0" u="none" strike="noStrike" dirty="0" err="1">
                <a:solidFill>
                  <a:schemeClr val="bg1"/>
                </a:solidFill>
                <a:effectLst/>
                <a:latin typeface="Open Sans" panose="020B0606030504020204" pitchFamily="34" charset="0"/>
              </a:rPr>
              <a:t>Skjærvø</a:t>
            </a:r>
            <a:r>
              <a:rPr lang="en-US" sz="4300" b="0" i="0" u="none" strike="noStrike" dirty="0">
                <a:solidFill>
                  <a:schemeClr val="bg1"/>
                </a:solidFill>
                <a:effectLst/>
                <a:latin typeface="Open Sans" panose="020B0606030504020204" pitchFamily="34" charset="0"/>
              </a:rPr>
              <a:t> I, </a:t>
            </a:r>
            <a:r>
              <a:rPr lang="en-US" sz="4300" b="0" i="0" u="none" strike="noStrike" dirty="0" err="1">
                <a:solidFill>
                  <a:schemeClr val="bg1"/>
                </a:solidFill>
                <a:effectLst/>
                <a:latin typeface="Open Sans" panose="020B0606030504020204" pitchFamily="34" charset="0"/>
              </a:rPr>
              <a:t>Solli</a:t>
            </a:r>
            <a:r>
              <a:rPr lang="en-US" sz="4300" b="0" i="0" u="none" strike="noStrike" dirty="0">
                <a:solidFill>
                  <a:schemeClr val="bg1"/>
                </a:solidFill>
                <a:effectLst/>
                <a:latin typeface="Open Sans" panose="020B0606030504020204" pitchFamily="34" charset="0"/>
              </a:rPr>
              <a:t> KK, </a:t>
            </a:r>
            <a:r>
              <a:rPr lang="en-US" sz="4300" b="0" i="0" u="none" strike="noStrike" dirty="0" err="1">
                <a:solidFill>
                  <a:schemeClr val="bg1"/>
                </a:solidFill>
                <a:effectLst/>
                <a:latin typeface="Open Sans" panose="020B0606030504020204" pitchFamily="34" charset="0"/>
              </a:rPr>
              <a:t>Tanum</a:t>
            </a:r>
            <a:r>
              <a:rPr lang="en-US" sz="4300" b="0" i="0" u="none" strike="noStrike" dirty="0">
                <a:solidFill>
                  <a:schemeClr val="bg1"/>
                </a:solidFill>
                <a:effectLst/>
                <a:latin typeface="Open Sans" panose="020B0606030504020204" pitchFamily="34" charset="0"/>
              </a:rPr>
              <a:t> L. Chronic Pain Among Patients With an Opioid Use Disorder. The American journal on addictions. 2021;30(4):366-375. doi:10.1111/ajad.13153</a:t>
            </a:r>
          </a:p>
          <a:p>
            <a:pPr>
              <a:lnSpc>
                <a:spcPct val="120000"/>
              </a:lnSpc>
              <a:spcBef>
                <a:spcPts val="0"/>
              </a:spcBef>
            </a:pPr>
            <a:r>
              <a:rPr lang="en-US" sz="4300" cap="none" dirty="0" err="1">
                <a:solidFill>
                  <a:schemeClr val="bg1"/>
                </a:solidFill>
              </a:rPr>
              <a:t>Grichnik</a:t>
            </a:r>
            <a:r>
              <a:rPr lang="en-US" sz="4300" cap="none" dirty="0">
                <a:solidFill>
                  <a:schemeClr val="bg1"/>
                </a:solidFill>
              </a:rPr>
              <a:t> KP, Ferrante FM: The difference between acute and chronic pain. Mt Sinai J Med. 1991 May;58(3):217-20. </a:t>
            </a:r>
          </a:p>
          <a:p>
            <a:pPr>
              <a:lnSpc>
                <a:spcPct val="120000"/>
              </a:lnSpc>
              <a:spcBef>
                <a:spcPts val="0"/>
              </a:spcBef>
            </a:pPr>
            <a:r>
              <a:rPr lang="en-US" sz="4300" cap="none" dirty="0" err="1">
                <a:solidFill>
                  <a:schemeClr val="bg1"/>
                </a:solidFill>
              </a:rPr>
              <a:t>Jongen</a:t>
            </a:r>
            <a:r>
              <a:rPr lang="en-US" sz="4300" cap="none" dirty="0">
                <a:solidFill>
                  <a:schemeClr val="bg1"/>
                </a:solidFill>
              </a:rPr>
              <a:t> JL, Hans G, </a:t>
            </a:r>
            <a:r>
              <a:rPr lang="en-US" sz="4300" cap="none" dirty="0" err="1">
                <a:solidFill>
                  <a:schemeClr val="bg1"/>
                </a:solidFill>
              </a:rPr>
              <a:t>Benzon</a:t>
            </a:r>
            <a:r>
              <a:rPr lang="en-US" sz="4300" cap="none" dirty="0">
                <a:solidFill>
                  <a:schemeClr val="bg1"/>
                </a:solidFill>
              </a:rPr>
              <a:t> HT, </a:t>
            </a:r>
            <a:r>
              <a:rPr lang="en-US" sz="4300" cap="none" dirty="0" err="1">
                <a:solidFill>
                  <a:schemeClr val="bg1"/>
                </a:solidFill>
              </a:rPr>
              <a:t>Huygen</a:t>
            </a:r>
            <a:r>
              <a:rPr lang="en-US" sz="4300" cap="none" dirty="0">
                <a:solidFill>
                  <a:schemeClr val="bg1"/>
                </a:solidFill>
              </a:rPr>
              <a:t> F, </a:t>
            </a:r>
            <a:r>
              <a:rPr lang="en-US" sz="4300" cap="none" dirty="0" err="1">
                <a:solidFill>
                  <a:schemeClr val="bg1"/>
                </a:solidFill>
              </a:rPr>
              <a:t>Hartrick</a:t>
            </a:r>
            <a:r>
              <a:rPr lang="en-US" sz="4300" cap="none" dirty="0">
                <a:solidFill>
                  <a:schemeClr val="bg1"/>
                </a:solidFill>
              </a:rPr>
              <a:t> CT: Neuropathic pain and pharmacological treatment. Pain </a:t>
            </a:r>
            <a:r>
              <a:rPr lang="en-US" sz="4300" cap="none" dirty="0" err="1">
                <a:solidFill>
                  <a:schemeClr val="bg1"/>
                </a:solidFill>
              </a:rPr>
              <a:t>Pract</a:t>
            </a:r>
            <a:r>
              <a:rPr lang="en-US" sz="4300" cap="none" dirty="0">
                <a:solidFill>
                  <a:schemeClr val="bg1"/>
                </a:solidFill>
              </a:rPr>
              <a:t> 2014; 14: 283-95.</a:t>
            </a:r>
          </a:p>
          <a:p>
            <a:pPr>
              <a:lnSpc>
                <a:spcPct val="120000"/>
              </a:lnSpc>
              <a:spcBef>
                <a:spcPts val="0"/>
              </a:spcBef>
            </a:pPr>
            <a:r>
              <a:rPr lang="en-US" sz="4300" cap="none" dirty="0" err="1">
                <a:solidFill>
                  <a:schemeClr val="bg1"/>
                </a:solidFill>
              </a:rPr>
              <a:t>Melzack</a:t>
            </a:r>
            <a:r>
              <a:rPr lang="en-US" sz="4300" cap="none" dirty="0">
                <a:solidFill>
                  <a:schemeClr val="bg1"/>
                </a:solidFill>
              </a:rPr>
              <a:t> R: From the gate to the </a:t>
            </a:r>
            <a:r>
              <a:rPr lang="en-US" sz="4300" cap="none" dirty="0" err="1">
                <a:solidFill>
                  <a:schemeClr val="bg1"/>
                </a:solidFill>
              </a:rPr>
              <a:t>neuromatrix</a:t>
            </a:r>
            <a:r>
              <a:rPr lang="en-US" sz="4300" cap="none" dirty="0">
                <a:solidFill>
                  <a:schemeClr val="bg1"/>
                </a:solidFill>
              </a:rPr>
              <a:t>. Pain 1999; Supplement 6: S121-S126.</a:t>
            </a:r>
          </a:p>
          <a:p>
            <a:pPr>
              <a:lnSpc>
                <a:spcPct val="120000"/>
              </a:lnSpc>
              <a:spcBef>
                <a:spcPts val="0"/>
              </a:spcBef>
            </a:pPr>
            <a:r>
              <a:rPr lang="en-US" sz="4300" dirty="0" err="1">
                <a:solidFill>
                  <a:schemeClr val="bg1"/>
                </a:solidFill>
              </a:rPr>
              <a:t>Potru</a:t>
            </a:r>
            <a:r>
              <a:rPr lang="en-US" sz="4300" dirty="0">
                <a:solidFill>
                  <a:schemeClr val="bg1"/>
                </a:solidFill>
              </a:rPr>
              <a:t> S, Tang Y: Chronic Pain, Opioid Use Disorder, and Clinic Management Among Older Adults. Psychiatry Online 18 Aug 2021. </a:t>
            </a:r>
            <a:r>
              <a:rPr lang="en-US" sz="4300" b="0" i="0" u="none" strike="noStrike" dirty="0">
                <a:solidFill>
                  <a:schemeClr val="bg1"/>
                </a:solidFill>
                <a:effectLst/>
                <a:latin typeface="Open Sans Subset"/>
                <a:hlinkClick r:id="rId4">
                  <a:extLst>
                    <a:ext uri="{A12FA001-AC4F-418D-AE19-62706E023703}">
                      <ahyp:hlinkClr xmlns:ahyp="http://schemas.microsoft.com/office/drawing/2018/hyperlinkcolor" val="tx"/>
                    </a:ext>
                  </a:extLst>
                </a:hlinkClick>
              </a:rPr>
              <a:t>https://doi.org/10.1176/appi.focus.20210002</a:t>
            </a:r>
            <a:endParaRPr lang="en-US" sz="4300" cap="none" dirty="0">
              <a:solidFill>
                <a:schemeClr val="bg1"/>
              </a:solidFill>
            </a:endParaRPr>
          </a:p>
          <a:p>
            <a:pPr>
              <a:lnSpc>
                <a:spcPct val="120000"/>
              </a:lnSpc>
              <a:spcBef>
                <a:spcPts val="0"/>
              </a:spcBef>
            </a:pPr>
            <a:r>
              <a:rPr lang="en-US" sz="4300" cap="none" dirty="0">
                <a:solidFill>
                  <a:schemeClr val="bg1"/>
                </a:solidFill>
              </a:rPr>
              <a:t>Sullivan MD, Howe CQ: Opioid therapy for chronic pain in the United States: promises and perils. Pain 2013; 154 Suppl 1: S94-100.</a:t>
            </a:r>
          </a:p>
          <a:p>
            <a:pPr>
              <a:lnSpc>
                <a:spcPct val="120000"/>
              </a:lnSpc>
              <a:spcBef>
                <a:spcPts val="0"/>
              </a:spcBef>
            </a:pPr>
            <a:r>
              <a:rPr lang="en-US" sz="4300" cap="none" dirty="0">
                <a:solidFill>
                  <a:schemeClr val="bg1"/>
                </a:solidFill>
              </a:rPr>
              <a:t>Vallejo R, </a:t>
            </a:r>
            <a:r>
              <a:rPr lang="en-US" sz="4300" cap="none" dirty="0" err="1">
                <a:solidFill>
                  <a:schemeClr val="bg1"/>
                </a:solidFill>
              </a:rPr>
              <a:t>Barkin</a:t>
            </a:r>
            <a:r>
              <a:rPr lang="en-US" sz="4300" cap="none" dirty="0">
                <a:solidFill>
                  <a:schemeClr val="bg1"/>
                </a:solidFill>
              </a:rPr>
              <a:t> RL, Wang VC: Pharmacology of opioids in the treatment of chronic pain syndromes. Pain Physician 2011; 14: E343-60.</a:t>
            </a:r>
          </a:p>
          <a:p>
            <a:pPr>
              <a:lnSpc>
                <a:spcPct val="120000"/>
              </a:lnSpc>
              <a:spcBef>
                <a:spcPts val="0"/>
              </a:spcBef>
            </a:pPr>
            <a:r>
              <a:rPr lang="en-US" sz="4300" cap="none" dirty="0">
                <a:solidFill>
                  <a:schemeClr val="bg1"/>
                </a:solidFill>
              </a:rPr>
              <a:t>Woolf CJ: Central sensitization: implications for the diagnosis and treatment of pain. Pain 2011; 152: S2-15.</a:t>
            </a:r>
          </a:p>
          <a:p>
            <a:pPr marL="0" indent="0">
              <a:buNone/>
            </a:pPr>
            <a:endParaRPr lang="en-US" sz="2400" dirty="0"/>
          </a:p>
        </p:txBody>
      </p:sp>
    </p:spTree>
    <p:extLst>
      <p:ext uri="{BB962C8B-B14F-4D97-AF65-F5344CB8AC3E}">
        <p14:creationId xmlns:p14="http://schemas.microsoft.com/office/powerpoint/2010/main" val="8887023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C499CC9-77F6-0F44-B0F3-E87E867B4C4F}"/>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88CAAF8C-F15F-664B-A838-EC2238E27927}"/>
              </a:ext>
            </a:extLst>
          </p:cNvPr>
          <p:cNvPicPr>
            <a:picLocks noGrp="1" noChangeAspect="1"/>
          </p:cNvPicPr>
          <p:nvPr>
            <p:ph idx="1"/>
          </p:nvPr>
        </p:nvPicPr>
        <p:blipFill>
          <a:blip r:embed="rId2"/>
          <a:stretch>
            <a:fillRect/>
          </a:stretch>
        </p:blipFill>
        <p:spPr>
          <a:xfrm>
            <a:off x="680507" y="2286000"/>
            <a:ext cx="7782984" cy="2918619"/>
          </a:xfrm>
          <a:prstGeom prst="rect">
            <a:avLst/>
          </a:prstGeom>
        </p:spPr>
      </p:pic>
    </p:spTree>
    <p:extLst>
      <p:ext uri="{BB962C8B-B14F-4D97-AF65-F5344CB8AC3E}">
        <p14:creationId xmlns:p14="http://schemas.microsoft.com/office/powerpoint/2010/main" val="1450545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ABE05-B6FD-521E-5154-64EA47B75ECF}"/>
              </a:ext>
            </a:extLst>
          </p:cNvPr>
          <p:cNvSpPr>
            <a:spLocks noGrp="1"/>
          </p:cNvSpPr>
          <p:nvPr>
            <p:ph type="title"/>
          </p:nvPr>
        </p:nvSpPr>
        <p:spPr>
          <a:xfrm>
            <a:off x="229103" y="94886"/>
            <a:ext cx="3938487" cy="1181830"/>
          </a:xfrm>
        </p:spPr>
        <p:txBody>
          <a:bodyPr>
            <a:normAutofit/>
          </a:bodyPr>
          <a:lstStyle/>
          <a:p>
            <a:r>
              <a:rPr lang="en-US" dirty="0">
                <a:solidFill>
                  <a:schemeClr val="bg1"/>
                </a:solidFill>
              </a:rPr>
              <a:t>Chronic Pain and OUD in Older Patients</a:t>
            </a:r>
          </a:p>
        </p:txBody>
      </p:sp>
      <p:sp>
        <p:nvSpPr>
          <p:cNvPr id="3" name="Content Placeholder 2">
            <a:extLst>
              <a:ext uri="{FF2B5EF4-FFF2-40B4-BE49-F238E27FC236}">
                <a16:creationId xmlns:a16="http://schemas.microsoft.com/office/drawing/2014/main" id="{D13B9EE8-C8BC-6D49-29B2-976DF871DD72}"/>
              </a:ext>
            </a:extLst>
          </p:cNvPr>
          <p:cNvSpPr>
            <a:spLocks noGrp="1"/>
          </p:cNvSpPr>
          <p:nvPr>
            <p:ph idx="1"/>
          </p:nvPr>
        </p:nvSpPr>
        <p:spPr>
          <a:xfrm>
            <a:off x="-53632" y="1153604"/>
            <a:ext cx="5105400" cy="5486399"/>
          </a:xfrm>
        </p:spPr>
        <p:txBody>
          <a:bodyPr>
            <a:noAutofit/>
          </a:bodyPr>
          <a:lstStyle/>
          <a:p>
            <a:r>
              <a:rPr lang="en-US" sz="1800" dirty="0">
                <a:solidFill>
                  <a:schemeClr val="bg1"/>
                </a:solidFill>
                <a:latin typeface="Calibri Light" panose="020F0302020204030204" pitchFamily="34" charset="0"/>
                <a:cs typeface="Calibri Light" panose="020F0302020204030204" pitchFamily="34" charset="0"/>
              </a:rPr>
              <a:t>Prevalence of chronic pain increases with advancing age </a:t>
            </a:r>
          </a:p>
          <a:p>
            <a:pPr lvl="1"/>
            <a:r>
              <a:rPr lang="en-US" dirty="0">
                <a:solidFill>
                  <a:schemeClr val="bg1"/>
                </a:solidFill>
                <a:latin typeface="Calibri Light" panose="020F0302020204030204" pitchFamily="34" charset="0"/>
                <a:cs typeface="Calibri Light" panose="020F0302020204030204" pitchFamily="34" charset="0"/>
              </a:rPr>
              <a:t>P</a:t>
            </a:r>
            <a:r>
              <a:rPr lang="en-US" dirty="0">
                <a:solidFill>
                  <a:schemeClr val="bg1"/>
                </a:solidFill>
                <a:effectLst/>
                <a:latin typeface="Calibri Light" panose="020F0302020204030204" pitchFamily="34" charset="0"/>
                <a:cs typeface="Calibri Light" panose="020F0302020204030204" pitchFamily="34" charset="0"/>
              </a:rPr>
              <a:t>revious traumatic injuries</a:t>
            </a:r>
          </a:p>
          <a:p>
            <a:pPr lvl="1"/>
            <a:r>
              <a:rPr lang="en-US" dirty="0">
                <a:solidFill>
                  <a:schemeClr val="bg1"/>
                </a:solidFill>
                <a:latin typeface="Calibri Light" panose="020F0302020204030204" pitchFamily="34" charset="0"/>
                <a:cs typeface="Calibri Light" panose="020F0302020204030204" pitchFamily="34" charset="0"/>
              </a:rPr>
              <a:t>A</a:t>
            </a:r>
            <a:r>
              <a:rPr lang="en-US" dirty="0">
                <a:solidFill>
                  <a:schemeClr val="bg1"/>
                </a:solidFill>
                <a:effectLst/>
                <a:latin typeface="Calibri Light" panose="020F0302020204030204" pitchFamily="34" charset="0"/>
                <a:cs typeface="Calibri Light" panose="020F0302020204030204" pitchFamily="34" charset="0"/>
              </a:rPr>
              <a:t>ge-related physiological changes in connective tissue</a:t>
            </a:r>
          </a:p>
          <a:p>
            <a:pPr lvl="1"/>
            <a:r>
              <a:rPr lang="en-US" dirty="0">
                <a:solidFill>
                  <a:schemeClr val="bg1"/>
                </a:solidFill>
                <a:latin typeface="Calibri Light" panose="020F0302020204030204" pitchFamily="34" charset="0"/>
                <a:cs typeface="Calibri Light" panose="020F0302020204030204" pitchFamily="34" charset="0"/>
              </a:rPr>
              <a:t>N</a:t>
            </a:r>
            <a:r>
              <a:rPr lang="en-US" dirty="0">
                <a:solidFill>
                  <a:schemeClr val="bg1"/>
                </a:solidFill>
                <a:effectLst/>
                <a:latin typeface="Calibri Light" panose="020F0302020204030204" pitchFamily="34" charset="0"/>
                <a:cs typeface="Calibri Light" panose="020F0302020204030204" pitchFamily="34" charset="0"/>
              </a:rPr>
              <a:t>ervous system degeneration</a:t>
            </a:r>
          </a:p>
          <a:p>
            <a:pPr lvl="1"/>
            <a:r>
              <a:rPr lang="en-US" dirty="0">
                <a:solidFill>
                  <a:schemeClr val="bg1"/>
                </a:solidFill>
                <a:effectLst/>
                <a:latin typeface="Calibri Light" panose="020F0302020204030204" pitchFamily="34" charset="0"/>
                <a:cs typeface="Calibri Light" panose="020F0302020204030204" pitchFamily="34" charset="0"/>
              </a:rPr>
              <a:t>Arthritis from repetitive use and overuse</a:t>
            </a:r>
          </a:p>
          <a:p>
            <a:pPr lvl="1"/>
            <a:r>
              <a:rPr lang="en-US" dirty="0">
                <a:solidFill>
                  <a:schemeClr val="bg1"/>
                </a:solidFill>
                <a:latin typeface="Calibri Light" panose="020F0302020204030204" pitchFamily="34" charset="0"/>
                <a:cs typeface="Calibri Light" panose="020F0302020204030204" pitchFamily="34" charset="0"/>
              </a:rPr>
              <a:t>C</a:t>
            </a:r>
            <a:r>
              <a:rPr lang="en-US" dirty="0">
                <a:solidFill>
                  <a:schemeClr val="bg1"/>
                </a:solidFill>
                <a:effectLst/>
                <a:latin typeface="Calibri Light" panose="020F0302020204030204" pitchFamily="34" charset="0"/>
                <a:cs typeface="Calibri Light" panose="020F0302020204030204" pitchFamily="34" charset="0"/>
              </a:rPr>
              <a:t>onsequences of end-stage chronic diseases (e.g. diabetes, cancer) </a:t>
            </a:r>
            <a:endParaRPr lang="en-US" dirty="0">
              <a:solidFill>
                <a:schemeClr val="bg1"/>
              </a:solidFill>
              <a:latin typeface="Calibri Light" panose="020F0302020204030204" pitchFamily="34" charset="0"/>
              <a:cs typeface="Calibri Light" panose="020F0302020204030204" pitchFamily="34" charset="0"/>
            </a:endParaRPr>
          </a:p>
          <a:p>
            <a:r>
              <a:rPr lang="en-US" sz="1800" dirty="0">
                <a:solidFill>
                  <a:schemeClr val="bg1"/>
                </a:solidFill>
                <a:latin typeface="Calibri Light" panose="020F0302020204030204" pitchFamily="34" charset="0"/>
                <a:cs typeface="Calibri Light" panose="020F0302020204030204" pitchFamily="34" charset="0"/>
              </a:rPr>
              <a:t>R</a:t>
            </a:r>
            <a:r>
              <a:rPr lang="en-US" sz="1800" dirty="0">
                <a:solidFill>
                  <a:schemeClr val="bg1"/>
                </a:solidFill>
                <a:effectLst/>
                <a:latin typeface="Calibri Light" panose="020F0302020204030204" pitchFamily="34" charset="0"/>
                <a:cs typeface="Calibri Light" panose="020F0302020204030204" pitchFamily="34" charset="0"/>
              </a:rPr>
              <a:t>ate of opioid prescribing for older adults is higher than for any other age group</a:t>
            </a:r>
          </a:p>
          <a:p>
            <a:r>
              <a:rPr lang="en-US" sz="1800" dirty="0">
                <a:solidFill>
                  <a:schemeClr val="bg1"/>
                </a:solidFill>
                <a:latin typeface="Calibri Light" panose="020F0302020204030204" pitchFamily="34" charset="0"/>
                <a:cs typeface="Calibri Light" panose="020F0302020204030204" pitchFamily="34" charset="0"/>
              </a:rPr>
              <a:t>OUD tends to be mis-identified or under-identified </a:t>
            </a:r>
          </a:p>
          <a:p>
            <a:pPr lvl="1"/>
            <a:r>
              <a:rPr lang="en-US" dirty="0">
                <a:solidFill>
                  <a:schemeClr val="bg1"/>
                </a:solidFill>
                <a:latin typeface="Calibri Light" panose="020F0302020204030204" pitchFamily="34" charset="0"/>
                <a:cs typeface="Calibri Light" panose="020F0302020204030204" pitchFamily="34" charset="0"/>
              </a:rPr>
              <a:t>Less responsibility to fulfill obligations outside of their homes</a:t>
            </a:r>
          </a:p>
          <a:p>
            <a:pPr lvl="1"/>
            <a:r>
              <a:rPr lang="en-US" dirty="0">
                <a:solidFill>
                  <a:schemeClr val="bg1"/>
                </a:solidFill>
                <a:latin typeface="Calibri Light" panose="020F0302020204030204" pitchFamily="34" charset="0"/>
                <a:cs typeface="Calibri Light" panose="020F0302020204030204" pitchFamily="34" charset="0"/>
              </a:rPr>
              <a:t>Overlap of symptoms common to older adults, including depression, delirium, dementia. </a:t>
            </a:r>
          </a:p>
          <a:p>
            <a:r>
              <a:rPr lang="en-US" sz="1800" dirty="0">
                <a:solidFill>
                  <a:schemeClr val="bg1"/>
                </a:solidFill>
                <a:effectLst/>
                <a:latin typeface="Calibri Light" panose="020F0302020204030204" pitchFamily="34" charset="0"/>
                <a:cs typeface="Calibri Light" panose="020F0302020204030204" pitchFamily="34" charset="0"/>
              </a:rPr>
              <a:t>40%−50% of adults aged 50 and older who misuse prescription opioids obtain these medications through physicians</a:t>
            </a:r>
            <a:endParaRPr lang="en-US" sz="1800" dirty="0">
              <a:solidFill>
                <a:schemeClr val="bg1"/>
              </a:solidFill>
              <a:latin typeface="Calibri Light" panose="020F0302020204030204" pitchFamily="34" charset="0"/>
              <a:cs typeface="Calibri Light" panose="020F0302020204030204" pitchFamily="34" charset="0"/>
            </a:endParaRPr>
          </a:p>
        </p:txBody>
      </p:sp>
      <p:pic>
        <p:nvPicPr>
          <p:cNvPr id="2052" name="Picture 4" descr="Illustration: Risk of opioid overdose">
            <a:extLst>
              <a:ext uri="{FF2B5EF4-FFF2-40B4-BE49-F238E27FC236}">
                <a16:creationId xmlns:a16="http://schemas.microsoft.com/office/drawing/2014/main" id="{FC547F11-E0BA-CE51-CC5B-3560AEB815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990" t="1" r="12482" b="-3"/>
          <a:stretch/>
        </p:blipFill>
        <p:spPr bwMode="auto">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27A1CC-134D-5DF9-E167-C6DE688B6A91}"/>
              </a:ext>
            </a:extLst>
          </p:cNvPr>
          <p:cNvSpPr txBox="1"/>
          <p:nvPr/>
        </p:nvSpPr>
        <p:spPr>
          <a:xfrm>
            <a:off x="-53632" y="6640003"/>
            <a:ext cx="9451086" cy="246221"/>
          </a:xfrm>
          <a:prstGeom prst="rect">
            <a:avLst/>
          </a:prstGeom>
          <a:noFill/>
        </p:spPr>
        <p:txBody>
          <a:bodyPr wrap="square">
            <a:spAutoFit/>
          </a:bodyPr>
          <a:lstStyle/>
          <a:p>
            <a:r>
              <a:rPr lang="en-US" sz="1000" dirty="0" err="1">
                <a:solidFill>
                  <a:schemeClr val="bg1"/>
                </a:solidFill>
              </a:rPr>
              <a:t>Potru</a:t>
            </a:r>
            <a:r>
              <a:rPr lang="en-US" sz="1000" dirty="0">
                <a:solidFill>
                  <a:schemeClr val="bg1"/>
                </a:solidFill>
              </a:rPr>
              <a:t> S, Tang Y: Chronic Pain, Opioid Use Disorder, and Clinic Management Among Older Adults. Psychiatry Online 18 Aug 2021. </a:t>
            </a:r>
            <a:r>
              <a:rPr lang="en-US" sz="1000" b="0" i="0" u="none" strike="noStrike" dirty="0">
                <a:solidFill>
                  <a:schemeClr val="bg1"/>
                </a:solidFill>
                <a:effectLst/>
                <a:latin typeface="Open Sans Subset"/>
                <a:hlinkClick r:id="rId4">
                  <a:extLst>
                    <a:ext uri="{A12FA001-AC4F-418D-AE19-62706E023703}">
                      <ahyp:hlinkClr xmlns:ahyp="http://schemas.microsoft.com/office/drawing/2018/hyperlinkcolor" val="tx"/>
                    </a:ext>
                  </a:extLst>
                </a:hlinkClick>
              </a:rPr>
              <a:t>https://doi.org/10.1176/appi.focus.20210002</a:t>
            </a:r>
            <a:endParaRPr lang="en-US" sz="1000" dirty="0">
              <a:solidFill>
                <a:schemeClr val="bg1"/>
              </a:solidFill>
            </a:endParaRPr>
          </a:p>
        </p:txBody>
      </p:sp>
    </p:spTree>
    <p:extLst>
      <p:ext uri="{BB962C8B-B14F-4D97-AF65-F5344CB8AC3E}">
        <p14:creationId xmlns:p14="http://schemas.microsoft.com/office/powerpoint/2010/main" val="77824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dissolv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dissolv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56066-DE70-071C-7528-024D5DFA28B3}"/>
              </a:ext>
            </a:extLst>
          </p:cNvPr>
          <p:cNvSpPr>
            <a:spLocks noGrp="1"/>
          </p:cNvSpPr>
          <p:nvPr>
            <p:ph type="title"/>
          </p:nvPr>
        </p:nvSpPr>
        <p:spPr>
          <a:xfrm>
            <a:off x="429369" y="238539"/>
            <a:ext cx="8285260" cy="1434415"/>
          </a:xfrm>
        </p:spPr>
        <p:txBody>
          <a:bodyPr anchor="b">
            <a:normAutofit/>
          </a:bodyPr>
          <a:lstStyle/>
          <a:p>
            <a:r>
              <a:rPr lang="en-US" sz="4700" dirty="0">
                <a:solidFill>
                  <a:schemeClr val="bg1"/>
                </a:solidFill>
                <a:effectLst/>
                <a:latin typeface="Calibri Light" panose="020F0302020204030204" pitchFamily="34" charset="0"/>
                <a:cs typeface="Calibri Light" panose="020F0302020204030204" pitchFamily="34" charset="0"/>
              </a:rPr>
              <a:t>Chronic pain among patients with OUD</a:t>
            </a:r>
            <a:endParaRPr lang="en-US" sz="4700" dirty="0">
              <a:solidFill>
                <a:schemeClr val="bg1"/>
              </a:solidFill>
              <a:latin typeface="Calibri Light" panose="020F0302020204030204" pitchFamily="34" charset="0"/>
              <a:cs typeface="Calibri Light" panose="020F0302020204030204" pitchFamily="34" charset="0"/>
            </a:endParaRPr>
          </a:p>
        </p:txBody>
      </p:sp>
      <p:sp>
        <p:nvSpPr>
          <p:cNvPr id="9225"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767709"/>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ase Study: When Chronic Pain Leads to a Dangerous Addiction - Scientific  American">
            <a:extLst>
              <a:ext uri="{FF2B5EF4-FFF2-40B4-BE49-F238E27FC236}">
                <a16:creationId xmlns:a16="http://schemas.microsoft.com/office/drawing/2014/main" id="{109464E8-A312-C93E-A06E-B00C2EE67A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34" r="6697" b="-1"/>
          <a:stretch/>
        </p:blipFill>
        <p:spPr bwMode="auto">
          <a:xfrm>
            <a:off x="429369" y="2002056"/>
            <a:ext cx="2957886"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1C648BD-16BC-2E21-02F1-968D472F6B6D}"/>
              </a:ext>
            </a:extLst>
          </p:cNvPr>
          <p:cNvSpPr>
            <a:spLocks noGrp="1"/>
          </p:cNvSpPr>
          <p:nvPr>
            <p:ph idx="1"/>
          </p:nvPr>
        </p:nvSpPr>
        <p:spPr>
          <a:xfrm>
            <a:off x="3679466" y="2071316"/>
            <a:ext cx="5312134" cy="4376806"/>
          </a:xfrm>
        </p:spPr>
        <p:txBody>
          <a:bodyPr anchor="t">
            <a:normAutofit lnSpcReduction="10000"/>
          </a:bodyPr>
          <a:lstStyle/>
          <a:p>
            <a:r>
              <a:rPr lang="en-US" sz="1800" dirty="0">
                <a:solidFill>
                  <a:schemeClr val="bg1"/>
                </a:solidFill>
                <a:latin typeface="Calibri Light" panose="020F0302020204030204" pitchFamily="34" charset="0"/>
                <a:cs typeface="Calibri Light" panose="020F0302020204030204" pitchFamily="34" charset="0"/>
              </a:rPr>
              <a:t>Time course is complex: </a:t>
            </a:r>
          </a:p>
          <a:p>
            <a:pPr lvl="1"/>
            <a:r>
              <a:rPr lang="en-US" dirty="0">
                <a:solidFill>
                  <a:schemeClr val="bg1"/>
                </a:solidFill>
                <a:latin typeface="Calibri Light" panose="020F0302020204030204" pitchFamily="34" charset="0"/>
                <a:cs typeface="Calibri Light" panose="020F0302020204030204" pitchFamily="34" charset="0"/>
              </a:rPr>
              <a:t>Chronic pain </a:t>
            </a:r>
            <a:r>
              <a:rPr lang="en-US" dirty="0">
                <a:solidFill>
                  <a:schemeClr val="bg1"/>
                </a:solidFill>
                <a:latin typeface="Calibri Light" panose="020F0302020204030204" pitchFamily="34" charset="0"/>
                <a:cs typeface="Calibri Light" panose="020F0302020204030204" pitchFamily="34" charset="0"/>
                <a:sym typeface="Wingdings" pitchFamily="2" charset="2"/>
              </a:rPr>
              <a:t> </a:t>
            </a:r>
            <a:r>
              <a:rPr lang="en-US" dirty="0">
                <a:solidFill>
                  <a:schemeClr val="bg1"/>
                </a:solidFill>
                <a:latin typeface="Calibri Light" panose="020F0302020204030204" pitchFamily="34" charset="0"/>
                <a:cs typeface="Calibri Light" panose="020F0302020204030204" pitchFamily="34" charset="0"/>
              </a:rPr>
              <a:t>prescription opioid use </a:t>
            </a:r>
            <a:r>
              <a:rPr lang="en-US" dirty="0">
                <a:solidFill>
                  <a:schemeClr val="bg1"/>
                </a:solidFill>
                <a:latin typeface="Calibri Light" panose="020F0302020204030204" pitchFamily="34" charset="0"/>
                <a:cs typeface="Calibri Light" panose="020F0302020204030204" pitchFamily="34" charset="0"/>
                <a:sym typeface="Wingdings" pitchFamily="2" charset="2"/>
              </a:rPr>
              <a:t> OUD</a:t>
            </a:r>
          </a:p>
          <a:p>
            <a:pPr lvl="1"/>
            <a:r>
              <a:rPr lang="en-US" dirty="0">
                <a:solidFill>
                  <a:schemeClr val="bg1"/>
                </a:solidFill>
                <a:latin typeface="Calibri Light" panose="020F0302020204030204" pitchFamily="34" charset="0"/>
                <a:cs typeface="Calibri Light" panose="020F0302020204030204" pitchFamily="34" charset="0"/>
                <a:sym typeface="Wingdings" pitchFamily="2" charset="2"/>
              </a:rPr>
              <a:t>OUD  Chronic pain (independent health condition or consequence of OUD)</a:t>
            </a:r>
            <a:endParaRPr lang="en-US" dirty="0">
              <a:solidFill>
                <a:schemeClr val="bg1"/>
              </a:solidFill>
              <a:latin typeface="Calibri Light" panose="020F0302020204030204" pitchFamily="34" charset="0"/>
              <a:cs typeface="Calibri Light" panose="020F0302020204030204" pitchFamily="34" charset="0"/>
            </a:endParaRPr>
          </a:p>
          <a:p>
            <a:pPr lvl="2"/>
            <a:r>
              <a:rPr lang="en-US" sz="1800" dirty="0">
                <a:solidFill>
                  <a:schemeClr val="bg1"/>
                </a:solidFill>
                <a:latin typeface="Calibri Light" panose="020F0302020204030204" pitchFamily="34" charset="0"/>
                <a:cs typeface="Calibri Light" panose="020F0302020204030204" pitchFamily="34" charset="0"/>
              </a:rPr>
              <a:t>Substance use is a risk factor for MVCs and violent crimes </a:t>
            </a:r>
            <a:r>
              <a:rPr lang="en-US" sz="1800" dirty="0">
                <a:solidFill>
                  <a:schemeClr val="bg1"/>
                </a:solidFill>
                <a:latin typeface="Calibri Light" panose="020F0302020204030204" pitchFamily="34" charset="0"/>
                <a:cs typeface="Calibri Light" panose="020F0302020204030204" pitchFamily="34" charset="0"/>
                <a:sym typeface="Wingdings" pitchFamily="2" charset="2"/>
              </a:rPr>
              <a:t> injuries  chronic pain</a:t>
            </a:r>
          </a:p>
          <a:p>
            <a:r>
              <a:rPr lang="en-US" sz="1800" dirty="0">
                <a:solidFill>
                  <a:schemeClr val="bg1"/>
                </a:solidFill>
                <a:latin typeface="Calibri Light" panose="020F0302020204030204" pitchFamily="34" charset="0"/>
                <a:cs typeface="Calibri Light" panose="020F0302020204030204" pitchFamily="34" charset="0"/>
                <a:sym typeface="Wingdings" pitchFamily="2" charset="2"/>
              </a:rPr>
              <a:t>Complicating issue: mental health problems often co-occur with OUD &amp; Chronic pain</a:t>
            </a:r>
          </a:p>
          <a:p>
            <a:pPr lvl="1"/>
            <a:r>
              <a:rPr lang="en-US" dirty="0">
                <a:solidFill>
                  <a:schemeClr val="bg1"/>
                </a:solidFill>
                <a:latin typeface="Calibri Light" panose="020F0302020204030204" pitchFamily="34" charset="0"/>
                <a:cs typeface="Calibri Light" panose="020F0302020204030204" pitchFamily="34" charset="0"/>
                <a:sym typeface="Wingdings" pitchFamily="2" charset="2"/>
              </a:rPr>
              <a:t>Patients with OUD: </a:t>
            </a:r>
          </a:p>
          <a:p>
            <a:pPr lvl="2"/>
            <a:r>
              <a:rPr lang="en-US" sz="1800" dirty="0">
                <a:solidFill>
                  <a:schemeClr val="bg1"/>
                </a:solidFill>
                <a:latin typeface="Calibri Light" panose="020F0302020204030204" pitchFamily="34" charset="0"/>
                <a:cs typeface="Calibri Light" panose="020F0302020204030204" pitchFamily="34" charset="0"/>
                <a:sym typeface="Wingdings" pitchFamily="2" charset="2"/>
              </a:rPr>
              <a:t>11x more likely than general population to have a mood disorder</a:t>
            </a:r>
          </a:p>
          <a:p>
            <a:pPr lvl="2"/>
            <a:r>
              <a:rPr lang="en-US" sz="1800" dirty="0">
                <a:solidFill>
                  <a:schemeClr val="bg1"/>
                </a:solidFill>
                <a:latin typeface="Calibri Light" panose="020F0302020204030204" pitchFamily="34" charset="0"/>
                <a:cs typeface="Calibri Light" panose="020F0302020204030204" pitchFamily="34" charset="0"/>
                <a:sym typeface="Wingdings" pitchFamily="2" charset="2"/>
              </a:rPr>
              <a:t>8x greater rates of anxiety disorders</a:t>
            </a:r>
          </a:p>
          <a:p>
            <a:pPr lvl="1"/>
            <a:r>
              <a:rPr lang="en-US" dirty="0">
                <a:solidFill>
                  <a:schemeClr val="bg1"/>
                </a:solidFill>
                <a:effectLst/>
                <a:latin typeface="Calibri Light" panose="020F0302020204030204" pitchFamily="34" charset="0"/>
                <a:cs typeface="Calibri Light" panose="020F0302020204030204" pitchFamily="34" charset="0"/>
              </a:rPr>
              <a:t>Individuals with depression, schizophrenia, and bipolar disorder are significantly more likely to have chronic pain (OR 2.61, 1.21 and 2.17, respectively) relative to those without these psychiatric conditions</a:t>
            </a:r>
            <a:endParaRPr lang="en-US" sz="1500" dirty="0">
              <a:sym typeface="Wingdings" pitchFamily="2" charset="2"/>
            </a:endParaRPr>
          </a:p>
          <a:p>
            <a:endParaRPr lang="en-US" sz="1500" dirty="0"/>
          </a:p>
        </p:txBody>
      </p:sp>
      <p:sp>
        <p:nvSpPr>
          <p:cNvPr id="7" name="TextBox 6">
            <a:extLst>
              <a:ext uri="{FF2B5EF4-FFF2-40B4-BE49-F238E27FC236}">
                <a16:creationId xmlns:a16="http://schemas.microsoft.com/office/drawing/2014/main" id="{487C0C4C-D0C2-4B5B-1DD1-88546D9877CC}"/>
              </a:ext>
            </a:extLst>
          </p:cNvPr>
          <p:cNvSpPr txBox="1"/>
          <p:nvPr/>
        </p:nvSpPr>
        <p:spPr>
          <a:xfrm>
            <a:off x="0" y="6453006"/>
            <a:ext cx="9094398"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dirty="0" err="1">
                <a:solidFill>
                  <a:schemeClr val="bg1"/>
                </a:solidFill>
                <a:effectLst/>
                <a:latin typeface="Calibri Light" panose="020F0302020204030204" pitchFamily="34" charset="0"/>
                <a:cs typeface="Calibri Light" panose="020F0302020204030204" pitchFamily="34" charset="0"/>
              </a:rPr>
              <a:t>Hser</a:t>
            </a:r>
            <a:r>
              <a:rPr lang="en-US" sz="1000" dirty="0">
                <a:solidFill>
                  <a:schemeClr val="bg1"/>
                </a:solidFill>
                <a:effectLst/>
                <a:latin typeface="Calibri Light" panose="020F0302020204030204" pitchFamily="34" charset="0"/>
                <a:cs typeface="Calibri Light" panose="020F0302020204030204" pitchFamily="34" charset="0"/>
              </a:rPr>
              <a:t> YI, Mooney LJ, Saxon AJ, </a:t>
            </a:r>
            <a:r>
              <a:rPr lang="en-US" sz="1000" dirty="0" err="1">
                <a:solidFill>
                  <a:schemeClr val="bg1"/>
                </a:solidFill>
                <a:effectLst/>
                <a:latin typeface="Calibri Light" panose="020F0302020204030204" pitchFamily="34" charset="0"/>
                <a:cs typeface="Calibri Light" panose="020F0302020204030204" pitchFamily="34" charset="0"/>
              </a:rPr>
              <a:t>Miotto</a:t>
            </a:r>
            <a:r>
              <a:rPr lang="en-US" sz="1000" dirty="0">
                <a:solidFill>
                  <a:schemeClr val="bg1"/>
                </a:solidFill>
                <a:effectLst/>
                <a:latin typeface="Calibri Light" panose="020F0302020204030204" pitchFamily="34" charset="0"/>
                <a:cs typeface="Calibri Light" panose="020F0302020204030204" pitchFamily="34" charset="0"/>
              </a:rPr>
              <a:t> K, Bell DS, Huang D. Chronic pain among patients with opioid use disorder: Results from electronic health records data. J </a:t>
            </a:r>
            <a:r>
              <a:rPr lang="en-US" sz="1000" dirty="0" err="1">
                <a:solidFill>
                  <a:schemeClr val="bg1"/>
                </a:solidFill>
                <a:effectLst/>
                <a:latin typeface="Calibri Light" panose="020F0302020204030204" pitchFamily="34" charset="0"/>
                <a:cs typeface="Calibri Light" panose="020F0302020204030204" pitchFamily="34" charset="0"/>
              </a:rPr>
              <a:t>Subst</a:t>
            </a:r>
            <a:r>
              <a:rPr lang="en-US" sz="1000" dirty="0">
                <a:solidFill>
                  <a:schemeClr val="bg1"/>
                </a:solidFill>
                <a:effectLst/>
                <a:latin typeface="Calibri Light" panose="020F0302020204030204" pitchFamily="34" charset="0"/>
                <a:cs typeface="Calibri Light" panose="020F0302020204030204" pitchFamily="34" charset="0"/>
              </a:rPr>
              <a:t> Abuse Treat. 2017 Jun;77:26-30. </a:t>
            </a:r>
            <a:r>
              <a:rPr lang="en-US" sz="1000" dirty="0" err="1">
                <a:solidFill>
                  <a:schemeClr val="bg1"/>
                </a:solidFill>
                <a:effectLst/>
                <a:latin typeface="Calibri Light" panose="020F0302020204030204" pitchFamily="34" charset="0"/>
                <a:cs typeface="Calibri Light" panose="020F0302020204030204" pitchFamily="34" charset="0"/>
              </a:rPr>
              <a:t>doi</a:t>
            </a:r>
            <a:r>
              <a:rPr lang="en-US" sz="1000" dirty="0">
                <a:solidFill>
                  <a:schemeClr val="bg1"/>
                </a:solidFill>
                <a:effectLst/>
                <a:latin typeface="Calibri Light" panose="020F0302020204030204" pitchFamily="34" charset="0"/>
                <a:cs typeface="Calibri Light" panose="020F0302020204030204" pitchFamily="34" charset="0"/>
              </a:rPr>
              <a:t>: 10.1016/j.jsat.2017.03.006. </a:t>
            </a:r>
            <a:r>
              <a:rPr lang="en-US" sz="1000" dirty="0" err="1">
                <a:solidFill>
                  <a:schemeClr val="bg1"/>
                </a:solidFill>
                <a:effectLst/>
                <a:latin typeface="Calibri Light" panose="020F0302020204030204" pitchFamily="34" charset="0"/>
                <a:cs typeface="Calibri Light" panose="020F0302020204030204" pitchFamily="34" charset="0"/>
              </a:rPr>
              <a:t>Epub</a:t>
            </a:r>
            <a:r>
              <a:rPr lang="en-US" sz="1000" dirty="0">
                <a:solidFill>
                  <a:schemeClr val="bg1"/>
                </a:solidFill>
                <a:effectLst/>
                <a:latin typeface="Calibri Light" panose="020F0302020204030204" pitchFamily="34" charset="0"/>
                <a:cs typeface="Calibri Light" panose="020F0302020204030204" pitchFamily="34" charset="0"/>
              </a:rPr>
              <a:t> 2017 Mar 9. PMID: 28476267; PMCID: PMC5424616.</a:t>
            </a:r>
          </a:p>
        </p:txBody>
      </p:sp>
    </p:spTree>
    <p:extLst>
      <p:ext uri="{BB962C8B-B14F-4D97-AF65-F5344CB8AC3E}">
        <p14:creationId xmlns:p14="http://schemas.microsoft.com/office/powerpoint/2010/main" val="130475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0A901-BC3C-FBC6-D9B8-B427729271AF}"/>
              </a:ext>
            </a:extLst>
          </p:cNvPr>
          <p:cNvSpPr>
            <a:spLocks noGrp="1"/>
          </p:cNvSpPr>
          <p:nvPr>
            <p:ph type="title"/>
          </p:nvPr>
        </p:nvSpPr>
        <p:spPr/>
        <p:txBody>
          <a:bodyPr>
            <a:normAutofit fontScale="90000"/>
          </a:bodyPr>
          <a:lstStyle/>
          <a:p>
            <a:r>
              <a:rPr lang="en-US" dirty="0">
                <a:solidFill>
                  <a:schemeClr val="bg1"/>
                </a:solidFill>
                <a:latin typeface="Calibri Light" panose="020F0302020204030204" pitchFamily="34" charset="0"/>
                <a:cs typeface="Calibri Light" panose="020F0302020204030204" pitchFamily="34" charset="0"/>
              </a:rPr>
              <a:t>P</a:t>
            </a:r>
            <a:r>
              <a:rPr lang="en-US" dirty="0">
                <a:solidFill>
                  <a:schemeClr val="bg1"/>
                </a:solidFill>
                <a:effectLst/>
                <a:latin typeface="Calibri Light" panose="020F0302020204030204" pitchFamily="34" charset="0"/>
                <a:cs typeface="Calibri Light" panose="020F0302020204030204" pitchFamily="34" charset="0"/>
              </a:rPr>
              <a:t>revalence of comorbid chronic pain among patients with opioid use disorder (OUD) </a:t>
            </a:r>
            <a:br>
              <a:rPr lang="en-US" dirty="0">
                <a:solidFill>
                  <a:schemeClr val="bg1"/>
                </a:solidFill>
                <a:effectLst/>
                <a:latin typeface="Calibri Light" panose="020F0302020204030204" pitchFamily="34" charset="0"/>
                <a:cs typeface="Calibri Light" panose="020F0302020204030204" pitchFamily="34" charset="0"/>
              </a:rPr>
            </a:br>
            <a:r>
              <a:rPr lang="en-US" sz="1600" dirty="0" err="1">
                <a:solidFill>
                  <a:schemeClr val="bg1"/>
                </a:solidFill>
                <a:effectLst/>
                <a:latin typeface="Calibri Light" panose="020F0302020204030204" pitchFamily="34" charset="0"/>
                <a:cs typeface="Calibri Light" panose="020F0302020204030204" pitchFamily="34" charset="0"/>
              </a:rPr>
              <a:t>Hser</a:t>
            </a:r>
            <a:r>
              <a:rPr lang="en-US" sz="1600" dirty="0">
                <a:solidFill>
                  <a:schemeClr val="bg1"/>
                </a:solidFill>
                <a:effectLst/>
                <a:latin typeface="Calibri Light" panose="020F0302020204030204" pitchFamily="34" charset="0"/>
                <a:cs typeface="Calibri Light" panose="020F0302020204030204" pitchFamily="34" charset="0"/>
              </a:rPr>
              <a:t> YI, Mooney LJ, Saxon AJ, </a:t>
            </a:r>
            <a:r>
              <a:rPr lang="en-US" sz="1600" dirty="0" err="1">
                <a:solidFill>
                  <a:schemeClr val="bg1"/>
                </a:solidFill>
                <a:effectLst/>
                <a:latin typeface="Calibri Light" panose="020F0302020204030204" pitchFamily="34" charset="0"/>
                <a:cs typeface="Calibri Light" panose="020F0302020204030204" pitchFamily="34" charset="0"/>
              </a:rPr>
              <a:t>Miotto</a:t>
            </a:r>
            <a:r>
              <a:rPr lang="en-US" sz="1600" dirty="0">
                <a:solidFill>
                  <a:schemeClr val="bg1"/>
                </a:solidFill>
                <a:effectLst/>
                <a:latin typeface="Calibri Light" panose="020F0302020204030204" pitchFamily="34" charset="0"/>
                <a:cs typeface="Calibri Light" panose="020F0302020204030204" pitchFamily="34" charset="0"/>
              </a:rPr>
              <a:t> K, Bell DS, Huang D. </a:t>
            </a:r>
            <a:br>
              <a:rPr lang="en-US" sz="3600" dirty="0">
                <a:solidFill>
                  <a:schemeClr val="bg1"/>
                </a:solidFill>
                <a:effectLst/>
                <a:latin typeface="Calibri Light" panose="020F0302020204030204" pitchFamily="34" charset="0"/>
                <a:cs typeface="Calibri Light" panose="020F0302020204030204" pitchFamily="34" charset="0"/>
              </a:rPr>
            </a:br>
            <a:endParaRPr lang="en-US" dirty="0">
              <a:solidFill>
                <a:schemeClr val="bg1"/>
              </a:solidFill>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EC68DBC1-7B1F-64B8-9379-4D5592CEBFD3}"/>
              </a:ext>
            </a:extLst>
          </p:cNvPr>
          <p:cNvSpPr>
            <a:spLocks noGrp="1"/>
          </p:cNvSpPr>
          <p:nvPr>
            <p:ph idx="1"/>
          </p:nvPr>
        </p:nvSpPr>
        <p:spPr>
          <a:xfrm>
            <a:off x="628650" y="1690689"/>
            <a:ext cx="7886700" cy="4486274"/>
          </a:xfrm>
        </p:spPr>
        <p:txBody>
          <a:bodyPr>
            <a:normAutofit fontScale="92500" lnSpcReduction="10000"/>
          </a:bodyPr>
          <a:lstStyle/>
          <a:p>
            <a:r>
              <a:rPr lang="en-US" sz="1900" dirty="0">
                <a:solidFill>
                  <a:schemeClr val="bg1"/>
                </a:solidFill>
                <a:effectLst/>
                <a:latin typeface="Calibri Light" panose="020F0302020204030204" pitchFamily="34" charset="0"/>
                <a:cs typeface="Calibri Light" panose="020F0302020204030204" pitchFamily="34" charset="0"/>
              </a:rPr>
              <a:t>Purpose: </a:t>
            </a:r>
          </a:p>
          <a:p>
            <a:pPr lvl="1"/>
            <a:r>
              <a:rPr lang="en-US" sz="1900" dirty="0">
                <a:solidFill>
                  <a:schemeClr val="bg1"/>
                </a:solidFill>
                <a:effectLst/>
                <a:latin typeface="Calibri Light" panose="020F0302020204030204" pitchFamily="34" charset="0"/>
                <a:cs typeface="Calibri Light" panose="020F0302020204030204" pitchFamily="34" charset="0"/>
              </a:rPr>
              <a:t>To examine the prevalence of comorbid chronic pain among patients with opioid use disorder (OUD) </a:t>
            </a:r>
          </a:p>
          <a:p>
            <a:pPr lvl="1"/>
            <a:r>
              <a:rPr lang="en-US" sz="1900" dirty="0">
                <a:solidFill>
                  <a:schemeClr val="bg1"/>
                </a:solidFill>
                <a:latin typeface="Calibri Light" panose="020F0302020204030204" pitchFamily="34" charset="0"/>
                <a:cs typeface="Calibri Light" panose="020F0302020204030204" pitchFamily="34" charset="0"/>
              </a:rPr>
              <a:t>C</a:t>
            </a:r>
            <a:r>
              <a:rPr lang="en-US" sz="1900" dirty="0">
                <a:solidFill>
                  <a:schemeClr val="bg1"/>
                </a:solidFill>
                <a:effectLst/>
                <a:latin typeface="Calibri Light" panose="020F0302020204030204" pitchFamily="34" charset="0"/>
                <a:cs typeface="Calibri Light" panose="020F0302020204030204" pitchFamily="34" charset="0"/>
              </a:rPr>
              <a:t>ompare other comorbidities (substance use disorder, mental health disorders, health/disease conditions) among patients in four categories: no chronic pain (No Pain), OUD prior to pain (OUD First), OUD and pain at the same time (Same Time), or pain condition prior to OUD (Pain First).</a:t>
            </a:r>
          </a:p>
          <a:p>
            <a:r>
              <a:rPr lang="en-US" sz="1900" dirty="0">
                <a:solidFill>
                  <a:schemeClr val="bg1"/>
                </a:solidFill>
                <a:effectLst/>
                <a:latin typeface="Calibri Light" panose="020F0302020204030204" pitchFamily="34" charset="0"/>
                <a:cs typeface="Calibri Light" panose="020F0302020204030204" pitchFamily="34" charset="0"/>
              </a:rPr>
              <a:t>Study conducted using electronic health record database of 5307 patients with OUD in a large healthcare system from 2006-2015</a:t>
            </a:r>
          </a:p>
          <a:p>
            <a:pPr marL="171450" indent="-171450" algn="l">
              <a:buFont typeface="Arial" panose="020B0604020202020204" pitchFamily="34" charset="0"/>
              <a:buChar char="•"/>
            </a:pPr>
            <a:r>
              <a:rPr lang="en-US" sz="1900" dirty="0">
                <a:solidFill>
                  <a:schemeClr val="bg1"/>
                </a:solidFill>
                <a:effectLst/>
                <a:latin typeface="Calibri Light" panose="020F0302020204030204" pitchFamily="34" charset="0"/>
                <a:cs typeface="Calibri Light" panose="020F0302020204030204" pitchFamily="34" charset="0"/>
              </a:rPr>
              <a:t>64.4% of patients with OUD had chronic pain</a:t>
            </a:r>
          </a:p>
          <a:p>
            <a:pPr lvl="1"/>
            <a:r>
              <a:rPr lang="en-US" sz="1900" dirty="0">
                <a:solidFill>
                  <a:schemeClr val="bg1"/>
                </a:solidFill>
                <a:effectLst/>
                <a:latin typeface="Calibri Light" panose="020F0302020204030204" pitchFamily="34" charset="0"/>
                <a:cs typeface="Calibri Light" panose="020F0302020204030204" pitchFamily="34" charset="0"/>
              </a:rPr>
              <a:t>61.8% had chronic pain before their first OUD dx</a:t>
            </a:r>
          </a:p>
          <a:p>
            <a:r>
              <a:rPr lang="en-US" sz="1900" dirty="0">
                <a:solidFill>
                  <a:schemeClr val="bg1"/>
                </a:solidFill>
                <a:effectLst/>
                <a:latin typeface="Calibri Light" panose="020F0302020204030204" pitchFamily="34" charset="0"/>
                <a:cs typeface="Calibri Light" panose="020F0302020204030204" pitchFamily="34" charset="0"/>
              </a:rPr>
              <a:t>The Pain First group had generally higher rates of co-occurring medical and psychological problems than did the OUD First group</a:t>
            </a:r>
          </a:p>
          <a:p>
            <a:r>
              <a:rPr lang="en-US" sz="1900" dirty="0">
                <a:solidFill>
                  <a:schemeClr val="bg1"/>
                </a:solidFill>
                <a:effectLst/>
                <a:latin typeface="Calibri Light" panose="020F0302020204030204" pitchFamily="34" charset="0"/>
                <a:cs typeface="Calibri Light" panose="020F0302020204030204" pitchFamily="34" charset="0"/>
              </a:rPr>
              <a:t>Patients with mental health and multiple pain problems often present with more physical and psychological distress, resulting in greater frequency of opioid prescribing in primary care practices </a:t>
            </a:r>
          </a:p>
          <a:p>
            <a:endParaRPr lang="en-US" dirty="0"/>
          </a:p>
        </p:txBody>
      </p:sp>
      <p:sp>
        <p:nvSpPr>
          <p:cNvPr id="6" name="TextBox 5">
            <a:extLst>
              <a:ext uri="{FF2B5EF4-FFF2-40B4-BE49-F238E27FC236}">
                <a16:creationId xmlns:a16="http://schemas.microsoft.com/office/drawing/2014/main" id="{7B0FFF36-CA96-EF50-358E-260412BC3655}"/>
              </a:ext>
            </a:extLst>
          </p:cNvPr>
          <p:cNvSpPr txBox="1"/>
          <p:nvPr/>
        </p:nvSpPr>
        <p:spPr>
          <a:xfrm>
            <a:off x="0" y="6453006"/>
            <a:ext cx="9094398"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dirty="0" err="1">
                <a:solidFill>
                  <a:schemeClr val="bg1"/>
                </a:solidFill>
                <a:effectLst/>
                <a:latin typeface="Calibri Light" panose="020F0302020204030204" pitchFamily="34" charset="0"/>
                <a:cs typeface="Calibri Light" panose="020F0302020204030204" pitchFamily="34" charset="0"/>
              </a:rPr>
              <a:t>Hser</a:t>
            </a:r>
            <a:r>
              <a:rPr lang="en-US" sz="1000" dirty="0">
                <a:solidFill>
                  <a:schemeClr val="bg1"/>
                </a:solidFill>
                <a:effectLst/>
                <a:latin typeface="Calibri Light" panose="020F0302020204030204" pitchFamily="34" charset="0"/>
                <a:cs typeface="Calibri Light" panose="020F0302020204030204" pitchFamily="34" charset="0"/>
              </a:rPr>
              <a:t> YI, Mooney LJ, Saxon AJ, </a:t>
            </a:r>
            <a:r>
              <a:rPr lang="en-US" sz="1000" dirty="0" err="1">
                <a:solidFill>
                  <a:schemeClr val="bg1"/>
                </a:solidFill>
                <a:effectLst/>
                <a:latin typeface="Calibri Light" panose="020F0302020204030204" pitchFamily="34" charset="0"/>
                <a:cs typeface="Calibri Light" panose="020F0302020204030204" pitchFamily="34" charset="0"/>
              </a:rPr>
              <a:t>Miotto</a:t>
            </a:r>
            <a:r>
              <a:rPr lang="en-US" sz="1000" dirty="0">
                <a:solidFill>
                  <a:schemeClr val="bg1"/>
                </a:solidFill>
                <a:effectLst/>
                <a:latin typeface="Calibri Light" panose="020F0302020204030204" pitchFamily="34" charset="0"/>
                <a:cs typeface="Calibri Light" panose="020F0302020204030204" pitchFamily="34" charset="0"/>
              </a:rPr>
              <a:t> K, Bell DS, Huang D. Chronic pain among patients with opioid use disorder: Results from electronic health records data. J </a:t>
            </a:r>
            <a:r>
              <a:rPr lang="en-US" sz="1000" dirty="0" err="1">
                <a:solidFill>
                  <a:schemeClr val="bg1"/>
                </a:solidFill>
                <a:effectLst/>
                <a:latin typeface="Calibri Light" panose="020F0302020204030204" pitchFamily="34" charset="0"/>
                <a:cs typeface="Calibri Light" panose="020F0302020204030204" pitchFamily="34" charset="0"/>
              </a:rPr>
              <a:t>Subst</a:t>
            </a:r>
            <a:r>
              <a:rPr lang="en-US" sz="1000" dirty="0">
                <a:solidFill>
                  <a:schemeClr val="bg1"/>
                </a:solidFill>
                <a:effectLst/>
                <a:latin typeface="Calibri Light" panose="020F0302020204030204" pitchFamily="34" charset="0"/>
                <a:cs typeface="Calibri Light" panose="020F0302020204030204" pitchFamily="34" charset="0"/>
              </a:rPr>
              <a:t> Abuse Treat. 2017 Jun;77:26-30. </a:t>
            </a:r>
            <a:r>
              <a:rPr lang="en-US" sz="1000" dirty="0" err="1">
                <a:solidFill>
                  <a:schemeClr val="bg1"/>
                </a:solidFill>
                <a:effectLst/>
                <a:latin typeface="Calibri Light" panose="020F0302020204030204" pitchFamily="34" charset="0"/>
                <a:cs typeface="Calibri Light" panose="020F0302020204030204" pitchFamily="34" charset="0"/>
              </a:rPr>
              <a:t>doi</a:t>
            </a:r>
            <a:r>
              <a:rPr lang="en-US" sz="1000" dirty="0">
                <a:solidFill>
                  <a:schemeClr val="bg1"/>
                </a:solidFill>
                <a:effectLst/>
                <a:latin typeface="Calibri Light" panose="020F0302020204030204" pitchFamily="34" charset="0"/>
                <a:cs typeface="Calibri Light" panose="020F0302020204030204" pitchFamily="34" charset="0"/>
              </a:rPr>
              <a:t>: 10.1016/j.jsat.2017.03.006. </a:t>
            </a:r>
            <a:r>
              <a:rPr lang="en-US" sz="1000" dirty="0" err="1">
                <a:solidFill>
                  <a:schemeClr val="bg1"/>
                </a:solidFill>
                <a:effectLst/>
                <a:latin typeface="Calibri Light" panose="020F0302020204030204" pitchFamily="34" charset="0"/>
                <a:cs typeface="Calibri Light" panose="020F0302020204030204" pitchFamily="34" charset="0"/>
              </a:rPr>
              <a:t>Epub</a:t>
            </a:r>
            <a:r>
              <a:rPr lang="en-US" sz="1000" dirty="0">
                <a:solidFill>
                  <a:schemeClr val="bg1"/>
                </a:solidFill>
                <a:effectLst/>
                <a:latin typeface="Calibri Light" panose="020F0302020204030204" pitchFamily="34" charset="0"/>
                <a:cs typeface="Calibri Light" panose="020F0302020204030204" pitchFamily="34" charset="0"/>
              </a:rPr>
              <a:t> 2017 Mar 9. PMID: 28476267; PMCID: PMC5424616.</a:t>
            </a:r>
          </a:p>
        </p:txBody>
      </p:sp>
    </p:spTree>
    <p:extLst>
      <p:ext uri="{BB962C8B-B14F-4D97-AF65-F5344CB8AC3E}">
        <p14:creationId xmlns:p14="http://schemas.microsoft.com/office/powerpoint/2010/main" val="16409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dissolv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dissolv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30188</TotalTime>
  <Words>5879</Words>
  <Application>Microsoft Macintosh PowerPoint</Application>
  <PresentationFormat>On-screen Show (4:3)</PresentationFormat>
  <Paragraphs>507</Paragraphs>
  <Slides>65</Slides>
  <Notes>58</Notes>
  <HiddenSlides>5</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65</vt:i4>
      </vt:variant>
    </vt:vector>
  </HeadingPairs>
  <TitlesOfParts>
    <vt:vector size="80" baseType="lpstr">
      <vt:lpstr>Abadi MT Condensed Extra Bold</vt:lpstr>
      <vt:lpstr>Abadi MT Condensed Light</vt:lpstr>
      <vt:lpstr>Arial</vt:lpstr>
      <vt:lpstr>Avenir LT W01_65 Medium1475532</vt:lpstr>
      <vt:lpstr>Calibri</vt:lpstr>
      <vt:lpstr>Calibri Light</vt:lpstr>
      <vt:lpstr>Cambria</vt:lpstr>
      <vt:lpstr>Georgia</vt:lpstr>
      <vt:lpstr>HarmoniaSans W01 Bold</vt:lpstr>
      <vt:lpstr>Helvetica</vt:lpstr>
      <vt:lpstr>Open Sans</vt:lpstr>
      <vt:lpstr>Open Sans Subset</vt:lpstr>
      <vt:lpstr>Roboto</vt:lpstr>
      <vt:lpstr>system-ui</vt:lpstr>
      <vt:lpstr>Office Theme</vt:lpstr>
      <vt:lpstr>Pain and Opioid Use Disorder</vt:lpstr>
      <vt:lpstr>WELCOME!</vt:lpstr>
      <vt:lpstr>I have no disclosures to report</vt:lpstr>
      <vt:lpstr>Learning Objectives </vt:lpstr>
      <vt:lpstr>Chronic Pain Prevalence</vt:lpstr>
      <vt:lpstr>2016 National Health Interview Survey data </vt:lpstr>
      <vt:lpstr>Chronic Pain and OUD in Older Patients</vt:lpstr>
      <vt:lpstr>Chronic pain among patients with OUD</vt:lpstr>
      <vt:lpstr>Prevalence of comorbid chronic pain among patients with opioid use disorder (OUD)  Hser YI, Mooney LJ, Saxon AJ, Miotto K, Bell DS, Huang 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first…a primer on pain</vt:lpstr>
      <vt:lpstr>PowerPoint Presentation</vt:lpstr>
      <vt:lpstr>A Good Listen</vt:lpstr>
      <vt:lpstr>Biopsychosocial Model of Pain</vt:lpstr>
      <vt:lpstr>Ways of Categorizing Pain</vt:lpstr>
      <vt:lpstr>Acute pain  </vt:lpstr>
      <vt:lpstr>Chronic Pain</vt:lpstr>
      <vt:lpstr>PowerPoint Presentation</vt:lpstr>
      <vt:lpstr>Treatment of Chronic Pain</vt:lpstr>
      <vt:lpstr>What Patients Need</vt:lpstr>
      <vt:lpstr>What We Can Offer: Multimodal Therapy </vt:lpstr>
      <vt:lpstr> Let the Mechanism of Pain Guide Your Treatment </vt:lpstr>
      <vt:lpstr>#1 Nociceptive pain:  </vt:lpstr>
      <vt:lpstr>#2 Neuropathic pain:  </vt:lpstr>
      <vt:lpstr>#3 Nociplastic pain:</vt:lpstr>
      <vt:lpstr>Treatment for Chronic Pain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Acute pain in patients with OUD </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Chronic Pain…Ugh…</dc:title>
  <dc:creator>Rebecca Donald</dc:creator>
  <cp:lastModifiedBy>Rebecca Donald</cp:lastModifiedBy>
  <cp:revision>128</cp:revision>
  <dcterms:created xsi:type="dcterms:W3CDTF">2020-10-07T20:11:01Z</dcterms:created>
  <dcterms:modified xsi:type="dcterms:W3CDTF">2022-10-20T22:23:20Z</dcterms:modified>
</cp:coreProperties>
</file>