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61" r:id="rId4"/>
    <p:sldId id="257" r:id="rId5"/>
    <p:sldId id="287" r:id="rId6"/>
    <p:sldId id="258" r:id="rId7"/>
    <p:sldId id="281" r:id="rId8"/>
    <p:sldId id="286" r:id="rId9"/>
    <p:sldId id="587" r:id="rId10"/>
    <p:sldId id="283" r:id="rId11"/>
    <p:sldId id="586" r:id="rId12"/>
    <p:sldId id="585" r:id="rId13"/>
    <p:sldId id="289" r:id="rId14"/>
    <p:sldId id="282" r:id="rId15"/>
    <p:sldId id="588" r:id="rId16"/>
    <p:sldId id="589" r:id="rId17"/>
    <p:sldId id="591" r:id="rId18"/>
    <p:sldId id="590" r:id="rId19"/>
    <p:sldId id="288" r:id="rId20"/>
    <p:sldId id="29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EEBCF-9709-4B1D-BCF2-C8F37E54A2DB}" v="138" dt="2022-10-17T18:24:18.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Binns" userId="ce1786bb-715f-482f-8a3c-1212f769c53b" providerId="ADAL" clId="{CF6EEBCF-9709-4B1D-BCF2-C8F37E54A2DB}"/>
    <pc:docChg chg="undo custSel addSld delSld modSld sldOrd">
      <pc:chgData name="Susan Binns" userId="ce1786bb-715f-482f-8a3c-1212f769c53b" providerId="ADAL" clId="{CF6EEBCF-9709-4B1D-BCF2-C8F37E54A2DB}" dt="2022-10-17T18:31:06.484" v="8237" actId="1076"/>
      <pc:docMkLst>
        <pc:docMk/>
      </pc:docMkLst>
      <pc:sldChg chg="modSp mod">
        <pc:chgData name="Susan Binns" userId="ce1786bb-715f-482f-8a3c-1212f769c53b" providerId="ADAL" clId="{CF6EEBCF-9709-4B1D-BCF2-C8F37E54A2DB}" dt="2022-10-17T18:10:58.839" v="8093" actId="1076"/>
        <pc:sldMkLst>
          <pc:docMk/>
          <pc:sldMk cId="2128158529" sldId="256"/>
        </pc:sldMkLst>
        <pc:spChg chg="mod">
          <ac:chgData name="Susan Binns" userId="ce1786bb-715f-482f-8a3c-1212f769c53b" providerId="ADAL" clId="{CF6EEBCF-9709-4B1D-BCF2-C8F37E54A2DB}" dt="2022-10-17T17:18:40.631" v="7772" actId="313"/>
          <ac:spMkLst>
            <pc:docMk/>
            <pc:sldMk cId="2128158529" sldId="256"/>
            <ac:spMk id="2" creationId="{00000000-0000-0000-0000-000000000000}"/>
          </ac:spMkLst>
        </pc:spChg>
        <pc:spChg chg="mod">
          <ac:chgData name="Susan Binns" userId="ce1786bb-715f-482f-8a3c-1212f769c53b" providerId="ADAL" clId="{CF6EEBCF-9709-4B1D-BCF2-C8F37E54A2DB}" dt="2022-10-17T17:44:25.392" v="7948" actId="20577"/>
          <ac:spMkLst>
            <pc:docMk/>
            <pc:sldMk cId="2128158529" sldId="256"/>
            <ac:spMk id="5" creationId="{8099B1D8-0723-0226-CE3B-9D68A6229CA6}"/>
          </ac:spMkLst>
        </pc:spChg>
        <pc:picChg chg="mod">
          <ac:chgData name="Susan Binns" userId="ce1786bb-715f-482f-8a3c-1212f769c53b" providerId="ADAL" clId="{CF6EEBCF-9709-4B1D-BCF2-C8F37E54A2DB}" dt="2022-10-17T18:10:58.839" v="8093" actId="1076"/>
          <ac:picMkLst>
            <pc:docMk/>
            <pc:sldMk cId="2128158529" sldId="256"/>
            <ac:picMk id="1026" creationId="{00000000-0000-0000-0000-000000000000}"/>
          </ac:picMkLst>
        </pc:picChg>
      </pc:sldChg>
      <pc:sldChg chg="addSp delSp modSp mod modTransition">
        <pc:chgData name="Susan Binns" userId="ce1786bb-715f-482f-8a3c-1212f769c53b" providerId="ADAL" clId="{CF6EEBCF-9709-4B1D-BCF2-C8F37E54A2DB}" dt="2022-10-17T18:11:14.943" v="8096" actId="1076"/>
        <pc:sldMkLst>
          <pc:docMk/>
          <pc:sldMk cId="1739321717" sldId="257"/>
        </pc:sldMkLst>
        <pc:spChg chg="mod">
          <ac:chgData name="Susan Binns" userId="ce1786bb-715f-482f-8a3c-1212f769c53b" providerId="ADAL" clId="{CF6EEBCF-9709-4B1D-BCF2-C8F37E54A2DB}" dt="2022-10-10T17:13:57.394" v="42" actId="122"/>
          <ac:spMkLst>
            <pc:docMk/>
            <pc:sldMk cId="1739321717" sldId="257"/>
            <ac:spMk id="4" creationId="{00000000-0000-0000-0000-000000000000}"/>
          </ac:spMkLst>
        </pc:spChg>
        <pc:spChg chg="del">
          <ac:chgData name="Susan Binns" userId="ce1786bb-715f-482f-8a3c-1212f769c53b" providerId="ADAL" clId="{CF6EEBCF-9709-4B1D-BCF2-C8F37E54A2DB}" dt="2022-10-10T17:04:58.935" v="0"/>
          <ac:spMkLst>
            <pc:docMk/>
            <pc:sldMk cId="1739321717" sldId="257"/>
            <ac:spMk id="5" creationId="{00000000-0000-0000-0000-000000000000}"/>
          </ac:spMkLst>
        </pc:spChg>
        <pc:spChg chg="mod">
          <ac:chgData name="Susan Binns" userId="ce1786bb-715f-482f-8a3c-1212f769c53b" providerId="ADAL" clId="{CF6EEBCF-9709-4B1D-BCF2-C8F37E54A2DB}" dt="2022-10-17T17:44:37.356" v="7952" actId="20577"/>
          <ac:spMkLst>
            <pc:docMk/>
            <pc:sldMk cId="1739321717" sldId="257"/>
            <ac:spMk id="5" creationId="{DDAE199F-13DC-4A03-31D2-EF126A72BA71}"/>
          </ac:spMkLst>
        </pc:spChg>
        <pc:picChg chg="add mod">
          <ac:chgData name="Susan Binns" userId="ce1786bb-715f-482f-8a3c-1212f769c53b" providerId="ADAL" clId="{CF6EEBCF-9709-4B1D-BCF2-C8F37E54A2DB}" dt="2022-10-10T19:52:32.790" v="5303" actId="14100"/>
          <ac:picMkLst>
            <pc:docMk/>
            <pc:sldMk cId="1739321717" sldId="257"/>
            <ac:picMk id="3" creationId="{EADFDFF0-2765-08D9-F309-E157C2E141CA}"/>
          </ac:picMkLst>
        </pc:picChg>
        <pc:picChg chg="mod">
          <ac:chgData name="Susan Binns" userId="ce1786bb-715f-482f-8a3c-1212f769c53b" providerId="ADAL" clId="{CF6EEBCF-9709-4B1D-BCF2-C8F37E54A2DB}" dt="2022-10-17T18:11:14.943" v="8096" actId="1076"/>
          <ac:picMkLst>
            <pc:docMk/>
            <pc:sldMk cId="1739321717" sldId="257"/>
            <ac:picMk id="8" creationId="{00000000-0000-0000-0000-000000000000}"/>
          </ac:picMkLst>
        </pc:picChg>
      </pc:sldChg>
      <pc:sldChg chg="modSp mod">
        <pc:chgData name="Susan Binns" userId="ce1786bb-715f-482f-8a3c-1212f769c53b" providerId="ADAL" clId="{CF6EEBCF-9709-4B1D-BCF2-C8F37E54A2DB}" dt="2022-10-17T18:11:21.802" v="8098" actId="1076"/>
        <pc:sldMkLst>
          <pc:docMk/>
          <pc:sldMk cId="3003287093" sldId="258"/>
        </pc:sldMkLst>
        <pc:spChg chg="mod">
          <ac:chgData name="Susan Binns" userId="ce1786bb-715f-482f-8a3c-1212f769c53b" providerId="ADAL" clId="{CF6EEBCF-9709-4B1D-BCF2-C8F37E54A2DB}" dt="2022-10-10T17:30:24.046" v="972" actId="14100"/>
          <ac:spMkLst>
            <pc:docMk/>
            <pc:sldMk cId="3003287093" sldId="258"/>
            <ac:spMk id="2" creationId="{00000000-0000-0000-0000-000000000000}"/>
          </ac:spMkLst>
        </pc:spChg>
        <pc:spChg chg="mod">
          <ac:chgData name="Susan Binns" userId="ce1786bb-715f-482f-8a3c-1212f769c53b" providerId="ADAL" clId="{CF6EEBCF-9709-4B1D-BCF2-C8F37E54A2DB}" dt="2022-10-10T17:29:41.791" v="959" actId="20577"/>
          <ac:spMkLst>
            <pc:docMk/>
            <pc:sldMk cId="3003287093" sldId="258"/>
            <ac:spMk id="3" creationId="{00000000-0000-0000-0000-000000000000}"/>
          </ac:spMkLst>
        </pc:spChg>
        <pc:spChg chg="mod">
          <ac:chgData name="Susan Binns" userId="ce1786bb-715f-482f-8a3c-1212f769c53b" providerId="ADAL" clId="{CF6EEBCF-9709-4B1D-BCF2-C8F37E54A2DB}" dt="2022-10-17T17:44:50.991" v="7954" actId="20577"/>
          <ac:spMkLst>
            <pc:docMk/>
            <pc:sldMk cId="3003287093" sldId="258"/>
            <ac:spMk id="7" creationId="{F04738DC-4B53-35CD-E26F-C1CE74C90017}"/>
          </ac:spMkLst>
        </pc:spChg>
        <pc:picChg chg="mod">
          <ac:chgData name="Susan Binns" userId="ce1786bb-715f-482f-8a3c-1212f769c53b" providerId="ADAL" clId="{CF6EEBCF-9709-4B1D-BCF2-C8F37E54A2DB}" dt="2022-10-17T18:11:21.802" v="8098" actId="1076"/>
          <ac:picMkLst>
            <pc:docMk/>
            <pc:sldMk cId="3003287093" sldId="258"/>
            <ac:picMk id="6" creationId="{00000000-0000-0000-0000-000000000000}"/>
          </ac:picMkLst>
        </pc:picChg>
      </pc:sldChg>
      <pc:sldChg chg="del">
        <pc:chgData name="Susan Binns" userId="ce1786bb-715f-482f-8a3c-1212f769c53b" providerId="ADAL" clId="{CF6EEBCF-9709-4B1D-BCF2-C8F37E54A2DB}" dt="2022-10-10T20:07:59.891" v="5488" actId="2696"/>
        <pc:sldMkLst>
          <pc:docMk/>
          <pc:sldMk cId="49702789" sldId="259"/>
        </pc:sldMkLst>
      </pc:sldChg>
      <pc:sldChg chg="modSp mod">
        <pc:chgData name="Susan Binns" userId="ce1786bb-715f-482f-8a3c-1212f769c53b" providerId="ADAL" clId="{CF6EEBCF-9709-4B1D-BCF2-C8F37E54A2DB}" dt="2022-10-17T18:11:03.727" v="8094" actId="1076"/>
        <pc:sldMkLst>
          <pc:docMk/>
          <pc:sldMk cId="1763996659" sldId="260"/>
        </pc:sldMkLst>
        <pc:spChg chg="mod">
          <ac:chgData name="Susan Binns" userId="ce1786bb-715f-482f-8a3c-1212f769c53b" providerId="ADAL" clId="{CF6EEBCF-9709-4B1D-BCF2-C8F37E54A2DB}" dt="2022-10-10T17:05:37.358" v="9" actId="113"/>
          <ac:spMkLst>
            <pc:docMk/>
            <pc:sldMk cId="1763996659" sldId="260"/>
            <ac:spMk id="2" creationId="{00000000-0000-0000-0000-000000000000}"/>
          </ac:spMkLst>
        </pc:spChg>
        <pc:spChg chg="mod">
          <ac:chgData name="Susan Binns" userId="ce1786bb-715f-482f-8a3c-1212f769c53b" providerId="ADAL" clId="{CF6EEBCF-9709-4B1D-BCF2-C8F37E54A2DB}" dt="2022-10-15T17:35:02.673" v="7598" actId="20577"/>
          <ac:spMkLst>
            <pc:docMk/>
            <pc:sldMk cId="1763996659" sldId="260"/>
            <ac:spMk id="3" creationId="{00000000-0000-0000-0000-000000000000}"/>
          </ac:spMkLst>
        </pc:spChg>
        <pc:spChg chg="mod">
          <ac:chgData name="Susan Binns" userId="ce1786bb-715f-482f-8a3c-1212f769c53b" providerId="ADAL" clId="{CF6EEBCF-9709-4B1D-BCF2-C8F37E54A2DB}" dt="2022-10-17T17:44:30.606" v="7950" actId="20577"/>
          <ac:spMkLst>
            <pc:docMk/>
            <pc:sldMk cId="1763996659" sldId="260"/>
            <ac:spMk id="7" creationId="{28BA4377-40CF-7102-27EE-B0E6A66409C1}"/>
          </ac:spMkLst>
        </pc:spChg>
        <pc:picChg chg="mod">
          <ac:chgData name="Susan Binns" userId="ce1786bb-715f-482f-8a3c-1212f769c53b" providerId="ADAL" clId="{CF6EEBCF-9709-4B1D-BCF2-C8F37E54A2DB}" dt="2022-10-17T18:11:03.727" v="8094" actId="1076"/>
          <ac:picMkLst>
            <pc:docMk/>
            <pc:sldMk cId="1763996659" sldId="260"/>
            <ac:picMk id="6" creationId="{00000000-0000-0000-0000-000000000000}"/>
          </ac:picMkLst>
        </pc:picChg>
      </pc:sldChg>
      <pc:sldChg chg="addSp delSp modSp mod ord modTransition delAnim">
        <pc:chgData name="Susan Binns" userId="ce1786bb-715f-482f-8a3c-1212f769c53b" providerId="ADAL" clId="{CF6EEBCF-9709-4B1D-BCF2-C8F37E54A2DB}" dt="2022-10-17T18:11:09.834" v="8095" actId="1076"/>
        <pc:sldMkLst>
          <pc:docMk/>
          <pc:sldMk cId="3598383687" sldId="261"/>
        </pc:sldMkLst>
        <pc:spChg chg="del">
          <ac:chgData name="Susan Binns" userId="ce1786bb-715f-482f-8a3c-1212f769c53b" providerId="ADAL" clId="{CF6EEBCF-9709-4B1D-BCF2-C8F37E54A2DB}" dt="2022-10-10T17:06:08.491" v="14" actId="478"/>
          <ac:spMkLst>
            <pc:docMk/>
            <pc:sldMk cId="3598383687" sldId="261"/>
            <ac:spMk id="4" creationId="{00000000-0000-0000-0000-000000000000}"/>
          </ac:spMkLst>
        </pc:spChg>
        <pc:spChg chg="mod">
          <ac:chgData name="Susan Binns" userId="ce1786bb-715f-482f-8a3c-1212f769c53b" providerId="ADAL" clId="{CF6EEBCF-9709-4B1D-BCF2-C8F37E54A2DB}" dt="2022-10-17T17:44:34.348" v="7951" actId="20577"/>
          <ac:spMkLst>
            <pc:docMk/>
            <pc:sldMk cId="3598383687" sldId="261"/>
            <ac:spMk id="4" creationId="{C0B2466E-1F61-90B9-F725-18764EE07DCD}"/>
          </ac:spMkLst>
        </pc:spChg>
        <pc:spChg chg="mod">
          <ac:chgData name="Susan Binns" userId="ce1786bb-715f-482f-8a3c-1212f769c53b" providerId="ADAL" clId="{CF6EEBCF-9709-4B1D-BCF2-C8F37E54A2DB}" dt="2022-10-17T17:18:01.155" v="7752" actId="20577"/>
          <ac:spMkLst>
            <pc:docMk/>
            <pc:sldMk cId="3598383687" sldId="261"/>
            <ac:spMk id="63" creationId="{00000000-0000-0000-0000-000000000000}"/>
          </ac:spMkLst>
        </pc:spChg>
        <pc:spChg chg="del mod">
          <ac:chgData name="Susan Binns" userId="ce1786bb-715f-482f-8a3c-1212f769c53b" providerId="ADAL" clId="{CF6EEBCF-9709-4B1D-BCF2-C8F37E54A2DB}" dt="2022-10-10T17:06:01.211" v="12" actId="478"/>
          <ac:spMkLst>
            <pc:docMk/>
            <pc:sldMk cId="3598383687" sldId="261"/>
            <ac:spMk id="65" creationId="{00000000-0000-0000-0000-000000000000}"/>
          </ac:spMkLst>
        </pc:spChg>
        <pc:picChg chg="add mod">
          <ac:chgData name="Susan Binns" userId="ce1786bb-715f-482f-8a3c-1212f769c53b" providerId="ADAL" clId="{CF6EEBCF-9709-4B1D-BCF2-C8F37E54A2DB}" dt="2022-10-17T18:10:46.008" v="8091" actId="14100"/>
          <ac:picMkLst>
            <pc:docMk/>
            <pc:sldMk cId="3598383687" sldId="261"/>
            <ac:picMk id="2" creationId="{993735FC-DFC7-4F8E-C377-CF2B9E38E053}"/>
          </ac:picMkLst>
        </pc:picChg>
        <pc:picChg chg="mod">
          <ac:chgData name="Susan Binns" userId="ce1786bb-715f-482f-8a3c-1212f769c53b" providerId="ADAL" clId="{CF6EEBCF-9709-4B1D-BCF2-C8F37E54A2DB}" dt="2022-10-17T18:11:09.834" v="8095" actId="1076"/>
          <ac:picMkLst>
            <pc:docMk/>
            <pc:sldMk cId="3598383687" sldId="261"/>
            <ac:picMk id="7" creationId="{00000000-0000-0000-0000-000000000000}"/>
          </ac:picMkLst>
        </pc:picChg>
        <pc:picChg chg="del">
          <ac:chgData name="Susan Binns" userId="ce1786bb-715f-482f-8a3c-1212f769c53b" providerId="ADAL" clId="{CF6EEBCF-9709-4B1D-BCF2-C8F37E54A2DB}" dt="2022-10-10T17:05:54.869" v="10" actId="478"/>
          <ac:picMkLst>
            <pc:docMk/>
            <pc:sldMk cId="3598383687" sldId="261"/>
            <ac:picMk id="9" creationId="{00000000-0000-0000-0000-000000000000}"/>
          </ac:picMkLst>
        </pc:picChg>
        <pc:cxnChg chg="del">
          <ac:chgData name="Susan Binns" userId="ce1786bb-715f-482f-8a3c-1212f769c53b" providerId="ADAL" clId="{CF6EEBCF-9709-4B1D-BCF2-C8F37E54A2DB}" dt="2022-10-10T17:06:05.101" v="13" actId="478"/>
          <ac:cxnSpMkLst>
            <pc:docMk/>
            <pc:sldMk cId="3598383687" sldId="261"/>
            <ac:cxnSpMk id="3" creationId="{00000000-0000-0000-0000-000000000000}"/>
          </ac:cxnSpMkLst>
        </pc:cxnChg>
      </pc:sldChg>
      <pc:sldChg chg="del">
        <pc:chgData name="Susan Binns" userId="ce1786bb-715f-482f-8a3c-1212f769c53b" providerId="ADAL" clId="{CF6EEBCF-9709-4B1D-BCF2-C8F37E54A2DB}" dt="2022-10-10T20:07:56.850" v="5487" actId="2696"/>
        <pc:sldMkLst>
          <pc:docMk/>
          <pc:sldMk cId="2995501956" sldId="262"/>
        </pc:sldMkLst>
      </pc:sldChg>
      <pc:sldChg chg="delSp modSp del mod">
        <pc:chgData name="Susan Binns" userId="ce1786bb-715f-482f-8a3c-1212f769c53b" providerId="ADAL" clId="{CF6EEBCF-9709-4B1D-BCF2-C8F37E54A2DB}" dt="2022-10-10T19:10:05.174" v="3819" actId="2696"/>
        <pc:sldMkLst>
          <pc:docMk/>
          <pc:sldMk cId="2463960095" sldId="263"/>
        </pc:sldMkLst>
        <pc:spChg chg="mod">
          <ac:chgData name="Susan Binns" userId="ce1786bb-715f-482f-8a3c-1212f769c53b" providerId="ADAL" clId="{CF6EEBCF-9709-4B1D-BCF2-C8F37E54A2DB}" dt="2022-10-10T19:09:58.035" v="3818" actId="20577"/>
          <ac:spMkLst>
            <pc:docMk/>
            <pc:sldMk cId="2463960095" sldId="263"/>
            <ac:spMk id="118" creationId="{00000000-0000-0000-0000-000000000000}"/>
          </ac:spMkLst>
        </pc:spChg>
        <pc:picChg chg="del">
          <ac:chgData name="Susan Binns" userId="ce1786bb-715f-482f-8a3c-1212f769c53b" providerId="ADAL" clId="{CF6EEBCF-9709-4B1D-BCF2-C8F37E54A2DB}" dt="2022-10-10T19:09:54.161" v="3817" actId="478"/>
          <ac:picMkLst>
            <pc:docMk/>
            <pc:sldMk cId="2463960095" sldId="263"/>
            <ac:picMk id="120" creationId="{00000000-0000-0000-0000-000000000000}"/>
          </ac:picMkLst>
        </pc:picChg>
      </pc:sldChg>
      <pc:sldChg chg="del">
        <pc:chgData name="Susan Binns" userId="ce1786bb-715f-482f-8a3c-1212f769c53b" providerId="ADAL" clId="{CF6EEBCF-9709-4B1D-BCF2-C8F37E54A2DB}" dt="2022-10-10T19:10:10.407" v="3820" actId="2696"/>
        <pc:sldMkLst>
          <pc:docMk/>
          <pc:sldMk cId="3847203551" sldId="264"/>
        </pc:sldMkLst>
      </pc:sldChg>
      <pc:sldChg chg="del">
        <pc:chgData name="Susan Binns" userId="ce1786bb-715f-482f-8a3c-1212f769c53b" providerId="ADAL" clId="{CF6EEBCF-9709-4B1D-BCF2-C8F37E54A2DB}" dt="2022-10-10T19:10:31.153" v="3821" actId="2696"/>
        <pc:sldMkLst>
          <pc:docMk/>
          <pc:sldMk cId="2580257558" sldId="266"/>
        </pc:sldMkLst>
      </pc:sldChg>
      <pc:sldChg chg="delSp modSp del mod">
        <pc:chgData name="Susan Binns" userId="ce1786bb-715f-482f-8a3c-1212f769c53b" providerId="ADAL" clId="{CF6EEBCF-9709-4B1D-BCF2-C8F37E54A2DB}" dt="2022-10-10T20:07:32.436" v="5477" actId="2696"/>
        <pc:sldMkLst>
          <pc:docMk/>
          <pc:sldMk cId="3463159673" sldId="267"/>
        </pc:sldMkLst>
        <pc:spChg chg="mod">
          <ac:chgData name="Susan Binns" userId="ce1786bb-715f-482f-8a3c-1212f769c53b" providerId="ADAL" clId="{CF6EEBCF-9709-4B1D-BCF2-C8F37E54A2DB}" dt="2022-10-10T19:10:43.978" v="3824" actId="20577"/>
          <ac:spMkLst>
            <pc:docMk/>
            <pc:sldMk cId="3463159673" sldId="267"/>
            <ac:spMk id="156" creationId="{00000000-0000-0000-0000-000000000000}"/>
          </ac:spMkLst>
        </pc:spChg>
        <pc:spChg chg="mod">
          <ac:chgData name="Susan Binns" userId="ce1786bb-715f-482f-8a3c-1212f769c53b" providerId="ADAL" clId="{CF6EEBCF-9709-4B1D-BCF2-C8F37E54A2DB}" dt="2022-10-10T19:10:40.760" v="3823" actId="20577"/>
          <ac:spMkLst>
            <pc:docMk/>
            <pc:sldMk cId="3463159673" sldId="267"/>
            <ac:spMk id="157" creationId="{00000000-0000-0000-0000-000000000000}"/>
          </ac:spMkLst>
        </pc:spChg>
        <pc:picChg chg="del">
          <ac:chgData name="Susan Binns" userId="ce1786bb-715f-482f-8a3c-1212f769c53b" providerId="ADAL" clId="{CF6EEBCF-9709-4B1D-BCF2-C8F37E54A2DB}" dt="2022-10-10T19:10:34.121" v="3822" actId="478"/>
          <ac:picMkLst>
            <pc:docMk/>
            <pc:sldMk cId="3463159673" sldId="267"/>
            <ac:picMk id="158" creationId="{00000000-0000-0000-0000-000000000000}"/>
          </ac:picMkLst>
        </pc:picChg>
      </pc:sldChg>
      <pc:sldChg chg="del">
        <pc:chgData name="Susan Binns" userId="ce1786bb-715f-482f-8a3c-1212f769c53b" providerId="ADAL" clId="{CF6EEBCF-9709-4B1D-BCF2-C8F37E54A2DB}" dt="2022-10-10T20:07:35.535" v="5478" actId="2696"/>
        <pc:sldMkLst>
          <pc:docMk/>
          <pc:sldMk cId="2507025651" sldId="268"/>
        </pc:sldMkLst>
      </pc:sldChg>
      <pc:sldChg chg="del">
        <pc:chgData name="Susan Binns" userId="ce1786bb-715f-482f-8a3c-1212f769c53b" providerId="ADAL" clId="{CF6EEBCF-9709-4B1D-BCF2-C8F37E54A2DB}" dt="2022-10-10T20:07:37.836" v="5479" actId="2696"/>
        <pc:sldMkLst>
          <pc:docMk/>
          <pc:sldMk cId="2710667833" sldId="269"/>
        </pc:sldMkLst>
      </pc:sldChg>
      <pc:sldChg chg="del">
        <pc:chgData name="Susan Binns" userId="ce1786bb-715f-482f-8a3c-1212f769c53b" providerId="ADAL" clId="{CF6EEBCF-9709-4B1D-BCF2-C8F37E54A2DB}" dt="2022-10-10T20:07:40.536" v="5480" actId="2696"/>
        <pc:sldMkLst>
          <pc:docMk/>
          <pc:sldMk cId="2181315838" sldId="271"/>
        </pc:sldMkLst>
      </pc:sldChg>
      <pc:sldChg chg="del">
        <pc:chgData name="Susan Binns" userId="ce1786bb-715f-482f-8a3c-1212f769c53b" providerId="ADAL" clId="{CF6EEBCF-9709-4B1D-BCF2-C8F37E54A2DB}" dt="2022-10-10T20:07:43.390" v="5481" actId="2696"/>
        <pc:sldMkLst>
          <pc:docMk/>
          <pc:sldMk cId="743485326" sldId="273"/>
        </pc:sldMkLst>
      </pc:sldChg>
      <pc:sldChg chg="del">
        <pc:chgData name="Susan Binns" userId="ce1786bb-715f-482f-8a3c-1212f769c53b" providerId="ADAL" clId="{CF6EEBCF-9709-4B1D-BCF2-C8F37E54A2DB}" dt="2022-10-10T20:07:45.359" v="5482" actId="2696"/>
        <pc:sldMkLst>
          <pc:docMk/>
          <pc:sldMk cId="877119822" sldId="275"/>
        </pc:sldMkLst>
      </pc:sldChg>
      <pc:sldChg chg="del">
        <pc:chgData name="Susan Binns" userId="ce1786bb-715f-482f-8a3c-1212f769c53b" providerId="ADAL" clId="{CF6EEBCF-9709-4B1D-BCF2-C8F37E54A2DB}" dt="2022-10-10T20:07:52.672" v="5485" actId="2696"/>
        <pc:sldMkLst>
          <pc:docMk/>
          <pc:sldMk cId="2901975873" sldId="277"/>
        </pc:sldMkLst>
      </pc:sldChg>
      <pc:sldChg chg="del">
        <pc:chgData name="Susan Binns" userId="ce1786bb-715f-482f-8a3c-1212f769c53b" providerId="ADAL" clId="{CF6EEBCF-9709-4B1D-BCF2-C8F37E54A2DB}" dt="2022-10-10T20:07:47.653" v="5483" actId="2696"/>
        <pc:sldMkLst>
          <pc:docMk/>
          <pc:sldMk cId="3650658097" sldId="278"/>
        </pc:sldMkLst>
      </pc:sldChg>
      <pc:sldChg chg="del">
        <pc:chgData name="Susan Binns" userId="ce1786bb-715f-482f-8a3c-1212f769c53b" providerId="ADAL" clId="{CF6EEBCF-9709-4B1D-BCF2-C8F37E54A2DB}" dt="2022-10-10T20:07:50.336" v="5484" actId="2696"/>
        <pc:sldMkLst>
          <pc:docMk/>
          <pc:sldMk cId="3098856313" sldId="279"/>
        </pc:sldMkLst>
      </pc:sldChg>
      <pc:sldChg chg="del">
        <pc:chgData name="Susan Binns" userId="ce1786bb-715f-482f-8a3c-1212f769c53b" providerId="ADAL" clId="{CF6EEBCF-9709-4B1D-BCF2-C8F37E54A2DB}" dt="2022-10-10T20:07:54.895" v="5486" actId="2696"/>
        <pc:sldMkLst>
          <pc:docMk/>
          <pc:sldMk cId="762511763" sldId="280"/>
        </pc:sldMkLst>
      </pc:sldChg>
      <pc:sldChg chg="delSp modSp mod">
        <pc:chgData name="Susan Binns" userId="ce1786bb-715f-482f-8a3c-1212f769c53b" providerId="ADAL" clId="{CF6EEBCF-9709-4B1D-BCF2-C8F37E54A2DB}" dt="2022-10-17T18:13:48.222" v="8116" actId="20577"/>
        <pc:sldMkLst>
          <pc:docMk/>
          <pc:sldMk cId="2345637351" sldId="281"/>
        </pc:sldMkLst>
        <pc:spChg chg="mod">
          <ac:chgData name="Susan Binns" userId="ce1786bb-715f-482f-8a3c-1212f769c53b" providerId="ADAL" clId="{CF6EEBCF-9709-4B1D-BCF2-C8F37E54A2DB}" dt="2022-10-10T17:31:47.060" v="1037" actId="113"/>
          <ac:spMkLst>
            <pc:docMk/>
            <pc:sldMk cId="2345637351" sldId="281"/>
            <ac:spMk id="2" creationId="{00000000-0000-0000-0000-000000000000}"/>
          </ac:spMkLst>
        </pc:spChg>
        <pc:spChg chg="mod">
          <ac:chgData name="Susan Binns" userId="ce1786bb-715f-482f-8a3c-1212f769c53b" providerId="ADAL" clId="{CF6EEBCF-9709-4B1D-BCF2-C8F37E54A2DB}" dt="2022-10-17T18:13:48.222" v="8116" actId="20577"/>
          <ac:spMkLst>
            <pc:docMk/>
            <pc:sldMk cId="2345637351" sldId="281"/>
            <ac:spMk id="3" creationId="{00000000-0000-0000-0000-000000000000}"/>
          </ac:spMkLst>
        </pc:spChg>
        <pc:spChg chg="mod">
          <ac:chgData name="Susan Binns" userId="ce1786bb-715f-482f-8a3c-1212f769c53b" providerId="ADAL" clId="{CF6EEBCF-9709-4B1D-BCF2-C8F37E54A2DB}" dt="2022-10-17T17:44:55.179" v="7955" actId="20577"/>
          <ac:spMkLst>
            <pc:docMk/>
            <pc:sldMk cId="2345637351" sldId="281"/>
            <ac:spMk id="7" creationId="{69DDB9A1-74C8-B7C5-DFE1-22A7694898D8}"/>
          </ac:spMkLst>
        </pc:spChg>
        <pc:spChg chg="del mod">
          <ac:chgData name="Susan Binns" userId="ce1786bb-715f-482f-8a3c-1212f769c53b" providerId="ADAL" clId="{CF6EEBCF-9709-4B1D-BCF2-C8F37E54A2DB}" dt="2022-10-10T17:30:50.885" v="985"/>
          <ac:spMkLst>
            <pc:docMk/>
            <pc:sldMk cId="2345637351" sldId="281"/>
            <ac:spMk id="8" creationId="{00000000-0000-0000-0000-000000000000}"/>
          </ac:spMkLst>
        </pc:spChg>
        <pc:spChg chg="del mod">
          <ac:chgData name="Susan Binns" userId="ce1786bb-715f-482f-8a3c-1212f769c53b" providerId="ADAL" clId="{CF6EEBCF-9709-4B1D-BCF2-C8F37E54A2DB}" dt="2022-10-10T17:30:53.885" v="988"/>
          <ac:spMkLst>
            <pc:docMk/>
            <pc:sldMk cId="2345637351" sldId="281"/>
            <ac:spMk id="9" creationId="{00000000-0000-0000-0000-000000000000}"/>
          </ac:spMkLst>
        </pc:spChg>
        <pc:picChg chg="del">
          <ac:chgData name="Susan Binns" userId="ce1786bb-715f-482f-8a3c-1212f769c53b" providerId="ADAL" clId="{CF6EEBCF-9709-4B1D-BCF2-C8F37E54A2DB}" dt="2022-10-10T17:30:36.981" v="973" actId="478"/>
          <ac:picMkLst>
            <pc:docMk/>
            <pc:sldMk cId="2345637351" sldId="281"/>
            <ac:picMk id="4" creationId="{00000000-0000-0000-0000-000000000000}"/>
          </ac:picMkLst>
        </pc:picChg>
        <pc:picChg chg="mod">
          <ac:chgData name="Susan Binns" userId="ce1786bb-715f-482f-8a3c-1212f769c53b" providerId="ADAL" clId="{CF6EEBCF-9709-4B1D-BCF2-C8F37E54A2DB}" dt="2022-10-17T18:11:27.068" v="8099" actId="1076"/>
          <ac:picMkLst>
            <pc:docMk/>
            <pc:sldMk cId="2345637351" sldId="281"/>
            <ac:picMk id="6" creationId="{00000000-0000-0000-0000-000000000000}"/>
          </ac:picMkLst>
        </pc:picChg>
        <pc:picChg chg="del">
          <ac:chgData name="Susan Binns" userId="ce1786bb-715f-482f-8a3c-1212f769c53b" providerId="ADAL" clId="{CF6EEBCF-9709-4B1D-BCF2-C8F37E54A2DB}" dt="2022-10-10T17:30:38.435" v="974" actId="478"/>
          <ac:picMkLst>
            <pc:docMk/>
            <pc:sldMk cId="2345637351" sldId="281"/>
            <ac:picMk id="7" creationId="{00000000-0000-0000-0000-000000000000}"/>
          </ac:picMkLst>
        </pc:picChg>
      </pc:sldChg>
      <pc:sldChg chg="addSp delSp modSp mod ord">
        <pc:chgData name="Susan Binns" userId="ce1786bb-715f-482f-8a3c-1212f769c53b" providerId="ADAL" clId="{CF6EEBCF-9709-4B1D-BCF2-C8F37E54A2DB}" dt="2022-10-17T18:12:07.693" v="8102" actId="1076"/>
        <pc:sldMkLst>
          <pc:docMk/>
          <pc:sldMk cId="866679278" sldId="282"/>
        </pc:sldMkLst>
        <pc:spChg chg="mod">
          <ac:chgData name="Susan Binns" userId="ce1786bb-715f-482f-8a3c-1212f769c53b" providerId="ADAL" clId="{CF6EEBCF-9709-4B1D-BCF2-C8F37E54A2DB}" dt="2022-10-15T17:26:05.998" v="7593" actId="113"/>
          <ac:spMkLst>
            <pc:docMk/>
            <pc:sldMk cId="866679278" sldId="282"/>
            <ac:spMk id="2" creationId="{00000000-0000-0000-0000-000000000000}"/>
          </ac:spMkLst>
        </pc:spChg>
        <pc:spChg chg="mod">
          <ac:chgData name="Susan Binns" userId="ce1786bb-715f-482f-8a3c-1212f769c53b" providerId="ADAL" clId="{CF6EEBCF-9709-4B1D-BCF2-C8F37E54A2DB}" dt="2022-10-10T18:46:55.673" v="3816" actId="20577"/>
          <ac:spMkLst>
            <pc:docMk/>
            <pc:sldMk cId="866679278" sldId="282"/>
            <ac:spMk id="3" creationId="{00000000-0000-0000-0000-000000000000}"/>
          </ac:spMkLst>
        </pc:spChg>
        <pc:spChg chg="mod">
          <ac:chgData name="Susan Binns" userId="ce1786bb-715f-482f-8a3c-1212f769c53b" providerId="ADAL" clId="{CF6EEBCF-9709-4B1D-BCF2-C8F37E54A2DB}" dt="2022-10-17T17:46:40.779" v="7971" actId="20577"/>
          <ac:spMkLst>
            <pc:docMk/>
            <pc:sldMk cId="866679278" sldId="282"/>
            <ac:spMk id="8" creationId="{AE2071DD-B62E-7B04-726D-4630F0825708}"/>
          </ac:spMkLst>
        </pc:spChg>
        <pc:picChg chg="add del mod">
          <ac:chgData name="Susan Binns" userId="ce1786bb-715f-482f-8a3c-1212f769c53b" providerId="ADAL" clId="{CF6EEBCF-9709-4B1D-BCF2-C8F37E54A2DB}" dt="2022-10-15T17:25:01.039" v="7585" actId="478"/>
          <ac:picMkLst>
            <pc:docMk/>
            <pc:sldMk cId="866679278" sldId="282"/>
            <ac:picMk id="4" creationId="{CAE7B34F-F325-FAD5-2763-885DE060538D}"/>
          </ac:picMkLst>
        </pc:picChg>
        <pc:picChg chg="mod">
          <ac:chgData name="Susan Binns" userId="ce1786bb-715f-482f-8a3c-1212f769c53b" providerId="ADAL" clId="{CF6EEBCF-9709-4B1D-BCF2-C8F37E54A2DB}" dt="2022-10-17T18:12:07.693" v="8102" actId="1076"/>
          <ac:picMkLst>
            <pc:docMk/>
            <pc:sldMk cId="866679278" sldId="282"/>
            <ac:picMk id="6" creationId="{00000000-0000-0000-0000-000000000000}"/>
          </ac:picMkLst>
        </pc:picChg>
      </pc:sldChg>
      <pc:sldChg chg="addSp delSp modSp mod ord modTransition">
        <pc:chgData name="Susan Binns" userId="ce1786bb-715f-482f-8a3c-1212f769c53b" providerId="ADAL" clId="{CF6EEBCF-9709-4B1D-BCF2-C8F37E54A2DB}" dt="2022-10-17T18:06:02.080" v="8087" actId="255"/>
        <pc:sldMkLst>
          <pc:docMk/>
          <pc:sldMk cId="2115093035" sldId="283"/>
        </pc:sldMkLst>
        <pc:spChg chg="add del mod">
          <ac:chgData name="Susan Binns" userId="ce1786bb-715f-482f-8a3c-1212f769c53b" providerId="ADAL" clId="{CF6EEBCF-9709-4B1D-BCF2-C8F37E54A2DB}" dt="2022-10-17T18:06:02.080" v="8087" actId="255"/>
          <ac:spMkLst>
            <pc:docMk/>
            <pc:sldMk cId="2115093035" sldId="283"/>
            <ac:spMk id="3" creationId="{00000000-0000-0000-0000-000000000000}"/>
          </ac:spMkLst>
        </pc:spChg>
        <pc:spChg chg="mod">
          <ac:chgData name="Susan Binns" userId="ce1786bb-715f-482f-8a3c-1212f769c53b" providerId="ADAL" clId="{CF6EEBCF-9709-4B1D-BCF2-C8F37E54A2DB}" dt="2022-10-15T22:43:06.359" v="7682" actId="33524"/>
          <ac:spMkLst>
            <pc:docMk/>
            <pc:sldMk cId="2115093035" sldId="283"/>
            <ac:spMk id="4" creationId="{00000000-0000-0000-0000-000000000000}"/>
          </ac:spMkLst>
        </pc:spChg>
        <pc:spChg chg="del mod">
          <ac:chgData name="Susan Binns" userId="ce1786bb-715f-482f-8a3c-1212f769c53b" providerId="ADAL" clId="{CF6EEBCF-9709-4B1D-BCF2-C8F37E54A2DB}" dt="2022-10-10T17:49:40.368" v="1711" actId="478"/>
          <ac:spMkLst>
            <pc:docMk/>
            <pc:sldMk cId="2115093035" sldId="283"/>
            <ac:spMk id="5" creationId="{00000000-0000-0000-0000-000000000000}"/>
          </ac:spMkLst>
        </pc:spChg>
        <pc:spChg chg="mod">
          <ac:chgData name="Susan Binns" userId="ce1786bb-715f-482f-8a3c-1212f769c53b" providerId="ADAL" clId="{CF6EEBCF-9709-4B1D-BCF2-C8F37E54A2DB}" dt="2022-10-17T17:45:19.834" v="7959" actId="20577"/>
          <ac:spMkLst>
            <pc:docMk/>
            <pc:sldMk cId="2115093035" sldId="283"/>
            <ac:spMk id="5" creationId="{8291F20C-26F0-8F89-D433-2A1D1F28EB4D}"/>
          </ac:spMkLst>
        </pc:spChg>
        <pc:spChg chg="del">
          <ac:chgData name="Susan Binns" userId="ce1786bb-715f-482f-8a3c-1212f769c53b" providerId="ADAL" clId="{CF6EEBCF-9709-4B1D-BCF2-C8F37E54A2DB}" dt="2022-10-10T17:49:43.690" v="1714" actId="478"/>
          <ac:spMkLst>
            <pc:docMk/>
            <pc:sldMk cId="2115093035" sldId="283"/>
            <ac:spMk id="6" creationId="{00000000-0000-0000-0000-000000000000}"/>
          </ac:spMkLst>
        </pc:spChg>
        <pc:spChg chg="del">
          <ac:chgData name="Susan Binns" userId="ce1786bb-715f-482f-8a3c-1212f769c53b" providerId="ADAL" clId="{CF6EEBCF-9709-4B1D-BCF2-C8F37E54A2DB}" dt="2022-10-10T17:49:42.773" v="1713" actId="478"/>
          <ac:spMkLst>
            <pc:docMk/>
            <pc:sldMk cId="2115093035" sldId="283"/>
            <ac:spMk id="7" creationId="{00000000-0000-0000-0000-000000000000}"/>
          </ac:spMkLst>
        </pc:spChg>
        <pc:spChg chg="add del mod">
          <ac:chgData name="Susan Binns" userId="ce1786bb-715f-482f-8a3c-1212f769c53b" providerId="ADAL" clId="{CF6EEBCF-9709-4B1D-BCF2-C8F37E54A2DB}" dt="2022-10-17T18:05:27.881" v="8083" actId="478"/>
          <ac:spMkLst>
            <pc:docMk/>
            <pc:sldMk cId="2115093035" sldId="283"/>
            <ac:spMk id="7" creationId="{903A436F-D671-A9FE-CC2B-B5A95713C848}"/>
          </ac:spMkLst>
        </pc:spChg>
        <pc:spChg chg="del">
          <ac:chgData name="Susan Binns" userId="ce1786bb-715f-482f-8a3c-1212f769c53b" providerId="ADAL" clId="{CF6EEBCF-9709-4B1D-BCF2-C8F37E54A2DB}" dt="2022-10-10T17:49:41.671" v="1712" actId="478"/>
          <ac:spMkLst>
            <pc:docMk/>
            <pc:sldMk cId="2115093035" sldId="283"/>
            <ac:spMk id="8" creationId="{00000000-0000-0000-0000-000000000000}"/>
          </ac:spMkLst>
        </pc:spChg>
        <pc:graphicFrameChg chg="del mod">
          <ac:chgData name="Susan Binns" userId="ce1786bb-715f-482f-8a3c-1212f769c53b" providerId="ADAL" clId="{CF6EEBCF-9709-4B1D-BCF2-C8F37E54A2DB}" dt="2022-10-10T17:49:55.637" v="1719" actId="478"/>
          <ac:graphicFrameMkLst>
            <pc:docMk/>
            <pc:sldMk cId="2115093035" sldId="283"/>
            <ac:graphicFrameMk id="2" creationId="{00000000-0000-0000-0000-000000000000}"/>
          </ac:graphicFrameMkLst>
        </pc:graphicFrameChg>
        <pc:picChg chg="mod">
          <ac:chgData name="Susan Binns" userId="ce1786bb-715f-482f-8a3c-1212f769c53b" providerId="ADAL" clId="{CF6EEBCF-9709-4B1D-BCF2-C8F37E54A2DB}" dt="2022-10-10T19:54:01.495" v="5311" actId="1076"/>
          <ac:picMkLst>
            <pc:docMk/>
            <pc:sldMk cId="2115093035" sldId="283"/>
            <ac:picMk id="11" creationId="{00000000-0000-0000-0000-000000000000}"/>
          </ac:picMkLst>
        </pc:picChg>
      </pc:sldChg>
      <pc:sldChg chg="delSp modSp mod ord modTransition">
        <pc:chgData name="Susan Binns" userId="ce1786bb-715f-482f-8a3c-1212f769c53b" providerId="ADAL" clId="{CF6EEBCF-9709-4B1D-BCF2-C8F37E54A2DB}" dt="2022-10-17T18:18:29.010" v="8171" actId="20577"/>
        <pc:sldMkLst>
          <pc:docMk/>
          <pc:sldMk cId="348725658" sldId="286"/>
        </pc:sldMkLst>
        <pc:spChg chg="mod">
          <ac:chgData name="Susan Binns" userId="ce1786bb-715f-482f-8a3c-1212f769c53b" providerId="ADAL" clId="{CF6EEBCF-9709-4B1D-BCF2-C8F37E54A2DB}" dt="2022-10-17T18:18:29.010" v="8171" actId="20577"/>
          <ac:spMkLst>
            <pc:docMk/>
            <pc:sldMk cId="348725658" sldId="286"/>
            <ac:spMk id="3" creationId="{00000000-0000-0000-0000-000000000000}"/>
          </ac:spMkLst>
        </pc:spChg>
        <pc:spChg chg="mod">
          <ac:chgData name="Susan Binns" userId="ce1786bb-715f-482f-8a3c-1212f769c53b" providerId="ADAL" clId="{CF6EEBCF-9709-4B1D-BCF2-C8F37E54A2DB}" dt="2022-10-17T17:45:00.112" v="7956" actId="20577"/>
          <ac:spMkLst>
            <pc:docMk/>
            <pc:sldMk cId="348725658" sldId="286"/>
            <ac:spMk id="4" creationId="{0BBDFC17-7265-BD16-19E5-B54B27FC6881}"/>
          </ac:spMkLst>
        </pc:spChg>
        <pc:spChg chg="del">
          <ac:chgData name="Susan Binns" userId="ce1786bb-715f-482f-8a3c-1212f769c53b" providerId="ADAL" clId="{CF6EEBCF-9709-4B1D-BCF2-C8F37E54A2DB}" dt="2022-10-10T18:01:21.003" v="2187" actId="478"/>
          <ac:spMkLst>
            <pc:docMk/>
            <pc:sldMk cId="348725658" sldId="286"/>
            <ac:spMk id="6" creationId="{00000000-0000-0000-0000-000000000000}"/>
          </ac:spMkLst>
        </pc:spChg>
        <pc:spChg chg="del">
          <ac:chgData name="Susan Binns" userId="ce1786bb-715f-482f-8a3c-1212f769c53b" providerId="ADAL" clId="{CF6EEBCF-9709-4B1D-BCF2-C8F37E54A2DB}" dt="2022-10-10T18:01:23.706" v="2188" actId="478"/>
          <ac:spMkLst>
            <pc:docMk/>
            <pc:sldMk cId="348725658" sldId="286"/>
            <ac:spMk id="7" creationId="{00000000-0000-0000-0000-000000000000}"/>
          </ac:spMkLst>
        </pc:spChg>
        <pc:spChg chg="del mod">
          <ac:chgData name="Susan Binns" userId="ce1786bb-715f-482f-8a3c-1212f769c53b" providerId="ADAL" clId="{CF6EEBCF-9709-4B1D-BCF2-C8F37E54A2DB}" dt="2022-10-10T18:01:26.002" v="2190" actId="478"/>
          <ac:spMkLst>
            <pc:docMk/>
            <pc:sldMk cId="348725658" sldId="286"/>
            <ac:spMk id="8" creationId="{00000000-0000-0000-0000-000000000000}"/>
          </ac:spMkLst>
        </pc:spChg>
        <pc:spChg chg="del">
          <ac:chgData name="Susan Binns" userId="ce1786bb-715f-482f-8a3c-1212f769c53b" providerId="ADAL" clId="{CF6EEBCF-9709-4B1D-BCF2-C8F37E54A2DB}" dt="2022-10-10T18:01:28.783" v="2191" actId="478"/>
          <ac:spMkLst>
            <pc:docMk/>
            <pc:sldMk cId="348725658" sldId="286"/>
            <ac:spMk id="9" creationId="{00000000-0000-0000-0000-000000000000}"/>
          </ac:spMkLst>
        </pc:spChg>
        <pc:spChg chg="mod">
          <ac:chgData name="Susan Binns" userId="ce1786bb-715f-482f-8a3c-1212f769c53b" providerId="ADAL" clId="{CF6EEBCF-9709-4B1D-BCF2-C8F37E54A2DB}" dt="2022-10-17T17:59:09.464" v="8013" actId="20577"/>
          <ac:spMkLst>
            <pc:docMk/>
            <pc:sldMk cId="348725658" sldId="286"/>
            <ac:spMk id="10" creationId="{00000000-0000-0000-0000-000000000000}"/>
          </ac:spMkLst>
        </pc:spChg>
        <pc:picChg chg="mod">
          <ac:chgData name="Susan Binns" userId="ce1786bb-715f-482f-8a3c-1212f769c53b" providerId="ADAL" clId="{CF6EEBCF-9709-4B1D-BCF2-C8F37E54A2DB}" dt="2022-10-10T19:53:52.854" v="5310" actId="1076"/>
          <ac:picMkLst>
            <pc:docMk/>
            <pc:sldMk cId="348725658" sldId="286"/>
            <ac:picMk id="11" creationId="{00000000-0000-0000-0000-000000000000}"/>
          </ac:picMkLst>
        </pc:picChg>
      </pc:sldChg>
      <pc:sldChg chg="delSp modSp mod ord modTransition">
        <pc:chgData name="Susan Binns" userId="ce1786bb-715f-482f-8a3c-1212f769c53b" providerId="ADAL" clId="{CF6EEBCF-9709-4B1D-BCF2-C8F37E54A2DB}" dt="2022-10-17T18:11:18.768" v="8097" actId="1076"/>
        <pc:sldMkLst>
          <pc:docMk/>
          <pc:sldMk cId="260058462" sldId="287"/>
        </pc:sldMkLst>
        <pc:spChg chg="mod">
          <ac:chgData name="Susan Binns" userId="ce1786bb-715f-482f-8a3c-1212f769c53b" providerId="ADAL" clId="{CF6EEBCF-9709-4B1D-BCF2-C8F37E54A2DB}" dt="2022-10-10T18:41:52.361" v="3624" actId="255"/>
          <ac:spMkLst>
            <pc:docMk/>
            <pc:sldMk cId="260058462" sldId="287"/>
            <ac:spMk id="3" creationId="{00000000-0000-0000-0000-000000000000}"/>
          </ac:spMkLst>
        </pc:spChg>
        <pc:spChg chg="mod">
          <ac:chgData name="Susan Binns" userId="ce1786bb-715f-482f-8a3c-1212f769c53b" providerId="ADAL" clId="{CF6EEBCF-9709-4B1D-BCF2-C8F37E54A2DB}" dt="2022-10-17T17:44:47.067" v="7953" actId="20577"/>
          <ac:spMkLst>
            <pc:docMk/>
            <pc:sldMk cId="260058462" sldId="287"/>
            <ac:spMk id="4" creationId="{34A3F4D5-8F7E-443D-3DE8-225E754D6C3E}"/>
          </ac:spMkLst>
        </pc:spChg>
        <pc:spChg chg="del">
          <ac:chgData name="Susan Binns" userId="ce1786bb-715f-482f-8a3c-1212f769c53b" providerId="ADAL" clId="{CF6EEBCF-9709-4B1D-BCF2-C8F37E54A2DB}" dt="2022-10-10T18:41:09.169" v="3614" actId="478"/>
          <ac:spMkLst>
            <pc:docMk/>
            <pc:sldMk cId="260058462" sldId="287"/>
            <ac:spMk id="6" creationId="{00000000-0000-0000-0000-000000000000}"/>
          </ac:spMkLst>
        </pc:spChg>
        <pc:spChg chg="del">
          <ac:chgData name="Susan Binns" userId="ce1786bb-715f-482f-8a3c-1212f769c53b" providerId="ADAL" clId="{CF6EEBCF-9709-4B1D-BCF2-C8F37E54A2DB}" dt="2022-10-10T18:41:09.559" v="3615" actId="478"/>
          <ac:spMkLst>
            <pc:docMk/>
            <pc:sldMk cId="260058462" sldId="287"/>
            <ac:spMk id="7" creationId="{00000000-0000-0000-0000-000000000000}"/>
          </ac:spMkLst>
        </pc:spChg>
        <pc:spChg chg="del">
          <ac:chgData name="Susan Binns" userId="ce1786bb-715f-482f-8a3c-1212f769c53b" providerId="ADAL" clId="{CF6EEBCF-9709-4B1D-BCF2-C8F37E54A2DB}" dt="2022-10-10T18:41:10.277" v="3616" actId="478"/>
          <ac:spMkLst>
            <pc:docMk/>
            <pc:sldMk cId="260058462" sldId="287"/>
            <ac:spMk id="8" creationId="{00000000-0000-0000-0000-000000000000}"/>
          </ac:spMkLst>
        </pc:spChg>
        <pc:spChg chg="del">
          <ac:chgData name="Susan Binns" userId="ce1786bb-715f-482f-8a3c-1212f769c53b" providerId="ADAL" clId="{CF6EEBCF-9709-4B1D-BCF2-C8F37E54A2DB}" dt="2022-10-10T18:41:10.793" v="3617" actId="478"/>
          <ac:spMkLst>
            <pc:docMk/>
            <pc:sldMk cId="260058462" sldId="287"/>
            <ac:spMk id="9" creationId="{00000000-0000-0000-0000-000000000000}"/>
          </ac:spMkLst>
        </pc:spChg>
        <pc:spChg chg="mod">
          <ac:chgData name="Susan Binns" userId="ce1786bb-715f-482f-8a3c-1212f769c53b" providerId="ADAL" clId="{CF6EEBCF-9709-4B1D-BCF2-C8F37E54A2DB}" dt="2022-10-10T19:59:50.486" v="5471" actId="20577"/>
          <ac:spMkLst>
            <pc:docMk/>
            <pc:sldMk cId="260058462" sldId="287"/>
            <ac:spMk id="10" creationId="{00000000-0000-0000-0000-000000000000}"/>
          </ac:spMkLst>
        </pc:spChg>
        <pc:picChg chg="mod">
          <ac:chgData name="Susan Binns" userId="ce1786bb-715f-482f-8a3c-1212f769c53b" providerId="ADAL" clId="{CF6EEBCF-9709-4B1D-BCF2-C8F37E54A2DB}" dt="2022-10-17T18:11:18.768" v="8097" actId="1076"/>
          <ac:picMkLst>
            <pc:docMk/>
            <pc:sldMk cId="260058462" sldId="287"/>
            <ac:picMk id="12" creationId="{00000000-0000-0000-0000-000000000000}"/>
          </ac:picMkLst>
        </pc:picChg>
      </pc:sldChg>
      <pc:sldChg chg="addSp delSp modSp mod ord modTransition">
        <pc:chgData name="Susan Binns" userId="ce1786bb-715f-482f-8a3c-1212f769c53b" providerId="ADAL" clId="{CF6EEBCF-9709-4B1D-BCF2-C8F37E54A2DB}" dt="2022-10-17T18:24:52.994" v="8234" actId="20577"/>
        <pc:sldMkLst>
          <pc:docMk/>
          <pc:sldMk cId="639113006" sldId="288"/>
        </pc:sldMkLst>
        <pc:spChg chg="mod">
          <ac:chgData name="Susan Binns" userId="ce1786bb-715f-482f-8a3c-1212f769c53b" providerId="ADAL" clId="{CF6EEBCF-9709-4B1D-BCF2-C8F37E54A2DB}" dt="2022-10-10T18:45:23.694" v="3802" actId="20577"/>
          <ac:spMkLst>
            <pc:docMk/>
            <pc:sldMk cId="639113006" sldId="288"/>
            <ac:spMk id="2" creationId="{00000000-0000-0000-0000-000000000000}"/>
          </ac:spMkLst>
        </pc:spChg>
        <pc:spChg chg="mod">
          <ac:chgData name="Susan Binns" userId="ce1786bb-715f-482f-8a3c-1212f769c53b" providerId="ADAL" clId="{CF6EEBCF-9709-4B1D-BCF2-C8F37E54A2DB}" dt="2022-10-17T17:38:46.542" v="7887" actId="20577"/>
          <ac:spMkLst>
            <pc:docMk/>
            <pc:sldMk cId="639113006" sldId="288"/>
            <ac:spMk id="3" creationId="{1E3D7DFE-B539-D80E-AB39-9805AC96C32F}"/>
          </ac:spMkLst>
        </pc:spChg>
        <pc:spChg chg="del mod">
          <ac:chgData name="Susan Binns" userId="ce1786bb-715f-482f-8a3c-1212f769c53b" providerId="ADAL" clId="{CF6EEBCF-9709-4B1D-BCF2-C8F37E54A2DB}" dt="2022-10-10T18:43:10.325" v="3641" actId="478"/>
          <ac:spMkLst>
            <pc:docMk/>
            <pc:sldMk cId="639113006" sldId="288"/>
            <ac:spMk id="4" creationId="{00000000-0000-0000-0000-000000000000}"/>
          </ac:spMkLst>
        </pc:spChg>
        <pc:spChg chg="mod">
          <ac:chgData name="Susan Binns" userId="ce1786bb-715f-482f-8a3c-1212f769c53b" providerId="ADAL" clId="{CF6EEBCF-9709-4B1D-BCF2-C8F37E54A2DB}" dt="2022-10-17T18:24:52.994" v="8234" actId="20577"/>
          <ac:spMkLst>
            <pc:docMk/>
            <pc:sldMk cId="639113006" sldId="288"/>
            <ac:spMk id="4" creationId="{D2FFC25D-C6D9-D03F-6D63-64414C1007CF}"/>
          </ac:spMkLst>
        </pc:spChg>
        <pc:graphicFrameChg chg="del">
          <ac:chgData name="Susan Binns" userId="ce1786bb-715f-482f-8a3c-1212f769c53b" providerId="ADAL" clId="{CF6EEBCF-9709-4B1D-BCF2-C8F37E54A2DB}" dt="2022-10-10T18:42:58.315" v="3632" actId="478"/>
          <ac:graphicFrameMkLst>
            <pc:docMk/>
            <pc:sldMk cId="639113006" sldId="288"/>
            <ac:graphicFrameMk id="3" creationId="{00000000-0000-0000-0000-000000000000}"/>
          </ac:graphicFrameMkLst>
        </pc:graphicFrameChg>
        <pc:picChg chg="add mod">
          <ac:chgData name="Susan Binns" userId="ce1786bb-715f-482f-8a3c-1212f769c53b" providerId="ADAL" clId="{CF6EEBCF-9709-4B1D-BCF2-C8F37E54A2DB}" dt="2022-10-10T18:45:10.947" v="3801" actId="14100"/>
          <ac:picMkLst>
            <pc:docMk/>
            <pc:sldMk cId="639113006" sldId="288"/>
            <ac:picMk id="6" creationId="{CC2EE209-2AFD-8513-BEB2-B5CA5ED53776}"/>
          </ac:picMkLst>
        </pc:picChg>
        <pc:picChg chg="mod">
          <ac:chgData name="Susan Binns" userId="ce1786bb-715f-482f-8a3c-1212f769c53b" providerId="ADAL" clId="{CF6EEBCF-9709-4B1D-BCF2-C8F37E54A2DB}" dt="2022-10-17T18:12:26.753" v="8107" actId="1076"/>
          <ac:picMkLst>
            <pc:docMk/>
            <pc:sldMk cId="639113006" sldId="288"/>
            <ac:picMk id="8" creationId="{00000000-0000-0000-0000-000000000000}"/>
          </ac:picMkLst>
        </pc:picChg>
      </pc:sldChg>
      <pc:sldChg chg="addSp delSp modSp new mod ord">
        <pc:chgData name="Susan Binns" userId="ce1786bb-715f-482f-8a3c-1212f769c53b" providerId="ADAL" clId="{CF6EEBCF-9709-4B1D-BCF2-C8F37E54A2DB}" dt="2022-10-17T18:17:43.082" v="8146" actId="20577"/>
        <pc:sldMkLst>
          <pc:docMk/>
          <pc:sldMk cId="2051046550" sldId="289"/>
        </pc:sldMkLst>
        <pc:spChg chg="mod">
          <ac:chgData name="Susan Binns" userId="ce1786bb-715f-482f-8a3c-1212f769c53b" providerId="ADAL" clId="{CF6EEBCF-9709-4B1D-BCF2-C8F37E54A2DB}" dt="2022-10-17T18:17:43.082" v="8146" actId="20577"/>
          <ac:spMkLst>
            <pc:docMk/>
            <pc:sldMk cId="2051046550" sldId="289"/>
            <ac:spMk id="2" creationId="{E0E84AF7-7202-2349-F0DC-9EF99B13BFF9}"/>
          </ac:spMkLst>
        </pc:spChg>
        <pc:spChg chg="del">
          <ac:chgData name="Susan Binns" userId="ce1786bb-715f-482f-8a3c-1212f769c53b" providerId="ADAL" clId="{CF6EEBCF-9709-4B1D-BCF2-C8F37E54A2DB}" dt="2022-10-10T19:16:34.913" v="3880"/>
          <ac:spMkLst>
            <pc:docMk/>
            <pc:sldMk cId="2051046550" sldId="289"/>
            <ac:spMk id="3" creationId="{9E2A77F3-A6C2-710B-7326-538FC56C8899}"/>
          </ac:spMkLst>
        </pc:spChg>
        <pc:spChg chg="mod">
          <ac:chgData name="Susan Binns" userId="ce1786bb-715f-482f-8a3c-1212f769c53b" providerId="ADAL" clId="{CF6EEBCF-9709-4B1D-BCF2-C8F37E54A2DB}" dt="2022-10-17T17:46:35.020" v="7969" actId="20577"/>
          <ac:spMkLst>
            <pc:docMk/>
            <pc:sldMk cId="2051046550" sldId="289"/>
            <ac:spMk id="4" creationId="{2F043720-B293-FBC4-B7F9-2A9611159DAD}"/>
          </ac:spMkLst>
        </pc:spChg>
        <pc:spChg chg="add mod">
          <ac:chgData name="Susan Binns" userId="ce1786bb-715f-482f-8a3c-1212f769c53b" providerId="ADAL" clId="{CF6EEBCF-9709-4B1D-BCF2-C8F37E54A2DB}" dt="2022-10-10T19:22:22.008" v="4333" actId="313"/>
          <ac:spMkLst>
            <pc:docMk/>
            <pc:sldMk cId="2051046550" sldId="289"/>
            <ac:spMk id="9" creationId="{82008A5C-8EF1-01F6-F58A-0C38ACE332D9}"/>
          </ac:spMkLst>
        </pc:spChg>
        <pc:picChg chg="add del mod">
          <ac:chgData name="Susan Binns" userId="ce1786bb-715f-482f-8a3c-1212f769c53b" providerId="ADAL" clId="{CF6EEBCF-9709-4B1D-BCF2-C8F37E54A2DB}" dt="2022-10-10T19:20:07.914" v="3942" actId="478"/>
          <ac:picMkLst>
            <pc:docMk/>
            <pc:sldMk cId="2051046550" sldId="289"/>
            <ac:picMk id="5" creationId="{A4DF05A2-F5D0-AD95-7BD2-C4E285975471}"/>
          </ac:picMkLst>
        </pc:picChg>
        <pc:picChg chg="add mod">
          <ac:chgData name="Susan Binns" userId="ce1786bb-715f-482f-8a3c-1212f769c53b" providerId="ADAL" clId="{CF6EEBCF-9709-4B1D-BCF2-C8F37E54A2DB}" dt="2022-10-17T18:11:55.686" v="8100" actId="1076"/>
          <ac:picMkLst>
            <pc:docMk/>
            <pc:sldMk cId="2051046550" sldId="289"/>
            <ac:picMk id="6" creationId="{2FFEEF89-AABF-7AA9-F61A-D8971CAEF79D}"/>
          </ac:picMkLst>
        </pc:picChg>
        <pc:picChg chg="add mod">
          <ac:chgData name="Susan Binns" userId="ce1786bb-715f-482f-8a3c-1212f769c53b" providerId="ADAL" clId="{CF6EEBCF-9709-4B1D-BCF2-C8F37E54A2DB}" dt="2022-10-10T19:17:17.283" v="3888"/>
          <ac:picMkLst>
            <pc:docMk/>
            <pc:sldMk cId="2051046550" sldId="289"/>
            <ac:picMk id="7" creationId="{3D9744BF-DF5B-2594-248B-F3A3D2D8DB92}"/>
          </ac:picMkLst>
        </pc:picChg>
      </pc:sldChg>
      <pc:sldChg chg="modSp new del mod ord">
        <pc:chgData name="Susan Binns" userId="ce1786bb-715f-482f-8a3c-1212f769c53b" providerId="ADAL" clId="{CF6EEBCF-9709-4B1D-BCF2-C8F37E54A2DB}" dt="2022-10-10T19:48:18.477" v="5285" actId="2696"/>
        <pc:sldMkLst>
          <pc:docMk/>
          <pc:sldMk cId="2535347529" sldId="290"/>
        </pc:sldMkLst>
        <pc:spChg chg="mod">
          <ac:chgData name="Susan Binns" userId="ce1786bb-715f-482f-8a3c-1212f769c53b" providerId="ADAL" clId="{CF6EEBCF-9709-4B1D-BCF2-C8F37E54A2DB}" dt="2022-10-10T19:39:27.813" v="4486" actId="20577"/>
          <ac:spMkLst>
            <pc:docMk/>
            <pc:sldMk cId="2535347529" sldId="290"/>
            <ac:spMk id="2" creationId="{2EAD53FE-3268-D132-C569-861EFC7B57D2}"/>
          </ac:spMkLst>
        </pc:spChg>
        <pc:spChg chg="mod">
          <ac:chgData name="Susan Binns" userId="ce1786bb-715f-482f-8a3c-1212f769c53b" providerId="ADAL" clId="{CF6EEBCF-9709-4B1D-BCF2-C8F37E54A2DB}" dt="2022-10-10T19:44:35.406" v="5198" actId="20577"/>
          <ac:spMkLst>
            <pc:docMk/>
            <pc:sldMk cId="2535347529" sldId="290"/>
            <ac:spMk id="3" creationId="{2347618D-CEB0-DDE8-0D9D-A9160D62E032}"/>
          </ac:spMkLst>
        </pc:spChg>
      </pc:sldChg>
      <pc:sldChg chg="addSp delSp modSp new mod modTransition">
        <pc:chgData name="Susan Binns" userId="ce1786bb-715f-482f-8a3c-1212f769c53b" providerId="ADAL" clId="{CF6EEBCF-9709-4B1D-BCF2-C8F37E54A2DB}" dt="2022-10-17T18:24:56.835" v="8236" actId="20577"/>
        <pc:sldMkLst>
          <pc:docMk/>
          <pc:sldMk cId="3567017673" sldId="291"/>
        </pc:sldMkLst>
        <pc:spChg chg="mod">
          <ac:chgData name="Susan Binns" userId="ce1786bb-715f-482f-8a3c-1212f769c53b" providerId="ADAL" clId="{CF6EEBCF-9709-4B1D-BCF2-C8F37E54A2DB}" dt="2022-10-10T20:07:19.301" v="5476" actId="20577"/>
          <ac:spMkLst>
            <pc:docMk/>
            <pc:sldMk cId="3567017673" sldId="291"/>
            <ac:spMk id="2" creationId="{99C9531E-BC0C-C98C-E195-036733D471E5}"/>
          </ac:spMkLst>
        </pc:spChg>
        <pc:spChg chg="del">
          <ac:chgData name="Susan Binns" userId="ce1786bb-715f-482f-8a3c-1212f769c53b" providerId="ADAL" clId="{CF6EEBCF-9709-4B1D-BCF2-C8F37E54A2DB}" dt="2022-10-10T20:06:31.634" v="5472"/>
          <ac:spMkLst>
            <pc:docMk/>
            <pc:sldMk cId="3567017673" sldId="291"/>
            <ac:spMk id="3" creationId="{8B1678F2-7B7F-491F-B2FF-3DE8139BF708}"/>
          </ac:spMkLst>
        </pc:spChg>
        <pc:spChg chg="mod">
          <ac:chgData name="Susan Binns" userId="ce1786bb-715f-482f-8a3c-1212f769c53b" providerId="ADAL" clId="{CF6EEBCF-9709-4B1D-BCF2-C8F37E54A2DB}" dt="2022-10-17T17:38:40.957" v="7886" actId="20577"/>
          <ac:spMkLst>
            <pc:docMk/>
            <pc:sldMk cId="3567017673" sldId="291"/>
            <ac:spMk id="3" creationId="{A8BF72E2-0702-3701-643F-E22C4F5FB8BC}"/>
          </ac:spMkLst>
        </pc:spChg>
        <pc:spChg chg="mod">
          <ac:chgData name="Susan Binns" userId="ce1786bb-715f-482f-8a3c-1212f769c53b" providerId="ADAL" clId="{CF6EEBCF-9709-4B1D-BCF2-C8F37E54A2DB}" dt="2022-10-17T18:24:56.835" v="8236" actId="20577"/>
          <ac:spMkLst>
            <pc:docMk/>
            <pc:sldMk cId="3567017673" sldId="291"/>
            <ac:spMk id="4" creationId="{55569D7C-07B6-1297-CB73-73E2A2ED0682}"/>
          </ac:spMkLst>
        </pc:spChg>
        <pc:picChg chg="add mod">
          <ac:chgData name="Susan Binns" userId="ce1786bb-715f-482f-8a3c-1212f769c53b" providerId="ADAL" clId="{CF6EEBCF-9709-4B1D-BCF2-C8F37E54A2DB}" dt="2022-10-17T17:47:32.842" v="7980"/>
          <ac:picMkLst>
            <pc:docMk/>
            <pc:sldMk cId="3567017673" sldId="291"/>
            <ac:picMk id="5" creationId="{28274832-AA4C-549D-4B48-0A4579EB5624}"/>
          </ac:picMkLst>
        </pc:picChg>
        <pc:picChg chg="add mod">
          <ac:chgData name="Susan Binns" userId="ce1786bb-715f-482f-8a3c-1212f769c53b" providerId="ADAL" clId="{CF6EEBCF-9709-4B1D-BCF2-C8F37E54A2DB}" dt="2022-10-17T18:12:29.789" v="8108" actId="1076"/>
          <ac:picMkLst>
            <pc:docMk/>
            <pc:sldMk cId="3567017673" sldId="291"/>
            <ac:picMk id="6" creationId="{BBCDD438-3B18-9490-FEEB-231119F06018}"/>
          </ac:picMkLst>
        </pc:picChg>
        <pc:picChg chg="add mod">
          <ac:chgData name="Susan Binns" userId="ce1786bb-715f-482f-8a3c-1212f769c53b" providerId="ADAL" clId="{CF6EEBCF-9709-4B1D-BCF2-C8F37E54A2DB}" dt="2022-10-10T20:07:15.797" v="5475" actId="1076"/>
          <ac:picMkLst>
            <pc:docMk/>
            <pc:sldMk cId="3567017673" sldId="291"/>
            <ac:picMk id="1026" creationId="{E8E6BA57-ED70-FC2B-9CFD-4EA6F7739909}"/>
          </ac:picMkLst>
        </pc:picChg>
      </pc:sldChg>
      <pc:sldChg chg="modSp add mod ord modTransition modShow">
        <pc:chgData name="Susan Binns" userId="ce1786bb-715f-482f-8a3c-1212f769c53b" providerId="ADAL" clId="{CF6EEBCF-9709-4B1D-BCF2-C8F37E54A2DB}" dt="2022-10-17T18:04:27.229" v="8067"/>
        <pc:sldMkLst>
          <pc:docMk/>
          <pc:sldMk cId="151555712" sldId="585"/>
        </pc:sldMkLst>
        <pc:spChg chg="mod">
          <ac:chgData name="Susan Binns" userId="ce1786bb-715f-482f-8a3c-1212f769c53b" providerId="ADAL" clId="{CF6EEBCF-9709-4B1D-BCF2-C8F37E54A2DB}" dt="2022-10-17T17:42:14.652" v="7927" actId="20577"/>
          <ac:spMkLst>
            <pc:docMk/>
            <pc:sldMk cId="151555712" sldId="585"/>
            <ac:spMk id="2" creationId="{00000000-0000-0000-0000-000000000000}"/>
          </ac:spMkLst>
        </pc:spChg>
        <pc:spChg chg="mod">
          <ac:chgData name="Susan Binns" userId="ce1786bb-715f-482f-8a3c-1212f769c53b" providerId="ADAL" clId="{CF6EEBCF-9709-4B1D-BCF2-C8F37E54A2DB}" dt="2022-10-17T17:46:28.431" v="7967" actId="207"/>
          <ac:spMkLst>
            <pc:docMk/>
            <pc:sldMk cId="151555712" sldId="585"/>
            <ac:spMk id="3" creationId="{00000000-0000-0000-0000-000000000000}"/>
          </ac:spMkLst>
        </pc:spChg>
        <pc:spChg chg="mod">
          <ac:chgData name="Susan Binns" userId="ce1786bb-715f-482f-8a3c-1212f769c53b" providerId="ADAL" clId="{CF6EEBCF-9709-4B1D-BCF2-C8F37E54A2DB}" dt="2022-10-17T17:43:04.432" v="7947" actId="207"/>
          <ac:spMkLst>
            <pc:docMk/>
            <pc:sldMk cId="151555712" sldId="585"/>
            <ac:spMk id="4" creationId="{00000000-0000-0000-0000-000000000000}"/>
          </ac:spMkLst>
        </pc:spChg>
      </pc:sldChg>
      <pc:sldChg chg="addSp modSp add mod ord modTransition">
        <pc:chgData name="Susan Binns" userId="ce1786bb-715f-482f-8a3c-1212f769c53b" providerId="ADAL" clId="{CF6EEBCF-9709-4B1D-BCF2-C8F37E54A2DB}" dt="2022-10-17T18:18:06.637" v="8168" actId="20577"/>
        <pc:sldMkLst>
          <pc:docMk/>
          <pc:sldMk cId="157526267" sldId="586"/>
        </pc:sldMkLst>
        <pc:spChg chg="mod">
          <ac:chgData name="Susan Binns" userId="ce1786bb-715f-482f-8a3c-1212f769c53b" providerId="ADAL" clId="{CF6EEBCF-9709-4B1D-BCF2-C8F37E54A2DB}" dt="2022-10-17T18:18:06.637" v="8168" actId="20577"/>
          <ac:spMkLst>
            <pc:docMk/>
            <pc:sldMk cId="157526267" sldId="586"/>
            <ac:spMk id="2" creationId="{00000000-0000-0000-0000-000000000000}"/>
          </ac:spMkLst>
        </pc:spChg>
        <pc:spChg chg="mod">
          <ac:chgData name="Susan Binns" userId="ce1786bb-715f-482f-8a3c-1212f769c53b" providerId="ADAL" clId="{CF6EEBCF-9709-4B1D-BCF2-C8F37E54A2DB}" dt="2022-10-10T19:46:37.738" v="5201" actId="27636"/>
          <ac:spMkLst>
            <pc:docMk/>
            <pc:sldMk cId="157526267" sldId="586"/>
            <ac:spMk id="4" creationId="{00000000-0000-0000-0000-000000000000}"/>
          </ac:spMkLst>
        </pc:spChg>
        <pc:spChg chg="add mod">
          <ac:chgData name="Susan Binns" userId="ce1786bb-715f-482f-8a3c-1212f769c53b" providerId="ADAL" clId="{CF6EEBCF-9709-4B1D-BCF2-C8F37E54A2DB}" dt="2022-10-17T17:46:18.797" v="7965" actId="20577"/>
          <ac:spMkLst>
            <pc:docMk/>
            <pc:sldMk cId="157526267" sldId="586"/>
            <ac:spMk id="5" creationId="{B1462A8D-E7C7-9D9A-F31A-8B75126B6AB8}"/>
          </ac:spMkLst>
        </pc:spChg>
      </pc:sldChg>
      <pc:sldChg chg="addSp modSp new mod">
        <pc:chgData name="Susan Binns" userId="ce1786bb-715f-482f-8a3c-1212f769c53b" providerId="ADAL" clId="{CF6EEBCF-9709-4B1D-BCF2-C8F37E54A2DB}" dt="2022-10-17T17:45:04.575" v="7957" actId="20577"/>
        <pc:sldMkLst>
          <pc:docMk/>
          <pc:sldMk cId="390622427" sldId="587"/>
        </pc:sldMkLst>
        <pc:spChg chg="mod">
          <ac:chgData name="Susan Binns" userId="ce1786bb-715f-482f-8a3c-1212f769c53b" providerId="ADAL" clId="{CF6EEBCF-9709-4B1D-BCF2-C8F37E54A2DB}" dt="2022-10-15T17:08:38.987" v="6183" actId="1076"/>
          <ac:spMkLst>
            <pc:docMk/>
            <pc:sldMk cId="390622427" sldId="587"/>
            <ac:spMk id="2" creationId="{216BAA45-D6DD-CC37-185F-446CE75EAA3C}"/>
          </ac:spMkLst>
        </pc:spChg>
        <pc:spChg chg="mod">
          <ac:chgData name="Susan Binns" userId="ce1786bb-715f-482f-8a3c-1212f769c53b" providerId="ADAL" clId="{CF6EEBCF-9709-4B1D-BCF2-C8F37E54A2DB}" dt="2022-10-15T17:10:44.720" v="6472" actId="20577"/>
          <ac:spMkLst>
            <pc:docMk/>
            <pc:sldMk cId="390622427" sldId="587"/>
            <ac:spMk id="3" creationId="{2AA3B287-4650-A7A3-CE93-7F778490DCAD}"/>
          </ac:spMkLst>
        </pc:spChg>
        <pc:spChg chg="mod">
          <ac:chgData name="Susan Binns" userId="ce1786bb-715f-482f-8a3c-1212f769c53b" providerId="ADAL" clId="{CF6EEBCF-9709-4B1D-BCF2-C8F37E54A2DB}" dt="2022-10-17T17:45:04.575" v="7957" actId="20577"/>
          <ac:spMkLst>
            <pc:docMk/>
            <pc:sldMk cId="390622427" sldId="587"/>
            <ac:spMk id="7" creationId="{5EBBC6B3-CDE1-6E4E-F078-CBF30D55F9CC}"/>
          </ac:spMkLst>
        </pc:spChg>
        <pc:picChg chg="add mod">
          <ac:chgData name="Susan Binns" userId="ce1786bb-715f-482f-8a3c-1212f769c53b" providerId="ADAL" clId="{CF6EEBCF-9709-4B1D-BCF2-C8F37E54A2DB}" dt="2022-10-15T17:11:38.506" v="6477" actId="1076"/>
          <ac:picMkLst>
            <pc:docMk/>
            <pc:sldMk cId="390622427" sldId="587"/>
            <ac:picMk id="4" creationId="{DD2A5CC5-8BD8-2604-DA9A-6627ED485854}"/>
          </ac:picMkLst>
        </pc:picChg>
        <pc:picChg chg="add mod">
          <ac:chgData name="Susan Binns" userId="ce1786bb-715f-482f-8a3c-1212f769c53b" providerId="ADAL" clId="{CF6EEBCF-9709-4B1D-BCF2-C8F37E54A2DB}" dt="2022-10-15T17:11:24.071" v="6476"/>
          <ac:picMkLst>
            <pc:docMk/>
            <pc:sldMk cId="390622427" sldId="587"/>
            <ac:picMk id="5" creationId="{EBF68C7F-CE33-3E07-2004-EF41E1974DEB}"/>
          </ac:picMkLst>
        </pc:picChg>
      </pc:sldChg>
      <pc:sldChg chg="addSp delSp modSp new mod">
        <pc:chgData name="Susan Binns" userId="ce1786bb-715f-482f-8a3c-1212f769c53b" providerId="ADAL" clId="{CF6EEBCF-9709-4B1D-BCF2-C8F37E54A2DB}" dt="2022-10-17T18:12:14.654" v="8104" actId="1076"/>
        <pc:sldMkLst>
          <pc:docMk/>
          <pc:sldMk cId="318709228" sldId="588"/>
        </pc:sldMkLst>
        <pc:spChg chg="mod">
          <ac:chgData name="Susan Binns" userId="ce1786bb-715f-482f-8a3c-1212f769c53b" providerId="ADAL" clId="{CF6EEBCF-9709-4B1D-BCF2-C8F37E54A2DB}" dt="2022-10-15T17:26:00.063" v="7592" actId="113"/>
          <ac:spMkLst>
            <pc:docMk/>
            <pc:sldMk cId="318709228" sldId="588"/>
            <ac:spMk id="2" creationId="{16013B81-27FB-73C3-7186-6889E18288AC}"/>
          </ac:spMkLst>
        </pc:spChg>
        <pc:spChg chg="mod">
          <ac:chgData name="Susan Binns" userId="ce1786bb-715f-482f-8a3c-1212f769c53b" providerId="ADAL" clId="{CF6EEBCF-9709-4B1D-BCF2-C8F37E54A2DB}" dt="2022-10-15T17:18:28.274" v="6821" actId="20577"/>
          <ac:spMkLst>
            <pc:docMk/>
            <pc:sldMk cId="318709228" sldId="588"/>
            <ac:spMk id="3" creationId="{49214493-296D-45ED-B211-7E0C5763E752}"/>
          </ac:spMkLst>
        </pc:spChg>
        <pc:spChg chg="mod">
          <ac:chgData name="Susan Binns" userId="ce1786bb-715f-482f-8a3c-1212f769c53b" providerId="ADAL" clId="{CF6EEBCF-9709-4B1D-BCF2-C8F37E54A2DB}" dt="2022-10-17T17:46:45.929" v="7973" actId="20577"/>
          <ac:spMkLst>
            <pc:docMk/>
            <pc:sldMk cId="318709228" sldId="588"/>
            <ac:spMk id="8" creationId="{12B8FE11-9C9A-4E35-2A89-7B686760C5C7}"/>
          </ac:spMkLst>
        </pc:spChg>
        <pc:picChg chg="add mod">
          <ac:chgData name="Susan Binns" userId="ce1786bb-715f-482f-8a3c-1212f769c53b" providerId="ADAL" clId="{CF6EEBCF-9709-4B1D-BCF2-C8F37E54A2DB}" dt="2022-10-15T17:13:39.687" v="6479"/>
          <ac:picMkLst>
            <pc:docMk/>
            <pc:sldMk cId="318709228" sldId="588"/>
            <ac:picMk id="4" creationId="{73227B96-CCBA-B543-8EC2-CC85A0E14816}"/>
          </ac:picMkLst>
        </pc:picChg>
        <pc:picChg chg="add del mod">
          <ac:chgData name="Susan Binns" userId="ce1786bb-715f-482f-8a3c-1212f769c53b" providerId="ADAL" clId="{CF6EEBCF-9709-4B1D-BCF2-C8F37E54A2DB}" dt="2022-10-15T17:13:54.535" v="6482"/>
          <ac:picMkLst>
            <pc:docMk/>
            <pc:sldMk cId="318709228" sldId="588"/>
            <ac:picMk id="5" creationId="{7CE9C630-4CCD-FD00-00AA-8D7B9F78DDF6}"/>
          </ac:picMkLst>
        </pc:picChg>
        <pc:picChg chg="add mod">
          <ac:chgData name="Susan Binns" userId="ce1786bb-715f-482f-8a3c-1212f769c53b" providerId="ADAL" clId="{CF6EEBCF-9709-4B1D-BCF2-C8F37E54A2DB}" dt="2022-10-17T18:12:14.654" v="8104" actId="1076"/>
          <ac:picMkLst>
            <pc:docMk/>
            <pc:sldMk cId="318709228" sldId="588"/>
            <ac:picMk id="6" creationId="{038A6C99-AB2A-CE46-D759-56F004982115}"/>
          </ac:picMkLst>
        </pc:picChg>
      </pc:sldChg>
      <pc:sldChg chg="addSp modSp new mod">
        <pc:chgData name="Susan Binns" userId="ce1786bb-715f-482f-8a3c-1212f769c53b" providerId="ADAL" clId="{CF6EEBCF-9709-4B1D-BCF2-C8F37E54A2DB}" dt="2022-10-17T18:12:17.946" v="8105" actId="1076"/>
        <pc:sldMkLst>
          <pc:docMk/>
          <pc:sldMk cId="476892871" sldId="589"/>
        </pc:sldMkLst>
        <pc:spChg chg="mod">
          <ac:chgData name="Susan Binns" userId="ce1786bb-715f-482f-8a3c-1212f769c53b" providerId="ADAL" clId="{CF6EEBCF-9709-4B1D-BCF2-C8F37E54A2DB}" dt="2022-10-15T17:25:18.135" v="7587" actId="113"/>
          <ac:spMkLst>
            <pc:docMk/>
            <pc:sldMk cId="476892871" sldId="589"/>
            <ac:spMk id="2" creationId="{0BC22348-3E3D-3608-F7E7-FFCD8A5B7416}"/>
          </ac:spMkLst>
        </pc:spChg>
        <pc:spChg chg="mod">
          <ac:chgData name="Susan Binns" userId="ce1786bb-715f-482f-8a3c-1212f769c53b" providerId="ADAL" clId="{CF6EEBCF-9709-4B1D-BCF2-C8F37E54A2DB}" dt="2022-10-15T17:24:46.401" v="7583" actId="20577"/>
          <ac:spMkLst>
            <pc:docMk/>
            <pc:sldMk cId="476892871" sldId="589"/>
            <ac:spMk id="3" creationId="{66F33FAE-3C76-6861-B416-A85BC06447D7}"/>
          </ac:spMkLst>
        </pc:spChg>
        <pc:spChg chg="mod">
          <ac:chgData name="Susan Binns" userId="ce1786bb-715f-482f-8a3c-1212f769c53b" providerId="ADAL" clId="{CF6EEBCF-9709-4B1D-BCF2-C8F37E54A2DB}" dt="2022-10-17T17:46:49.177" v="7975" actId="20577"/>
          <ac:spMkLst>
            <pc:docMk/>
            <pc:sldMk cId="476892871" sldId="589"/>
            <ac:spMk id="7" creationId="{2CB1F7C7-49D6-AC5F-2242-6FCE21CCA93B}"/>
          </ac:spMkLst>
        </pc:spChg>
        <pc:picChg chg="add mod">
          <ac:chgData name="Susan Binns" userId="ce1786bb-715f-482f-8a3c-1212f769c53b" providerId="ADAL" clId="{CF6EEBCF-9709-4B1D-BCF2-C8F37E54A2DB}" dt="2022-10-15T17:24:56.452" v="7584"/>
          <ac:picMkLst>
            <pc:docMk/>
            <pc:sldMk cId="476892871" sldId="589"/>
            <ac:picMk id="4" creationId="{DC115F56-7E8F-F711-BB34-51766C99ACA0}"/>
          </ac:picMkLst>
        </pc:picChg>
        <pc:picChg chg="add mod">
          <ac:chgData name="Susan Binns" userId="ce1786bb-715f-482f-8a3c-1212f769c53b" providerId="ADAL" clId="{CF6EEBCF-9709-4B1D-BCF2-C8F37E54A2DB}" dt="2022-10-17T18:12:17.946" v="8105" actId="1076"/>
          <ac:picMkLst>
            <pc:docMk/>
            <pc:sldMk cId="476892871" sldId="589"/>
            <ac:picMk id="5" creationId="{7E60638B-5141-1B87-1366-6A9C162A8E63}"/>
          </ac:picMkLst>
        </pc:picChg>
      </pc:sldChg>
      <pc:sldChg chg="addSp delSp modSp new mod">
        <pc:chgData name="Susan Binns" userId="ce1786bb-715f-482f-8a3c-1212f769c53b" providerId="ADAL" clId="{CF6EEBCF-9709-4B1D-BCF2-C8F37E54A2DB}" dt="2022-10-17T18:24:48.416" v="8232" actId="20577"/>
        <pc:sldMkLst>
          <pc:docMk/>
          <pc:sldMk cId="110816061" sldId="590"/>
        </pc:sldMkLst>
        <pc:spChg chg="del">
          <ac:chgData name="Susan Binns" userId="ce1786bb-715f-482f-8a3c-1212f769c53b" providerId="ADAL" clId="{CF6EEBCF-9709-4B1D-BCF2-C8F37E54A2DB}" dt="2022-10-17T17:31:32.793" v="7865" actId="478"/>
          <ac:spMkLst>
            <pc:docMk/>
            <pc:sldMk cId="110816061" sldId="590"/>
            <ac:spMk id="2" creationId="{A5E0B023-6C45-B17A-D795-8F6CE0675E76}"/>
          </ac:spMkLst>
        </pc:spChg>
        <pc:spChg chg="del mod">
          <ac:chgData name="Susan Binns" userId="ce1786bb-715f-482f-8a3c-1212f769c53b" providerId="ADAL" clId="{CF6EEBCF-9709-4B1D-BCF2-C8F37E54A2DB}" dt="2022-10-17T17:31:27.548" v="7864" actId="478"/>
          <ac:spMkLst>
            <pc:docMk/>
            <pc:sldMk cId="110816061" sldId="590"/>
            <ac:spMk id="3" creationId="{BCA23D63-5ACC-91B5-1CDA-49A07CA73DA1}"/>
          </ac:spMkLst>
        </pc:spChg>
        <pc:spChg chg="mod">
          <ac:chgData name="Susan Binns" userId="ce1786bb-715f-482f-8a3c-1212f769c53b" providerId="ADAL" clId="{CF6EEBCF-9709-4B1D-BCF2-C8F37E54A2DB}" dt="2022-10-17T18:24:48.416" v="8232" actId="20577"/>
          <ac:spMkLst>
            <pc:docMk/>
            <pc:sldMk cId="110816061" sldId="590"/>
            <ac:spMk id="4" creationId="{66BAFC66-C7F0-03D5-219E-187B027DEC1A}"/>
          </ac:spMkLst>
        </pc:spChg>
        <pc:spChg chg="add mod">
          <ac:chgData name="Susan Binns" userId="ce1786bb-715f-482f-8a3c-1212f769c53b" providerId="ADAL" clId="{CF6EEBCF-9709-4B1D-BCF2-C8F37E54A2DB}" dt="2022-10-17T18:24:42.773" v="8230" actId="20577"/>
          <ac:spMkLst>
            <pc:docMk/>
            <pc:sldMk cId="110816061" sldId="590"/>
            <ac:spMk id="11" creationId="{204332D7-5669-A141-25F8-BC06AF1C29D5}"/>
          </ac:spMkLst>
        </pc:spChg>
        <pc:picChg chg="add del mod">
          <ac:chgData name="Susan Binns" userId="ce1786bb-715f-482f-8a3c-1212f769c53b" providerId="ADAL" clId="{CF6EEBCF-9709-4B1D-BCF2-C8F37E54A2DB}" dt="2022-10-17T17:31:57.240" v="7869" actId="478"/>
          <ac:picMkLst>
            <pc:docMk/>
            <pc:sldMk cId="110816061" sldId="590"/>
            <ac:picMk id="6" creationId="{14B3AEA7-C207-25D0-659E-03B6DEC1C532}"/>
          </ac:picMkLst>
        </pc:picChg>
        <pc:picChg chg="add del mod">
          <ac:chgData name="Susan Binns" userId="ce1786bb-715f-482f-8a3c-1212f769c53b" providerId="ADAL" clId="{CF6EEBCF-9709-4B1D-BCF2-C8F37E54A2DB}" dt="2022-10-17T17:32:10.842" v="7871" actId="478"/>
          <ac:picMkLst>
            <pc:docMk/>
            <pc:sldMk cId="110816061" sldId="590"/>
            <ac:picMk id="7" creationId="{DEC1A54B-7DEE-63DF-854D-F84A842F6AB3}"/>
          </ac:picMkLst>
        </pc:picChg>
        <pc:picChg chg="add del mod">
          <ac:chgData name="Susan Binns" userId="ce1786bb-715f-482f-8a3c-1212f769c53b" providerId="ADAL" clId="{CF6EEBCF-9709-4B1D-BCF2-C8F37E54A2DB}" dt="2022-10-17T17:37:03.179" v="7874" actId="478"/>
          <ac:picMkLst>
            <pc:docMk/>
            <pc:sldMk cId="110816061" sldId="590"/>
            <ac:picMk id="8" creationId="{AA6B587D-9DAC-F469-9630-0973E9ABEFE0}"/>
          </ac:picMkLst>
        </pc:picChg>
        <pc:picChg chg="add mod">
          <ac:chgData name="Susan Binns" userId="ce1786bb-715f-482f-8a3c-1212f769c53b" providerId="ADAL" clId="{CF6EEBCF-9709-4B1D-BCF2-C8F37E54A2DB}" dt="2022-10-17T17:38:13.354" v="7880" actId="1076"/>
          <ac:picMkLst>
            <pc:docMk/>
            <pc:sldMk cId="110816061" sldId="590"/>
            <ac:picMk id="9" creationId="{960EFC12-7061-824F-D652-DC645838F7DA}"/>
          </ac:picMkLst>
        </pc:picChg>
        <pc:picChg chg="add mod">
          <ac:chgData name="Susan Binns" userId="ce1786bb-715f-482f-8a3c-1212f769c53b" providerId="ADAL" clId="{CF6EEBCF-9709-4B1D-BCF2-C8F37E54A2DB}" dt="2022-10-17T18:12:22.626" v="8106" actId="1076"/>
          <ac:picMkLst>
            <pc:docMk/>
            <pc:sldMk cId="110816061" sldId="590"/>
            <ac:picMk id="10" creationId="{71ECE13B-EF5B-6F4A-C783-9284FEE01CB9}"/>
          </ac:picMkLst>
        </pc:picChg>
        <pc:picChg chg="add del mod">
          <ac:chgData name="Susan Binns" userId="ce1786bb-715f-482f-8a3c-1212f769c53b" providerId="ADAL" clId="{CF6EEBCF-9709-4B1D-BCF2-C8F37E54A2DB}" dt="2022-10-17T17:37:05.276" v="7875" actId="478"/>
          <ac:picMkLst>
            <pc:docMk/>
            <pc:sldMk cId="110816061" sldId="590"/>
            <ac:picMk id="1026" creationId="{2D9D0113-9036-3B92-E9F4-D78A5B292AE3}"/>
          </ac:picMkLst>
        </pc:picChg>
        <pc:picChg chg="add mod">
          <ac:chgData name="Susan Binns" userId="ce1786bb-715f-482f-8a3c-1212f769c53b" providerId="ADAL" clId="{CF6EEBCF-9709-4B1D-BCF2-C8F37E54A2DB}" dt="2022-10-17T18:16:27.318" v="8119" actId="1076"/>
          <ac:picMkLst>
            <pc:docMk/>
            <pc:sldMk cId="110816061" sldId="590"/>
            <ac:picMk id="1028" creationId="{792E3190-EA1B-56E3-0683-678704F73334}"/>
          </ac:picMkLst>
        </pc:picChg>
      </pc:sldChg>
      <pc:sldChg chg="modSp new del mod">
        <pc:chgData name="Susan Binns" userId="ce1786bb-715f-482f-8a3c-1212f769c53b" providerId="ADAL" clId="{CF6EEBCF-9709-4B1D-BCF2-C8F37E54A2DB}" dt="2022-10-17T17:28:28.604" v="7858" actId="2696"/>
        <pc:sldMkLst>
          <pc:docMk/>
          <pc:sldMk cId="275386167" sldId="590"/>
        </pc:sldMkLst>
        <pc:spChg chg="mod">
          <ac:chgData name="Susan Binns" userId="ce1786bb-715f-482f-8a3c-1212f769c53b" providerId="ADAL" clId="{CF6EEBCF-9709-4B1D-BCF2-C8F37E54A2DB}" dt="2022-10-17T17:28:22.110" v="7857" actId="14100"/>
          <ac:spMkLst>
            <pc:docMk/>
            <pc:sldMk cId="275386167" sldId="590"/>
            <ac:spMk id="2" creationId="{0CBAE214-23B9-2750-8543-A3E7D4B23DA2}"/>
          </ac:spMkLst>
        </pc:spChg>
        <pc:spChg chg="mod">
          <ac:chgData name="Susan Binns" userId="ce1786bb-715f-482f-8a3c-1212f769c53b" providerId="ADAL" clId="{CF6EEBCF-9709-4B1D-BCF2-C8F37E54A2DB}" dt="2022-10-17T17:28:21.037" v="7854" actId="20577"/>
          <ac:spMkLst>
            <pc:docMk/>
            <pc:sldMk cId="275386167" sldId="590"/>
            <ac:spMk id="3" creationId="{8D3104B1-1ACA-ADD9-E00B-4B35CAE84B03}"/>
          </ac:spMkLst>
        </pc:spChg>
      </pc:sldChg>
      <pc:sldChg chg="addSp delSp modSp new mod ord">
        <pc:chgData name="Susan Binns" userId="ce1786bb-715f-482f-8a3c-1212f769c53b" providerId="ADAL" clId="{CF6EEBCF-9709-4B1D-BCF2-C8F37E54A2DB}" dt="2022-10-17T18:31:06.484" v="8237" actId="1076"/>
        <pc:sldMkLst>
          <pc:docMk/>
          <pc:sldMk cId="353284201" sldId="591"/>
        </pc:sldMkLst>
        <pc:spChg chg="mod">
          <ac:chgData name="Susan Binns" userId="ce1786bb-715f-482f-8a3c-1212f769c53b" providerId="ADAL" clId="{CF6EEBCF-9709-4B1D-BCF2-C8F37E54A2DB}" dt="2022-10-17T18:31:06.484" v="8237" actId="1076"/>
          <ac:spMkLst>
            <pc:docMk/>
            <pc:sldMk cId="353284201" sldId="591"/>
            <ac:spMk id="2" creationId="{84269CF1-C501-F4CD-10D2-E0474BF5A9CC}"/>
          </ac:spMkLst>
        </pc:spChg>
        <pc:spChg chg="del">
          <ac:chgData name="Susan Binns" userId="ce1786bb-715f-482f-8a3c-1212f769c53b" providerId="ADAL" clId="{CF6EEBCF-9709-4B1D-BCF2-C8F37E54A2DB}" dt="2022-10-17T18:21:14.322" v="8174"/>
          <ac:spMkLst>
            <pc:docMk/>
            <pc:sldMk cId="353284201" sldId="591"/>
            <ac:spMk id="3" creationId="{908A463C-A805-8593-F2A2-79E2EF47C922}"/>
          </ac:spMkLst>
        </pc:spChg>
        <pc:spChg chg="mod">
          <ac:chgData name="Susan Binns" userId="ce1786bb-715f-482f-8a3c-1212f769c53b" providerId="ADAL" clId="{CF6EEBCF-9709-4B1D-BCF2-C8F37E54A2DB}" dt="2022-10-17T18:23:50.954" v="8201" actId="20577"/>
          <ac:spMkLst>
            <pc:docMk/>
            <pc:sldMk cId="353284201" sldId="591"/>
            <ac:spMk id="4" creationId="{14CAF78F-4D3B-7D8D-C960-39E9B3F6D980}"/>
          </ac:spMkLst>
        </pc:spChg>
        <pc:spChg chg="add del mod">
          <ac:chgData name="Susan Binns" userId="ce1786bb-715f-482f-8a3c-1212f769c53b" providerId="ADAL" clId="{CF6EEBCF-9709-4B1D-BCF2-C8F37E54A2DB}" dt="2022-10-17T18:22:56.616" v="8176"/>
          <ac:spMkLst>
            <pc:docMk/>
            <pc:sldMk cId="353284201" sldId="591"/>
            <ac:spMk id="5" creationId="{6B902D1C-38F5-2F25-974D-856DC7ED3BDB}"/>
          </ac:spMkLst>
        </pc:spChg>
        <pc:picChg chg="add mod">
          <ac:chgData name="Susan Binns" userId="ce1786bb-715f-482f-8a3c-1212f769c53b" providerId="ADAL" clId="{CF6EEBCF-9709-4B1D-BCF2-C8F37E54A2DB}" dt="2022-10-17T18:24:30.617" v="8207" actId="14100"/>
          <ac:picMkLst>
            <pc:docMk/>
            <pc:sldMk cId="353284201" sldId="591"/>
            <ac:picMk id="7" creationId="{35D5AA32-5FD5-99AA-7F06-C7493827A49A}"/>
          </ac:picMkLst>
        </pc:picChg>
        <pc:picChg chg="add mod">
          <ac:chgData name="Susan Binns" userId="ce1786bb-715f-482f-8a3c-1212f769c53b" providerId="ADAL" clId="{CF6EEBCF-9709-4B1D-BCF2-C8F37E54A2DB}" dt="2022-10-17T18:24:01.033" v="8202"/>
          <ac:picMkLst>
            <pc:docMk/>
            <pc:sldMk cId="353284201" sldId="591"/>
            <ac:picMk id="8" creationId="{FE020AE3-7A6F-EC63-6EFA-B4A5806D3D05}"/>
          </ac:picMkLst>
        </pc:picChg>
        <pc:picChg chg="add mod">
          <ac:chgData name="Susan Binns" userId="ce1786bb-715f-482f-8a3c-1212f769c53b" providerId="ADAL" clId="{CF6EEBCF-9709-4B1D-BCF2-C8F37E54A2DB}" dt="2022-10-17T18:24:18.412" v="8204" actId="1076"/>
          <ac:picMkLst>
            <pc:docMk/>
            <pc:sldMk cId="353284201" sldId="591"/>
            <ac:picMk id="9" creationId="{D38FD72C-6789-4D95-2A90-A43A45123534}"/>
          </ac:picMkLst>
        </pc:picChg>
        <pc:picChg chg="add del mod">
          <ac:chgData name="Susan Binns" userId="ce1786bb-715f-482f-8a3c-1212f769c53b" providerId="ADAL" clId="{CF6EEBCF-9709-4B1D-BCF2-C8F37E54A2DB}" dt="2022-10-17T18:22:47.758" v="8175" actId="478"/>
          <ac:picMkLst>
            <pc:docMk/>
            <pc:sldMk cId="353284201" sldId="591"/>
            <ac:picMk id="2050" creationId="{9A11C209-DA08-CBCD-D6E2-74D847224411}"/>
          </ac:picMkLst>
        </pc:picChg>
      </pc:sldChg>
      <pc:sldMasterChg chg="delSldLayout">
        <pc:chgData name="Susan Binns" userId="ce1786bb-715f-482f-8a3c-1212f769c53b" providerId="ADAL" clId="{CF6EEBCF-9709-4B1D-BCF2-C8F37E54A2DB}" dt="2022-10-10T20:07:45.359" v="5482" actId="2696"/>
        <pc:sldMasterMkLst>
          <pc:docMk/>
          <pc:sldMasterMk cId="1560323669" sldId="2147483648"/>
        </pc:sldMasterMkLst>
        <pc:sldLayoutChg chg="del">
          <pc:chgData name="Susan Binns" userId="ce1786bb-715f-482f-8a3c-1212f769c53b" providerId="ADAL" clId="{CF6EEBCF-9709-4B1D-BCF2-C8F37E54A2DB}" dt="2022-10-10T20:07:45.359" v="5482" actId="2696"/>
          <pc:sldLayoutMkLst>
            <pc:docMk/>
            <pc:sldMasterMk cId="1560323669" sldId="2147483648"/>
            <pc:sldLayoutMk cId="321520625"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3" tIns="46587" rIns="93173" bIns="46587" rtlCol="0"/>
          <a:lstStyle>
            <a:lvl1pPr algn="r">
              <a:defRPr sz="1200"/>
            </a:lvl1pPr>
          </a:lstStyle>
          <a:p>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3" tIns="46587" rIns="93173" bIns="46587" rtlCol="0" anchor="b"/>
          <a:lstStyle>
            <a:lvl1pPr algn="r">
              <a:defRPr sz="1200"/>
            </a:lvl1pPr>
          </a:lstStyle>
          <a:p>
            <a:fld id="{FD20CAF1-23B2-4935-AD38-B295EBA152CD}" type="slidenum">
              <a:rPr lang="en-US" smtClean="0"/>
              <a:t>‹#›</a:t>
            </a:fld>
            <a:endParaRPr lang="en-US"/>
          </a:p>
        </p:txBody>
      </p:sp>
    </p:spTree>
    <p:extLst>
      <p:ext uri="{BB962C8B-B14F-4D97-AF65-F5344CB8AC3E}">
        <p14:creationId xmlns:p14="http://schemas.microsoft.com/office/powerpoint/2010/main" val="288592875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3" tIns="46587" rIns="93173" bIns="46587"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7" rIns="93173"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3" tIns="46587" rIns="93173"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3" tIns="46587" rIns="93173" bIns="46587" rtlCol="0" anchor="b"/>
          <a:lstStyle>
            <a:lvl1pPr algn="r">
              <a:defRPr sz="1200"/>
            </a:lvl1pPr>
          </a:lstStyle>
          <a:p>
            <a:fld id="{4FAFCD22-3C8D-460B-9713-FC57AA3CB85E}" type="slidenum">
              <a:rPr lang="en-US" smtClean="0"/>
              <a:t>‹#›</a:t>
            </a:fld>
            <a:endParaRPr lang="en-US"/>
          </a:p>
        </p:txBody>
      </p:sp>
    </p:spTree>
    <p:extLst>
      <p:ext uri="{BB962C8B-B14F-4D97-AF65-F5344CB8AC3E}">
        <p14:creationId xmlns:p14="http://schemas.microsoft.com/office/powerpoint/2010/main" val="298427136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290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1041" y="4415790"/>
            <a:ext cx="5608319" cy="4183380"/>
          </a:xfrm>
          <a:prstGeom prst="rect">
            <a:avLst/>
          </a:prstGeom>
        </p:spPr>
        <p:txBody>
          <a:bodyPr lIns="93158" tIns="93158" rIns="93158" bIns="93158" anchor="t" anchorCtr="0">
            <a:noAutofit/>
          </a:bodyPr>
          <a:lstStyle/>
          <a:p>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02853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5430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0" y="522288"/>
            <a:ext cx="4648200" cy="26162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6360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0" y="522288"/>
            <a:ext cx="4648200" cy="2616200"/>
          </a:xfrm>
        </p:spPr>
      </p:sp>
      <p:sp>
        <p:nvSpPr>
          <p:cNvPr id="3" name="Notes Placeholder 2"/>
          <p:cNvSpPr>
            <a:spLocks noGrp="1"/>
          </p:cNvSpPr>
          <p:nvPr>
            <p:ph type="body" idx="1"/>
          </p:nvPr>
        </p:nvSpPr>
        <p:spPr/>
        <p:txBody>
          <a:bodyPr/>
          <a:lstStyle/>
          <a:p>
            <a:r>
              <a:rPr lang="en-US" sz="4300" b="1" dirty="0">
                <a:solidFill>
                  <a:schemeClr val="accent1"/>
                </a:solidFill>
                <a:latin typeface="Cambria"/>
                <a:cs typeface="Cambria"/>
              </a:rPr>
              <a:t>How was the standard developed?</a:t>
            </a:r>
          </a:p>
          <a:p>
            <a:pPr lvl="3"/>
            <a:endParaRPr lang="en-US" sz="2600" dirty="0">
              <a:latin typeface="Cambria"/>
              <a:cs typeface="Cambria"/>
            </a:endParaRPr>
          </a:p>
          <a:p>
            <a:pPr lvl="3"/>
            <a:r>
              <a:rPr lang="en-US" sz="2600" b="1" dirty="0">
                <a:solidFill>
                  <a:schemeClr val="accent3"/>
                </a:solidFill>
                <a:latin typeface="Cambria"/>
                <a:cs typeface="Cambria"/>
              </a:rPr>
              <a:t>2010</a:t>
            </a:r>
          </a:p>
          <a:p>
            <a:pPr marL="349369" lvl="3" indent="-349369">
              <a:buFont typeface="Arial"/>
              <a:buChar char="•"/>
            </a:pPr>
            <a:r>
              <a:rPr lang="en-US" sz="2600" dirty="0">
                <a:latin typeface="Cambria"/>
                <a:cs typeface="Cambria"/>
              </a:rPr>
              <a:t>Weekly conference calls with thought leaders</a:t>
            </a:r>
          </a:p>
          <a:p>
            <a:pPr marL="349369" lvl="3" indent="-349369">
              <a:buFont typeface="Arial"/>
              <a:buChar char="•"/>
            </a:pPr>
            <a:r>
              <a:rPr lang="en-US" sz="2600" dirty="0">
                <a:latin typeface="Cambria"/>
                <a:cs typeface="Cambria"/>
              </a:rPr>
              <a:t>Pre-existing and emerging organizations submitted standards</a:t>
            </a:r>
          </a:p>
          <a:p>
            <a:pPr lvl="3"/>
            <a:endParaRPr lang="en-US" b="1" dirty="0">
              <a:solidFill>
                <a:srgbClr val="9BBB59"/>
              </a:solidFill>
              <a:latin typeface="Cambria"/>
              <a:cs typeface="Cambria"/>
            </a:endParaRPr>
          </a:p>
          <a:p>
            <a:pPr lvl="3"/>
            <a:r>
              <a:rPr lang="en-US" sz="2600" b="1" dirty="0">
                <a:solidFill>
                  <a:srgbClr val="9BBB59"/>
                </a:solidFill>
                <a:latin typeface="Cambria"/>
                <a:cs typeface="Cambria"/>
              </a:rPr>
              <a:t>2011</a:t>
            </a:r>
          </a:p>
          <a:p>
            <a:pPr marL="349369" lvl="3" indent="-349369">
              <a:buFont typeface="Arial"/>
              <a:buChar char="•"/>
            </a:pPr>
            <a:r>
              <a:rPr lang="en-US" sz="2600" b="1" dirty="0">
                <a:solidFill>
                  <a:schemeClr val="accent3">
                    <a:lumMod val="50000"/>
                  </a:schemeClr>
                </a:solidFill>
                <a:latin typeface="Cambria"/>
                <a:cs typeface="Cambria"/>
              </a:rPr>
              <a:t>May</a:t>
            </a:r>
            <a:r>
              <a:rPr lang="en-US" sz="2600" dirty="0">
                <a:latin typeface="Cambria"/>
                <a:cs typeface="Cambria"/>
              </a:rPr>
              <a:t> - Thought leaders from 15 states and national recovery organizations met in Atlanta to develop </a:t>
            </a:r>
            <a:r>
              <a:rPr lang="en-US" sz="2600" u="sng" dirty="0">
                <a:latin typeface="Cambria"/>
                <a:cs typeface="Cambria"/>
              </a:rPr>
              <a:t>consensus</a:t>
            </a:r>
            <a:r>
              <a:rPr lang="en-US" sz="2600" dirty="0">
                <a:latin typeface="Cambria"/>
                <a:cs typeface="Cambria"/>
              </a:rPr>
              <a:t> and the first draft of the standard</a:t>
            </a:r>
          </a:p>
          <a:p>
            <a:pPr marL="349369" lvl="3" indent="-349369">
              <a:buFont typeface="Arial"/>
              <a:buChar char="•"/>
            </a:pPr>
            <a:r>
              <a:rPr lang="en-US" sz="2600" dirty="0">
                <a:latin typeface="Cambria"/>
                <a:cs typeface="Cambria"/>
              </a:rPr>
              <a:t>Weekly conference calls further refined </a:t>
            </a:r>
          </a:p>
          <a:p>
            <a:pPr marL="349369" lvl="3" indent="-349369">
              <a:buFont typeface="Arial"/>
              <a:buChar char="•"/>
            </a:pPr>
            <a:r>
              <a:rPr lang="en-US" sz="2600" b="1" dirty="0">
                <a:solidFill>
                  <a:srgbClr val="4F6228"/>
                </a:solidFill>
                <a:latin typeface="Cambria"/>
                <a:cs typeface="Cambria"/>
              </a:rPr>
              <a:t>September</a:t>
            </a:r>
            <a:r>
              <a:rPr lang="en-US" sz="2600" dirty="0">
                <a:latin typeface="Cambria"/>
                <a:cs typeface="Cambria"/>
              </a:rPr>
              <a:t> – Final draft published</a:t>
            </a:r>
          </a:p>
          <a:p>
            <a:pPr lvl="3"/>
            <a:endParaRPr lang="en-US" b="1" dirty="0">
              <a:solidFill>
                <a:srgbClr val="9BBB59"/>
              </a:solidFill>
              <a:latin typeface="Cambria"/>
              <a:cs typeface="Cambria"/>
            </a:endParaRPr>
          </a:p>
          <a:p>
            <a:pPr lvl="3"/>
            <a:r>
              <a:rPr lang="en-US" sz="2600" b="1" dirty="0">
                <a:solidFill>
                  <a:srgbClr val="9BBB59"/>
                </a:solidFill>
                <a:latin typeface="Cambria"/>
                <a:cs typeface="Cambria"/>
              </a:rPr>
              <a:t>2014</a:t>
            </a:r>
          </a:p>
          <a:p>
            <a:pPr marL="349369" lvl="3" indent="-349369">
              <a:buFont typeface="Arial"/>
              <a:buChar char="•"/>
            </a:pPr>
            <a:r>
              <a:rPr lang="en-US" sz="2600" dirty="0">
                <a:latin typeface="Cambria"/>
                <a:cs typeface="Cambria"/>
              </a:rPr>
              <a:t>NARR Standards Committee begins review process, preparation for version 2.0</a:t>
            </a:r>
          </a:p>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8190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9725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US" dirty="0"/>
              <a:t>The main point is that </a:t>
            </a:r>
            <a:r>
              <a:rPr lang="en-US" dirty="0" err="1"/>
              <a:t>NARR’s</a:t>
            </a:r>
            <a:r>
              <a:rPr lang="en-US" dirty="0"/>
              <a:t> mission statement ties directly</a:t>
            </a:r>
            <a:r>
              <a:rPr lang="en-US" baseline="0" dirty="0"/>
              <a:t> to the ROSC mission</a:t>
            </a:r>
          </a:p>
          <a:p>
            <a:pPr marL="220348" indent="-220348">
              <a:buAutoNum type="arabicPeriod"/>
            </a:pPr>
            <a:r>
              <a:rPr lang="en-US" baseline="0" dirty="0"/>
              <a:t>Read the NARR mission</a:t>
            </a:r>
            <a:endParaRPr lang="en-US" dirty="0"/>
          </a:p>
          <a:p>
            <a:pPr marL="220348" indent="-220348">
              <a:buAutoNum type="arabicPeriod"/>
            </a:pPr>
            <a:endParaRPr lang="en-US" dirty="0"/>
          </a:p>
        </p:txBody>
      </p:sp>
      <p:sp>
        <p:nvSpPr>
          <p:cNvPr id="4" name="Slide Number Placeholder 3"/>
          <p:cNvSpPr>
            <a:spLocks noGrp="1"/>
          </p:cNvSpPr>
          <p:nvPr>
            <p:ph type="sldNum" sz="quarter" idx="10"/>
          </p:nvPr>
        </p:nvSpPr>
        <p:spPr/>
        <p:txBody>
          <a:bodyPr/>
          <a:lstStyle/>
          <a:p>
            <a:fld id="{EE81F177-1D50-4790-A7C9-EC131C959A78}" type="slidenum">
              <a:rPr lang="en-US" smtClean="0"/>
              <a:t>11</a:t>
            </a:fld>
            <a:endParaRPr lang="en-US"/>
          </a:p>
        </p:txBody>
      </p:sp>
    </p:spTree>
    <p:extLst>
      <p:ext uri="{BB962C8B-B14F-4D97-AF65-F5344CB8AC3E}">
        <p14:creationId xmlns:p14="http://schemas.microsoft.com/office/powerpoint/2010/main" val="273547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AutoNum type="arabicPeriod"/>
            </a:pPr>
            <a:r>
              <a:rPr lang="en-US" dirty="0"/>
              <a:t>In turn, </a:t>
            </a:r>
            <a:r>
              <a:rPr lang="en-US" dirty="0" err="1"/>
              <a:t>MASH’s</a:t>
            </a:r>
            <a:r>
              <a:rPr lang="en-US" dirty="0"/>
              <a:t> mission supports NARR and ROSC</a:t>
            </a:r>
          </a:p>
          <a:p>
            <a:pPr marL="220348" indent="-220348">
              <a:buAutoNum type="arabicPeriod"/>
            </a:pPr>
            <a:r>
              <a:rPr lang="en-US" i="1" dirty="0"/>
              <a:t>Recite or ask a participant to read the mission statement</a:t>
            </a:r>
          </a:p>
          <a:p>
            <a:pPr marL="220348" indent="-220348">
              <a:buAutoNum type="arabicPeriod"/>
            </a:pPr>
            <a:r>
              <a:rPr lang="en-US" dirty="0"/>
              <a:t>You have opportunities to get in on the ground floor</a:t>
            </a:r>
            <a:r>
              <a:rPr lang="en-US" baseline="0" dirty="0"/>
              <a:t> of an evolving organization through volunteering and learning about other’s programs through Standards reviews…</a:t>
            </a:r>
            <a:endParaRPr lang="en-US" dirty="0"/>
          </a:p>
        </p:txBody>
      </p:sp>
      <p:sp>
        <p:nvSpPr>
          <p:cNvPr id="4" name="Slide Number Placeholder 3"/>
          <p:cNvSpPr>
            <a:spLocks noGrp="1"/>
          </p:cNvSpPr>
          <p:nvPr>
            <p:ph type="sldNum" sz="quarter" idx="10"/>
          </p:nvPr>
        </p:nvSpPr>
        <p:spPr/>
        <p:txBody>
          <a:bodyPr/>
          <a:lstStyle/>
          <a:p>
            <a:fld id="{EE81F177-1D50-4790-A7C9-EC131C959A78}" type="slidenum">
              <a:rPr lang="en-US" smtClean="0"/>
              <a:t>12</a:t>
            </a:fld>
            <a:endParaRPr lang="en-US"/>
          </a:p>
        </p:txBody>
      </p:sp>
    </p:spTree>
    <p:extLst>
      <p:ext uri="{BB962C8B-B14F-4D97-AF65-F5344CB8AC3E}">
        <p14:creationId xmlns:p14="http://schemas.microsoft.com/office/powerpoint/2010/main" val="258569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11</a:t>
            </a:r>
          </a:p>
        </p:txBody>
      </p:sp>
      <p:sp>
        <p:nvSpPr>
          <p:cNvPr id="6" name="Slide Number Placeholder 5"/>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269304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11</a:t>
            </a:r>
          </a:p>
        </p:txBody>
      </p:sp>
      <p:sp>
        <p:nvSpPr>
          <p:cNvPr id="6" name="Slide Number Placeholder 5"/>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73845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11</a:t>
            </a:r>
          </a:p>
        </p:txBody>
      </p:sp>
      <p:sp>
        <p:nvSpPr>
          <p:cNvPr id="6" name="Slide Number Placeholder 5"/>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2222354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with Text and Table">
    <p:spTree>
      <p:nvGrpSpPr>
        <p:cNvPr id="1" name=""/>
        <p:cNvGrpSpPr/>
        <p:nvPr/>
      </p:nvGrpSpPr>
      <p:grpSpPr>
        <a:xfrm>
          <a:off x="0" y="0"/>
          <a:ext cx="0" cy="0"/>
          <a:chOff x="0" y="0"/>
          <a:chExt cx="0" cy="0"/>
        </a:xfrm>
      </p:grpSpPr>
      <p:grpSp>
        <p:nvGrpSpPr>
          <p:cNvPr id="43" name="Group 42"/>
          <p:cNvGrpSpPr/>
          <p:nvPr userDrawn="1"/>
        </p:nvGrpSpPr>
        <p:grpSpPr>
          <a:xfrm>
            <a:off x="0" y="0"/>
            <a:ext cx="3352800" cy="2971800"/>
            <a:chOff x="3977" y="94"/>
            <a:chExt cx="2082073" cy="3240740"/>
          </a:xfrm>
        </p:grpSpPr>
        <p:sp>
          <p:nvSpPr>
            <p:cNvPr id="44" name="Freeform 4"/>
            <p:cNvSpPr>
              <a:spLocks/>
            </p:cNvSpPr>
            <p:nvPr userDrawn="1"/>
          </p:nvSpPr>
          <p:spPr bwMode="auto">
            <a:xfrm>
              <a:off x="3977" y="94"/>
              <a:ext cx="1934530" cy="1798211"/>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6"/>
                </a:gs>
                <a:gs pos="100000">
                  <a:schemeClr val="accent5"/>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800">
                <a:solidFill>
                  <a:prstClr val="black"/>
                </a:solidFill>
              </a:endParaRPr>
            </a:p>
          </p:txBody>
        </p:sp>
        <p:sp>
          <p:nvSpPr>
            <p:cNvPr id="45" name="Freeform 10"/>
            <p:cNvSpPr>
              <a:spLocks/>
            </p:cNvSpPr>
            <p:nvPr userDrawn="1"/>
          </p:nvSpPr>
          <p:spPr bwMode="auto">
            <a:xfrm>
              <a:off x="3977" y="94"/>
              <a:ext cx="2082073" cy="3240740"/>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2"/>
                </a:gs>
                <a:gs pos="100000">
                  <a:schemeClr val="accent1"/>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800">
                <a:solidFill>
                  <a:prstClr val="black"/>
                </a:solidFill>
              </a:endParaRPr>
            </a:p>
          </p:txBody>
        </p:sp>
      </p:grpSp>
      <p:grpSp>
        <p:nvGrpSpPr>
          <p:cNvPr id="46" name="Group 45"/>
          <p:cNvGrpSpPr/>
          <p:nvPr userDrawn="1"/>
        </p:nvGrpSpPr>
        <p:grpSpPr>
          <a:xfrm flipH="1" flipV="1">
            <a:off x="8432800" y="4267200"/>
            <a:ext cx="3759200" cy="2590800"/>
            <a:chOff x="3977" y="94"/>
            <a:chExt cx="2082073" cy="3240740"/>
          </a:xfrm>
        </p:grpSpPr>
        <p:sp>
          <p:nvSpPr>
            <p:cNvPr id="47" name="Freeform 4"/>
            <p:cNvSpPr>
              <a:spLocks/>
            </p:cNvSpPr>
            <p:nvPr userDrawn="1"/>
          </p:nvSpPr>
          <p:spPr bwMode="auto">
            <a:xfrm>
              <a:off x="3977" y="94"/>
              <a:ext cx="1934530" cy="1798211"/>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5"/>
                </a:gs>
                <a:gs pos="100000">
                  <a:schemeClr val="accent6"/>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800">
                <a:solidFill>
                  <a:prstClr val="black"/>
                </a:solidFill>
              </a:endParaRPr>
            </a:p>
          </p:txBody>
        </p:sp>
        <p:sp>
          <p:nvSpPr>
            <p:cNvPr id="48" name="Freeform 10"/>
            <p:cNvSpPr>
              <a:spLocks/>
            </p:cNvSpPr>
            <p:nvPr userDrawn="1"/>
          </p:nvSpPr>
          <p:spPr bwMode="auto">
            <a:xfrm>
              <a:off x="3977" y="94"/>
              <a:ext cx="2082073" cy="3240740"/>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1"/>
                </a:gs>
                <a:gs pos="100000">
                  <a:schemeClr val="accent2"/>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800">
                <a:solidFill>
                  <a:prstClr val="black"/>
                </a:solidFill>
              </a:endParaRPr>
            </a:p>
          </p:txBody>
        </p:sp>
      </p:grpSp>
      <p:sp>
        <p:nvSpPr>
          <p:cNvPr id="8" name="Title 1"/>
          <p:cNvSpPr>
            <a:spLocks noGrp="1"/>
          </p:cNvSpPr>
          <p:nvPr>
            <p:ph type="title" hasCustomPrompt="1"/>
          </p:nvPr>
        </p:nvSpPr>
        <p:spPr>
          <a:xfrm>
            <a:off x="1828800" y="457200"/>
            <a:ext cx="9753600" cy="685800"/>
          </a:xfrm>
        </p:spPr>
        <p:txBody>
          <a:bodyPr>
            <a:normAutofit/>
          </a:bodyPr>
          <a:lstStyle>
            <a:lvl1pPr>
              <a:defRPr sz="3600" b="1" i="0">
                <a:solidFill>
                  <a:schemeClr val="accent5">
                    <a:lumMod val="75000"/>
                  </a:schemeClr>
                </a:solidFill>
              </a:defRPr>
            </a:lvl1pPr>
          </a:lstStyle>
          <a:p>
            <a:r>
              <a:rPr lang="en-US" dirty="0"/>
              <a:t>Content Page with Text and Table</a:t>
            </a:r>
          </a:p>
        </p:txBody>
      </p:sp>
      <p:sp>
        <p:nvSpPr>
          <p:cNvPr id="9" name="Subtitle 2"/>
          <p:cNvSpPr>
            <a:spLocks noGrp="1"/>
          </p:cNvSpPr>
          <p:nvPr>
            <p:ph type="subTitle" idx="11" hasCustomPrompt="1"/>
          </p:nvPr>
        </p:nvSpPr>
        <p:spPr>
          <a:xfrm>
            <a:off x="1828800" y="1155700"/>
            <a:ext cx="9753600" cy="457200"/>
          </a:xfrm>
        </p:spPr>
        <p:txBody>
          <a:bodyPr>
            <a:noAutofit/>
          </a:bodyPr>
          <a:lstStyle>
            <a:lvl1pPr marL="0" indent="0" algn="l">
              <a:buNone/>
              <a:defRPr sz="2700" i="1" cap="none" baseline="0">
                <a:solidFill>
                  <a:schemeClr val="accent2"/>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3" name="Content Placeholder 2"/>
          <p:cNvSpPr>
            <a:spLocks noGrp="1"/>
          </p:cNvSpPr>
          <p:nvPr>
            <p:ph idx="1"/>
          </p:nvPr>
        </p:nvSpPr>
        <p:spPr>
          <a:xfrm>
            <a:off x="914400" y="1828800"/>
            <a:ext cx="10668000" cy="46482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Line 12"/>
          <p:cNvSpPr>
            <a:spLocks noChangeShapeType="1"/>
          </p:cNvSpPr>
          <p:nvPr userDrawn="1"/>
        </p:nvSpPr>
        <p:spPr bwMode="auto">
          <a:xfrm>
            <a:off x="1202267" y="1104900"/>
            <a:ext cx="10989733" cy="0"/>
          </a:xfrm>
          <a:prstGeom prst="line">
            <a:avLst/>
          </a:prstGeom>
          <a:noFill/>
          <a:ln w="15875" algn="ctr">
            <a:solidFill>
              <a:schemeClr val="accent6"/>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sz="1800">
              <a:solidFill>
                <a:prstClr val="black"/>
              </a:solidFill>
            </a:endParaRPr>
          </a:p>
        </p:txBody>
      </p:sp>
      <p:sp>
        <p:nvSpPr>
          <p:cNvPr id="51" name="Line 12"/>
          <p:cNvSpPr>
            <a:spLocks noChangeShapeType="1"/>
          </p:cNvSpPr>
          <p:nvPr userDrawn="1"/>
        </p:nvSpPr>
        <p:spPr bwMode="auto">
          <a:xfrm>
            <a:off x="2133600" y="457200"/>
            <a:ext cx="10058400" cy="0"/>
          </a:xfrm>
          <a:prstGeom prst="line">
            <a:avLst/>
          </a:prstGeom>
          <a:noFill/>
          <a:ln w="15875" algn="ctr">
            <a:solidFill>
              <a:schemeClr val="accent6"/>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sz="1800">
              <a:solidFill>
                <a:prstClr val="black"/>
              </a:solidFill>
            </a:endParaRPr>
          </a:p>
        </p:txBody>
      </p:sp>
      <p:sp>
        <p:nvSpPr>
          <p:cNvPr id="52" name="Line 12"/>
          <p:cNvSpPr>
            <a:spLocks noChangeShapeType="1"/>
          </p:cNvSpPr>
          <p:nvPr userDrawn="1"/>
        </p:nvSpPr>
        <p:spPr bwMode="auto">
          <a:xfrm>
            <a:off x="745067" y="1600200"/>
            <a:ext cx="11446933" cy="0"/>
          </a:xfrm>
          <a:prstGeom prst="line">
            <a:avLst/>
          </a:prstGeom>
          <a:noFill/>
          <a:ln w="15875" algn="ctr">
            <a:solidFill>
              <a:schemeClr val="accent6"/>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sz="1800">
              <a:solidFill>
                <a:prstClr val="black"/>
              </a:solidFill>
            </a:endParaRP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704" y="110829"/>
            <a:ext cx="1379991" cy="840627"/>
          </a:xfrm>
          <a:prstGeom prst="rect">
            <a:avLst/>
          </a:prstGeom>
          <a:noFill/>
          <a:ln>
            <a:noFill/>
          </a:ln>
          <a:effectLst>
            <a:glow rad="139700">
              <a:schemeClr val="tx1">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Subtitle 2"/>
          <p:cNvSpPr txBox="1">
            <a:spLocks/>
          </p:cNvSpPr>
          <p:nvPr userDrawn="1"/>
        </p:nvSpPr>
        <p:spPr>
          <a:xfrm>
            <a:off x="84774" y="1011274"/>
            <a:ext cx="1199795" cy="263101"/>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tabLst/>
              <a:defRPr sz="2000" kern="1200" cap="all" baseline="0">
                <a:solidFill>
                  <a:schemeClr val="accent3"/>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80000"/>
              </a:lnSpc>
              <a:defRPr/>
            </a:pPr>
            <a:r>
              <a:rPr lang="en-US" sz="1200" cap="none" dirty="0">
                <a:solidFill>
                  <a:schemeClr val="bg1"/>
                </a:solidFill>
                <a:effectLst>
                  <a:outerShdw blurRad="38100" dist="38100" dir="2700000" algn="tl">
                    <a:srgbClr val="000000">
                      <a:alpha val="43137"/>
                    </a:srgbClr>
                  </a:outerShdw>
                </a:effectLst>
                <a:sym typeface="Symbol" panose="05050102010706020507" pitchFamily="18" charset="2"/>
              </a:rPr>
              <a:t>2018 NARR</a:t>
            </a:r>
            <a:endParaRPr lang="en-US" sz="1200" cap="none" dirty="0">
              <a:solidFill>
                <a:schemeClr val="bg1"/>
              </a:solidFill>
              <a:effectLst>
                <a:outerShdw blurRad="38100" dist="38100" dir="2700000" algn="tl">
                  <a:srgbClr val="000000">
                    <a:alpha val="43137"/>
                  </a:srgbClr>
                </a:outerShdw>
              </a:effectLst>
            </a:endParaRPr>
          </a:p>
        </p:txBody>
      </p:sp>
      <p:pic>
        <p:nvPicPr>
          <p:cNvPr id="18" name="Picture 17">
            <a:extLst>
              <a:ext uri="{FF2B5EF4-FFF2-40B4-BE49-F238E27FC236}">
                <a16:creationId xmlns:a16="http://schemas.microsoft.com/office/drawing/2014/main" id="{448CAC35-9310-449B-BEE7-AA567E0691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3842" y="5113902"/>
            <a:ext cx="1388765" cy="1743831"/>
          </a:xfrm>
          <a:prstGeom prst="rect">
            <a:avLst/>
          </a:prstGeom>
        </p:spPr>
      </p:pic>
    </p:spTree>
    <p:extLst>
      <p:ext uri="{BB962C8B-B14F-4D97-AF65-F5344CB8AC3E}">
        <p14:creationId xmlns:p14="http://schemas.microsoft.com/office/powerpoint/2010/main" val="400507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11</a:t>
            </a:r>
          </a:p>
        </p:txBody>
      </p:sp>
      <p:sp>
        <p:nvSpPr>
          <p:cNvPr id="6" name="Slide Number Placeholder 5"/>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228615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11</a:t>
            </a:r>
          </a:p>
        </p:txBody>
      </p:sp>
      <p:sp>
        <p:nvSpPr>
          <p:cNvPr id="6" name="Slide Number Placeholder 5"/>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100793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11</a:t>
            </a:r>
          </a:p>
        </p:txBody>
      </p:sp>
      <p:sp>
        <p:nvSpPr>
          <p:cNvPr id="7" name="Slide Number Placeholder 6"/>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72859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11</a:t>
            </a:r>
          </a:p>
        </p:txBody>
      </p:sp>
      <p:sp>
        <p:nvSpPr>
          <p:cNvPr id="9" name="Slide Number Placeholder 8"/>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40532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11</a:t>
            </a:r>
          </a:p>
        </p:txBody>
      </p:sp>
      <p:sp>
        <p:nvSpPr>
          <p:cNvPr id="5" name="Slide Number Placeholder 4"/>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103173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11</a:t>
            </a:r>
          </a:p>
        </p:txBody>
      </p:sp>
      <p:sp>
        <p:nvSpPr>
          <p:cNvPr id="4" name="Slide Number Placeholder 3"/>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405064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11</a:t>
            </a:r>
          </a:p>
        </p:txBody>
      </p:sp>
      <p:sp>
        <p:nvSpPr>
          <p:cNvPr id="7" name="Slide Number Placeholder 6"/>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428674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11</a:t>
            </a:r>
          </a:p>
        </p:txBody>
      </p:sp>
      <p:sp>
        <p:nvSpPr>
          <p:cNvPr id="7" name="Slide Number Placeholder 6"/>
          <p:cNvSpPr>
            <a:spLocks noGrp="1"/>
          </p:cNvSpPr>
          <p:nvPr>
            <p:ph type="sldNum" sz="quarter" idx="12"/>
          </p:nvPr>
        </p:nvSpPr>
        <p:spPr/>
        <p:txBody>
          <a:bodyPr/>
          <a:lstStyle/>
          <a:p>
            <a:fld id="{BE930615-B0C3-4EF3-B39E-711B4B843649}" type="slidenum">
              <a:rPr lang="en-US" smtClean="0"/>
              <a:t>‹#›</a:t>
            </a:fld>
            <a:endParaRPr lang="en-US"/>
          </a:p>
        </p:txBody>
      </p:sp>
    </p:spTree>
    <p:extLst>
      <p:ext uri="{BB962C8B-B14F-4D97-AF65-F5344CB8AC3E}">
        <p14:creationId xmlns:p14="http://schemas.microsoft.com/office/powerpoint/2010/main" val="328961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30615-B0C3-4EF3-B39E-711B4B843649}" type="slidenum">
              <a:rPr lang="en-US" smtClean="0"/>
              <a:t>‹#›</a:t>
            </a:fld>
            <a:endParaRPr lang="en-US"/>
          </a:p>
        </p:txBody>
      </p:sp>
    </p:spTree>
    <p:extLst>
      <p:ext uri="{BB962C8B-B14F-4D97-AF65-F5344CB8AC3E}">
        <p14:creationId xmlns:p14="http://schemas.microsoft.com/office/powerpoint/2010/main" val="156032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www.mashsoberhousing.or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narr.org/" TargetMode="External"/><Relationship Id="rId7" Type="http://schemas.openxmlformats.org/officeDocument/2006/relationships/image" Target="../media/image4.png"/><Relationship Id="rId2" Type="http://schemas.openxmlformats.org/officeDocument/2006/relationships/hyperlink" Target="mailto:sbinns@bellsouth.net" TargetMode="External"/><Relationship Id="rId1" Type="http://schemas.openxmlformats.org/officeDocument/2006/relationships/slideLayout" Target="../slideLayouts/slideLayout2.xml"/><Relationship Id="rId6" Type="http://schemas.openxmlformats.org/officeDocument/2006/relationships/hyperlink" Target="http://www.winstonplace.org/" TargetMode="External"/><Relationship Id="rId5" Type="http://schemas.openxmlformats.org/officeDocument/2006/relationships/hyperlink" Target="mailto:garrisonnuckols@winstonplace.org" TargetMode="External"/><Relationship Id="rId4" Type="http://schemas.openxmlformats.org/officeDocument/2006/relationships/hyperlink" Target="mailto:Randal@YanaHous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amhsa.go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endhomelessness.org/" TargetMode="External"/><Relationship Id="rId7" Type="http://schemas.openxmlformats.org/officeDocument/2006/relationships/image" Target="../media/image3.png"/><Relationship Id="rId2" Type="http://schemas.openxmlformats.org/officeDocument/2006/relationships/hyperlink" Target="http://www.hud.gov/"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dol.gov/" TargetMode="External"/><Relationship Id="rId4" Type="http://schemas.openxmlformats.org/officeDocument/2006/relationships/hyperlink" Target="http://www.justice.gov/crt/fair-housing-act-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796" y="1467658"/>
            <a:ext cx="10662408" cy="1846054"/>
          </a:xfrm>
        </p:spPr>
        <p:txBody>
          <a:bodyPr>
            <a:normAutofit fontScale="90000"/>
          </a:bodyPr>
          <a:lstStyle/>
          <a:p>
            <a:r>
              <a:rPr lang="en-US" sz="5400" b="1" dirty="0"/>
              <a:t>Recovery Services &amp; Recovery Housing in Tennessee</a:t>
            </a:r>
            <a:br>
              <a:rPr lang="en-US" sz="5400" dirty="0"/>
            </a:br>
            <a:endParaRPr lang="en-US" sz="5400" dirty="0"/>
          </a:p>
        </p:txBody>
      </p:sp>
      <p:sp>
        <p:nvSpPr>
          <p:cNvPr id="3" name="Subtitle 2"/>
          <p:cNvSpPr>
            <a:spLocks noGrp="1"/>
          </p:cNvSpPr>
          <p:nvPr>
            <p:ph type="subTitle" idx="1"/>
          </p:nvPr>
        </p:nvSpPr>
        <p:spPr/>
        <p:txBody>
          <a:bodyPr/>
          <a:lstStyle/>
          <a:p>
            <a:r>
              <a:rPr lang="en-US" dirty="0"/>
              <a:t>2022 Mid-South Addiction Conference</a:t>
            </a:r>
          </a:p>
          <a:p>
            <a:r>
              <a:rPr lang="en-US" dirty="0"/>
              <a:t>October 21, 2022</a:t>
            </a:r>
          </a:p>
          <a:p>
            <a:r>
              <a:rPr lang="en-US" dirty="0"/>
              <a:t>Vanderbilt University Medical Center</a:t>
            </a:r>
          </a:p>
        </p:txBody>
      </p:sp>
      <p:pic>
        <p:nvPicPr>
          <p:cNvPr id="1026" name="Picture 2" descr="http://tnarr.org/wp-content/uploads/2013/04/cropped-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46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arronline.org/wp-content/uploads/2013/08/logo-nar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099B1D8-0723-0226-CE3B-9D68A6229CA6}"/>
              </a:ext>
            </a:extLst>
          </p:cNvPr>
          <p:cNvSpPr>
            <a:spLocks noGrp="1"/>
          </p:cNvSpPr>
          <p:nvPr>
            <p:ph type="ftr" sz="quarter" idx="11"/>
          </p:nvPr>
        </p:nvSpPr>
        <p:spPr/>
        <p:txBody>
          <a:bodyPr/>
          <a:lstStyle/>
          <a:p>
            <a:r>
              <a:rPr lang="en-US" dirty="0"/>
              <a:t>1</a:t>
            </a:r>
          </a:p>
        </p:txBody>
      </p:sp>
    </p:spTree>
    <p:extLst>
      <p:ext uri="{BB962C8B-B14F-4D97-AF65-F5344CB8AC3E}">
        <p14:creationId xmlns:p14="http://schemas.microsoft.com/office/powerpoint/2010/main" val="212815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663" y="421888"/>
            <a:ext cx="11184673" cy="990600"/>
          </a:xfrm>
        </p:spPr>
        <p:txBody>
          <a:bodyPr>
            <a:noAutofit/>
          </a:bodyPr>
          <a:lstStyle/>
          <a:p>
            <a:pPr algn="ctr"/>
            <a:r>
              <a:rPr lang="en-US" sz="4800" b="1" dirty="0"/>
              <a:t>Thank God for Volunteers and Non-Profits in Tennessee</a:t>
            </a:r>
            <a:endParaRPr lang="en-US" sz="4800" b="1" i="1" dirty="0">
              <a:solidFill>
                <a:schemeClr val="accent3"/>
              </a:solidFill>
            </a:endParaRPr>
          </a:p>
        </p:txBody>
      </p:sp>
      <p:sp>
        <p:nvSpPr>
          <p:cNvPr id="4" name="Content Placeholder 3"/>
          <p:cNvSpPr>
            <a:spLocks noGrp="1"/>
          </p:cNvSpPr>
          <p:nvPr>
            <p:ph idx="1"/>
          </p:nvPr>
        </p:nvSpPr>
        <p:spPr>
          <a:xfrm>
            <a:off x="2045494" y="1951462"/>
            <a:ext cx="8101013" cy="4708721"/>
          </a:xfrm>
        </p:spPr>
        <p:txBody>
          <a:bodyPr/>
          <a:lstStyle/>
          <a:p>
            <a:r>
              <a:rPr lang="en-US" sz="2625" dirty="0">
                <a:latin typeface="Cambria"/>
                <a:cs typeface="Cambria"/>
              </a:rPr>
              <a:t>Currently no certified recovery services or recovery housing receive impactful federal or state aid in Tennessee unless licensed (i.e., Treatment Center, inpatient detox, Halfway house etc.)</a:t>
            </a:r>
          </a:p>
          <a:p>
            <a:r>
              <a:rPr lang="en-US" sz="2625" dirty="0">
                <a:latin typeface="Cambria"/>
                <a:cs typeface="Cambria"/>
              </a:rPr>
              <a:t>Recovery residences and peer led recovery services are left to fend for themselves</a:t>
            </a:r>
          </a:p>
          <a:p>
            <a:endParaRPr lang="en-US" sz="2625" dirty="0">
              <a:latin typeface="Cambria"/>
              <a:cs typeface="Cambria"/>
            </a:endParaRPr>
          </a:p>
        </p:txBody>
      </p:sp>
      <p:pic>
        <p:nvPicPr>
          <p:cNvPr id="11" name="Picture 2" descr="http://tnarr.org/wp-content/uploads/2013/04/cropped-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386"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narronline.org/wp-content/uploads/2013/08/logo-nar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291F20C-26F0-8F89-D433-2A1D1F28EB4D}"/>
              </a:ext>
            </a:extLst>
          </p:cNvPr>
          <p:cNvSpPr>
            <a:spLocks noGrp="1"/>
          </p:cNvSpPr>
          <p:nvPr>
            <p:ph type="ftr" sz="quarter" idx="11"/>
          </p:nvPr>
        </p:nvSpPr>
        <p:spPr/>
        <p:txBody>
          <a:bodyPr/>
          <a:lstStyle/>
          <a:p>
            <a:r>
              <a:rPr lang="en-US" dirty="0"/>
              <a:t>10</a:t>
            </a:r>
          </a:p>
        </p:txBody>
      </p:sp>
    </p:spTree>
    <p:extLst>
      <p:ext uri="{BB962C8B-B14F-4D97-AF65-F5344CB8AC3E}">
        <p14:creationId xmlns:p14="http://schemas.microsoft.com/office/powerpoint/2010/main" val="2115093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Certification</a:t>
            </a:r>
          </a:p>
        </p:txBody>
      </p:sp>
      <p:sp>
        <p:nvSpPr>
          <p:cNvPr id="4" name="Content Placeholder 3"/>
          <p:cNvSpPr>
            <a:spLocks noGrp="1"/>
          </p:cNvSpPr>
          <p:nvPr>
            <p:ph idx="1"/>
          </p:nvPr>
        </p:nvSpPr>
        <p:spPr>
          <a:xfrm>
            <a:off x="1851942" y="1143000"/>
            <a:ext cx="3450566" cy="448574"/>
          </a:xfrm>
        </p:spPr>
        <p:txBody>
          <a:bodyPr>
            <a:normAutofit/>
          </a:bodyPr>
          <a:lstStyle/>
          <a:p>
            <a:pPr marL="0" indent="0">
              <a:buNone/>
            </a:pPr>
            <a:r>
              <a:rPr lang="en-US" dirty="0" err="1">
                <a:hlinkClick r:id="rId3"/>
              </a:rPr>
              <a:t>narronline.org</a:t>
            </a:r>
            <a:r>
              <a:rPr lang="en-US" dirty="0"/>
              <a:t> </a:t>
            </a:r>
          </a:p>
        </p:txBody>
      </p:sp>
      <p:sp>
        <p:nvSpPr>
          <p:cNvPr id="3" name="TextBox 2"/>
          <p:cNvSpPr txBox="1"/>
          <p:nvPr/>
        </p:nvSpPr>
        <p:spPr>
          <a:xfrm>
            <a:off x="519953" y="3937782"/>
            <a:ext cx="11403106" cy="1815882"/>
          </a:xfrm>
          <a:prstGeom prst="rect">
            <a:avLst/>
          </a:prstGeom>
          <a:noFill/>
        </p:spPr>
        <p:txBody>
          <a:bodyPr wrap="square" rtlCol="0">
            <a:spAutoFit/>
          </a:bodyPr>
          <a:lstStyle/>
          <a:p>
            <a:r>
              <a:rPr lang="en-US" sz="2800" dirty="0" err="1"/>
              <a:t>NARR’s</a:t>
            </a:r>
            <a:r>
              <a:rPr lang="en-US" sz="2800" dirty="0"/>
              <a:t> mission is to support persons in</a:t>
            </a:r>
          </a:p>
          <a:p>
            <a:r>
              <a:rPr lang="en-US" sz="2800" dirty="0"/>
              <a:t>recovery from addiction by improving their access to quality recovery residences through standards, support services, placement, education, research and advocacy.</a:t>
            </a:r>
          </a:p>
        </p:txBody>
      </p:sp>
      <p:pic>
        <p:nvPicPr>
          <p:cNvPr id="7" name="Picture 6">
            <a:extLst>
              <a:ext uri="{FF2B5EF4-FFF2-40B4-BE49-F238E27FC236}">
                <a16:creationId xmlns:a16="http://schemas.microsoft.com/office/drawing/2014/main" id="{8D0F3157-37BD-47DF-ABB0-53D7FE961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50" y="1702640"/>
            <a:ext cx="4762500" cy="2124075"/>
          </a:xfrm>
          <a:prstGeom prst="rect">
            <a:avLst/>
          </a:prstGeom>
        </p:spPr>
      </p:pic>
      <p:sp>
        <p:nvSpPr>
          <p:cNvPr id="5" name="TextBox 4">
            <a:extLst>
              <a:ext uri="{FF2B5EF4-FFF2-40B4-BE49-F238E27FC236}">
                <a16:creationId xmlns:a16="http://schemas.microsoft.com/office/drawing/2014/main" id="{B1462A8D-E7C7-9D9A-F31A-8B75126B6AB8}"/>
              </a:ext>
            </a:extLst>
          </p:cNvPr>
          <p:cNvSpPr txBox="1"/>
          <p:nvPr/>
        </p:nvSpPr>
        <p:spPr>
          <a:xfrm>
            <a:off x="5964361" y="6488668"/>
            <a:ext cx="341760" cy="276999"/>
          </a:xfrm>
          <a:prstGeom prst="rect">
            <a:avLst/>
          </a:prstGeom>
          <a:noFill/>
        </p:spPr>
        <p:txBody>
          <a:bodyPr wrap="none" rtlCol="0">
            <a:spAutoFit/>
          </a:bodyPr>
          <a:lstStyle/>
          <a:p>
            <a:pPr algn="ctr"/>
            <a:r>
              <a:rPr lang="en-US" sz="1200" dirty="0">
                <a:solidFill>
                  <a:schemeClr val="bg1">
                    <a:lumMod val="65000"/>
                  </a:schemeClr>
                </a:solidFill>
              </a:rPr>
              <a:t>11</a:t>
            </a:r>
          </a:p>
        </p:txBody>
      </p:sp>
    </p:spTree>
    <p:extLst>
      <p:ext uri="{BB962C8B-B14F-4D97-AF65-F5344CB8AC3E}">
        <p14:creationId xmlns:p14="http://schemas.microsoft.com/office/powerpoint/2010/main" val="15752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10165976" cy="685800"/>
          </a:xfrm>
        </p:spPr>
        <p:txBody>
          <a:bodyPr>
            <a:normAutofit/>
          </a:bodyPr>
          <a:lstStyle/>
          <a:p>
            <a:r>
              <a:rPr lang="en-US" dirty="0"/>
              <a:t>Certification in Tennessee</a:t>
            </a:r>
          </a:p>
        </p:txBody>
      </p:sp>
      <p:sp>
        <p:nvSpPr>
          <p:cNvPr id="4" name="Content Placeholder 3"/>
          <p:cNvSpPr>
            <a:spLocks noGrp="1"/>
          </p:cNvSpPr>
          <p:nvPr>
            <p:ph idx="1"/>
          </p:nvPr>
        </p:nvSpPr>
        <p:spPr>
          <a:xfrm>
            <a:off x="1828800" y="1180035"/>
            <a:ext cx="3450566" cy="448574"/>
          </a:xfrm>
        </p:spPr>
        <p:txBody>
          <a:bodyPr>
            <a:normAutofit/>
          </a:bodyPr>
          <a:lstStyle/>
          <a:p>
            <a:pPr marL="0" indent="0">
              <a:buNone/>
            </a:pPr>
            <a:r>
              <a:rPr lang="en-US" u="sng" dirty="0">
                <a:solidFill>
                  <a:schemeClr val="accent5"/>
                </a:solidFill>
              </a:rPr>
              <a:t>www.tnarr.org</a:t>
            </a:r>
          </a:p>
        </p:txBody>
      </p:sp>
      <p:sp>
        <p:nvSpPr>
          <p:cNvPr id="3" name="TextBox 2"/>
          <p:cNvSpPr txBox="1"/>
          <p:nvPr/>
        </p:nvSpPr>
        <p:spPr>
          <a:xfrm>
            <a:off x="484094" y="3068022"/>
            <a:ext cx="11510682" cy="3693319"/>
          </a:xfrm>
          <a:prstGeom prst="rect">
            <a:avLst/>
          </a:prstGeom>
          <a:noFill/>
        </p:spPr>
        <p:txBody>
          <a:bodyPr wrap="square" rtlCol="0">
            <a:spAutoFit/>
          </a:bodyPr>
          <a:lstStyle/>
          <a:p>
            <a:pPr marL="342900" indent="-342900" fontAlgn="base">
              <a:buFont typeface="Arial" panose="020B0604020202020204" pitchFamily="34" charset="0"/>
              <a:buChar char="•"/>
            </a:pPr>
            <a:r>
              <a:rPr lang="en-US" sz="2400" dirty="0"/>
              <a:t>TN-ARR is Tennessee’s established housing resource for “Recovery Residences.” We provide a network of experienced, reliable, and accountable places of hope and responsibility for those who seek long-term recovery.</a:t>
            </a:r>
          </a:p>
          <a:p>
            <a:pPr fontAlgn="base"/>
            <a:endParaRPr lang="en-US" sz="2400" dirty="0"/>
          </a:p>
          <a:p>
            <a:pPr marL="342900" indent="-342900" fontAlgn="base">
              <a:buFont typeface="Arial" panose="020B0604020202020204" pitchFamily="34" charset="0"/>
              <a:buChar char="•"/>
            </a:pPr>
            <a:r>
              <a:rPr lang="en-US" sz="2400" dirty="0"/>
              <a:t>We serve as an educational resource and conduit to Tennessee’s proven long-term housing options where experience, safety, sobriety and accountability are primary.</a:t>
            </a:r>
          </a:p>
          <a:p>
            <a:pPr fontAlgn="base"/>
            <a:r>
              <a:rPr lang="en-US" sz="2400" dirty="0"/>
              <a:t>An </a:t>
            </a:r>
            <a:r>
              <a:rPr lang="en-US" sz="2400" dirty="0" err="1"/>
              <a:t>abstance</a:t>
            </a:r>
            <a:r>
              <a:rPr lang="en-US" sz="2400" dirty="0"/>
              <a:t> free environment is essential to long-term recovery. Living among others,     whose healthy goals and habits are shared.</a:t>
            </a:r>
          </a:p>
          <a:p>
            <a:pPr fontAlgn="base"/>
            <a:endParaRPr lang="en-US" sz="2400" dirty="0"/>
          </a:p>
          <a:p>
            <a:pPr fontAlgn="base"/>
            <a:r>
              <a:rPr lang="en-US" b="1" dirty="0"/>
              <a:t>TN-ARR is a peer driven not-for-profit organization              </a:t>
            </a:r>
            <a:fld id="{699916A1-E6E3-45C3-8B98-3198DBEE9C5E}" type="slidenum">
              <a:rPr lang="en-US" sz="1200" smtClean="0">
                <a:solidFill>
                  <a:schemeClr val="bg1">
                    <a:lumMod val="65000"/>
                  </a:schemeClr>
                </a:solidFill>
              </a:rPr>
              <a:t>12</a:t>
            </a:fld>
            <a:endParaRPr lang="en-US" sz="1200" dirty="0">
              <a:solidFill>
                <a:schemeClr val="bg1">
                  <a:lumMod val="65000"/>
                </a:schemeClr>
              </a:solidFill>
            </a:endParaRPr>
          </a:p>
        </p:txBody>
      </p:sp>
      <p:pic>
        <p:nvPicPr>
          <p:cNvPr id="7" name="Picture 6">
            <a:extLst>
              <a:ext uri="{FF2B5EF4-FFF2-40B4-BE49-F238E27FC236}">
                <a16:creationId xmlns:a16="http://schemas.microsoft.com/office/drawing/2014/main" id="{6AED5A07-C2DA-4934-801D-2CC0952DB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079" y="195878"/>
            <a:ext cx="3128142" cy="2791392"/>
          </a:xfrm>
          <a:prstGeom prst="rect">
            <a:avLst/>
          </a:prstGeom>
        </p:spPr>
      </p:pic>
    </p:spTree>
    <p:extLst>
      <p:ext uri="{BB962C8B-B14F-4D97-AF65-F5344CB8AC3E}">
        <p14:creationId xmlns:p14="http://schemas.microsoft.com/office/powerpoint/2010/main" val="15155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4AF7-7202-2349-F0DC-9EF99B13BFF9}"/>
              </a:ext>
            </a:extLst>
          </p:cNvPr>
          <p:cNvSpPr>
            <a:spLocks noGrp="1"/>
          </p:cNvSpPr>
          <p:nvPr>
            <p:ph type="title"/>
          </p:nvPr>
        </p:nvSpPr>
        <p:spPr/>
        <p:txBody>
          <a:bodyPr/>
          <a:lstStyle/>
          <a:p>
            <a:r>
              <a:rPr lang="en-US" b="1" dirty="0"/>
              <a:t>Recovery is Enhanced in an Environment Where:</a:t>
            </a:r>
          </a:p>
        </p:txBody>
      </p:sp>
      <p:pic>
        <p:nvPicPr>
          <p:cNvPr id="6" name="Picture 2" descr="http://tnarr.org/wp-content/uploads/2013/04/cropped-logo1.png">
            <a:extLst>
              <a:ext uri="{FF2B5EF4-FFF2-40B4-BE49-F238E27FC236}">
                <a16:creationId xmlns:a16="http://schemas.microsoft.com/office/drawing/2014/main" id="{2FFEEF89-AABF-7AA9-F61A-D8971CAEF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narronline.org/wp-content/uploads/2013/08/logo-narr.png">
            <a:extLst>
              <a:ext uri="{FF2B5EF4-FFF2-40B4-BE49-F238E27FC236}">
                <a16:creationId xmlns:a16="http://schemas.microsoft.com/office/drawing/2014/main" id="{3D9744BF-DF5B-2594-248B-F3A3D2D8D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2008A5C-8EF1-01F6-F58A-0C38ACE332D9}"/>
              </a:ext>
            </a:extLst>
          </p:cNvPr>
          <p:cNvSpPr>
            <a:spLocks noGrp="1"/>
          </p:cNvSpPr>
          <p:nvPr>
            <p:ph idx="1"/>
          </p:nvPr>
        </p:nvSpPr>
        <p:spPr/>
        <p:txBody>
          <a:bodyPr/>
          <a:lstStyle/>
          <a:p>
            <a:r>
              <a:rPr lang="en-US" dirty="0"/>
              <a:t>Recovery is viewed positively</a:t>
            </a:r>
          </a:p>
          <a:p>
            <a:r>
              <a:rPr lang="en-US" dirty="0"/>
              <a:t>People are welcomed instead of indoctrinated, where there is a sense of belonging, hope, connectedness, purpose</a:t>
            </a:r>
          </a:p>
          <a:p>
            <a:r>
              <a:rPr lang="en-US" dirty="0"/>
              <a:t>Residents are taught to practice recovery principles in every life/living situation that arises in the home</a:t>
            </a:r>
          </a:p>
          <a:p>
            <a:r>
              <a:rPr lang="en-US" dirty="0"/>
              <a:t>“Ask vs. Tell/ Requests vs. Demands”</a:t>
            </a:r>
          </a:p>
          <a:p>
            <a:r>
              <a:rPr lang="en-US" dirty="0"/>
              <a:t>Owners, Operators, and Peer Staff manage the environment not the people</a:t>
            </a:r>
          </a:p>
        </p:txBody>
      </p:sp>
      <p:sp>
        <p:nvSpPr>
          <p:cNvPr id="4" name="Footer Placeholder 3">
            <a:extLst>
              <a:ext uri="{FF2B5EF4-FFF2-40B4-BE49-F238E27FC236}">
                <a16:creationId xmlns:a16="http://schemas.microsoft.com/office/drawing/2014/main" id="{2F043720-B293-FBC4-B7F9-2A9611159DAD}"/>
              </a:ext>
            </a:extLst>
          </p:cNvPr>
          <p:cNvSpPr>
            <a:spLocks noGrp="1"/>
          </p:cNvSpPr>
          <p:nvPr>
            <p:ph type="ftr" sz="quarter" idx="11"/>
          </p:nvPr>
        </p:nvSpPr>
        <p:spPr/>
        <p:txBody>
          <a:bodyPr/>
          <a:lstStyle/>
          <a:p>
            <a:r>
              <a:rPr lang="en-US" dirty="0"/>
              <a:t>13</a:t>
            </a:r>
          </a:p>
        </p:txBody>
      </p:sp>
    </p:spTree>
    <p:extLst>
      <p:ext uri="{BB962C8B-B14F-4D97-AF65-F5344CB8AC3E}">
        <p14:creationId xmlns:p14="http://schemas.microsoft.com/office/powerpoint/2010/main" val="205104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Recovery Residences . . . Because . . . </a:t>
            </a:r>
          </a:p>
        </p:txBody>
      </p:sp>
      <p:sp>
        <p:nvSpPr>
          <p:cNvPr id="3" name="Content Placeholder 2"/>
          <p:cNvSpPr>
            <a:spLocks noGrp="1"/>
          </p:cNvSpPr>
          <p:nvPr>
            <p:ph idx="1"/>
          </p:nvPr>
        </p:nvSpPr>
        <p:spPr/>
        <p:txBody>
          <a:bodyPr/>
          <a:lstStyle/>
          <a:p>
            <a:r>
              <a:rPr lang="en-US" dirty="0"/>
              <a:t>Recovery is a process, and continued engagement in support systems is the most researched and proven marker of sustained recovery after treatment</a:t>
            </a:r>
          </a:p>
          <a:p>
            <a:r>
              <a:rPr lang="en-US" dirty="0"/>
              <a:t>The drop-off in support following structured, insurance eligible services is often the crucial phase between sustained recovery and costly relapse</a:t>
            </a:r>
          </a:p>
          <a:p>
            <a:r>
              <a:rPr lang="en-US" dirty="0"/>
              <a:t>Recovery based living environments combine resident autonomy with structured and safe integration of recovery supports around community reintegration</a:t>
            </a:r>
          </a:p>
        </p:txBody>
      </p:sp>
      <p:pic>
        <p:nvPicPr>
          <p:cNvPr id="5" name="Picture 4" descr="http://narronline.org/wp-content/uploads/2013/08/logo-nar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narr.org/wp-content/uploads/2013/04/cropped-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572" y="5735844"/>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AE2071DD-B62E-7B04-726D-4630F0825708}"/>
              </a:ext>
            </a:extLst>
          </p:cNvPr>
          <p:cNvSpPr>
            <a:spLocks noGrp="1"/>
          </p:cNvSpPr>
          <p:nvPr>
            <p:ph type="ftr" sz="quarter" idx="11"/>
          </p:nvPr>
        </p:nvSpPr>
        <p:spPr/>
        <p:txBody>
          <a:bodyPr/>
          <a:lstStyle/>
          <a:p>
            <a:r>
              <a:rPr lang="en-US" dirty="0"/>
              <a:t>14</a:t>
            </a:r>
          </a:p>
        </p:txBody>
      </p:sp>
    </p:spTree>
    <p:extLst>
      <p:ext uri="{BB962C8B-B14F-4D97-AF65-F5344CB8AC3E}">
        <p14:creationId xmlns:p14="http://schemas.microsoft.com/office/powerpoint/2010/main" val="86667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3B81-27FB-73C3-7186-6889E18288AC}"/>
              </a:ext>
            </a:extLst>
          </p:cNvPr>
          <p:cNvSpPr>
            <a:spLocks noGrp="1"/>
          </p:cNvSpPr>
          <p:nvPr>
            <p:ph type="title"/>
          </p:nvPr>
        </p:nvSpPr>
        <p:spPr/>
        <p:txBody>
          <a:bodyPr/>
          <a:lstStyle/>
          <a:p>
            <a:r>
              <a:rPr lang="en-US" b="1" dirty="0"/>
              <a:t>“Social model is the dichotomy of medical clinical and incarceration.”</a:t>
            </a:r>
          </a:p>
        </p:txBody>
      </p:sp>
      <p:sp>
        <p:nvSpPr>
          <p:cNvPr id="3" name="Content Placeholder 2">
            <a:extLst>
              <a:ext uri="{FF2B5EF4-FFF2-40B4-BE49-F238E27FC236}">
                <a16:creationId xmlns:a16="http://schemas.microsoft.com/office/drawing/2014/main" id="{49214493-296D-45ED-B211-7E0C5763E752}"/>
              </a:ext>
            </a:extLst>
          </p:cNvPr>
          <p:cNvSpPr>
            <a:spLocks noGrp="1"/>
          </p:cNvSpPr>
          <p:nvPr>
            <p:ph idx="1"/>
          </p:nvPr>
        </p:nvSpPr>
        <p:spPr/>
        <p:txBody>
          <a:bodyPr/>
          <a:lstStyle/>
          <a:p>
            <a:r>
              <a:rPr lang="en-US" dirty="0"/>
              <a:t>Social Model theorists have varied definitions of what this means.</a:t>
            </a:r>
          </a:p>
          <a:p>
            <a:r>
              <a:rPr lang="en-US" dirty="0"/>
              <a:t>Most agree on the following as a definition of recovery:</a:t>
            </a:r>
          </a:p>
          <a:p>
            <a:r>
              <a:rPr lang="en-US" dirty="0"/>
              <a:t>Life Long, Life Changing, Life Transforming</a:t>
            </a:r>
          </a:p>
        </p:txBody>
      </p:sp>
      <p:pic>
        <p:nvPicPr>
          <p:cNvPr id="4" name="Picture 3" descr="http://narronline.org/wp-content/uploads/2013/08/logo-narr.png">
            <a:extLst>
              <a:ext uri="{FF2B5EF4-FFF2-40B4-BE49-F238E27FC236}">
                <a16:creationId xmlns:a16="http://schemas.microsoft.com/office/drawing/2014/main" id="{73227B96-CCBA-B543-8EC2-CC85A0E14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narr.org/wp-content/uploads/2013/04/cropped-logo1.png">
            <a:extLst>
              <a:ext uri="{FF2B5EF4-FFF2-40B4-BE49-F238E27FC236}">
                <a16:creationId xmlns:a16="http://schemas.microsoft.com/office/drawing/2014/main" id="{038A6C99-AB2A-CE46-D759-56F004982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54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12B8FE11-9C9A-4E35-2A89-7B686760C5C7}"/>
              </a:ext>
            </a:extLst>
          </p:cNvPr>
          <p:cNvSpPr>
            <a:spLocks noGrp="1"/>
          </p:cNvSpPr>
          <p:nvPr>
            <p:ph type="ftr" sz="quarter" idx="11"/>
          </p:nvPr>
        </p:nvSpPr>
        <p:spPr/>
        <p:txBody>
          <a:bodyPr/>
          <a:lstStyle/>
          <a:p>
            <a:r>
              <a:rPr lang="en-US" dirty="0"/>
              <a:t>15</a:t>
            </a:r>
          </a:p>
        </p:txBody>
      </p:sp>
    </p:spTree>
    <p:extLst>
      <p:ext uri="{BB962C8B-B14F-4D97-AF65-F5344CB8AC3E}">
        <p14:creationId xmlns:p14="http://schemas.microsoft.com/office/powerpoint/2010/main" val="31870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2348-3E3D-3608-F7E7-FFCD8A5B7416}"/>
              </a:ext>
            </a:extLst>
          </p:cNvPr>
          <p:cNvSpPr>
            <a:spLocks noGrp="1"/>
          </p:cNvSpPr>
          <p:nvPr>
            <p:ph type="title"/>
          </p:nvPr>
        </p:nvSpPr>
        <p:spPr/>
        <p:txBody>
          <a:bodyPr/>
          <a:lstStyle/>
          <a:p>
            <a:r>
              <a:rPr lang="en-US" b="1" dirty="0"/>
              <a:t>Language Matters in a Recovery Residence</a:t>
            </a:r>
          </a:p>
        </p:txBody>
      </p:sp>
      <p:sp>
        <p:nvSpPr>
          <p:cNvPr id="3" name="Content Placeholder 2">
            <a:extLst>
              <a:ext uri="{FF2B5EF4-FFF2-40B4-BE49-F238E27FC236}">
                <a16:creationId xmlns:a16="http://schemas.microsoft.com/office/drawing/2014/main" id="{66F33FAE-3C76-6861-B416-A85BC06447D7}"/>
              </a:ext>
            </a:extLst>
          </p:cNvPr>
          <p:cNvSpPr>
            <a:spLocks noGrp="1"/>
          </p:cNvSpPr>
          <p:nvPr>
            <p:ph idx="1"/>
          </p:nvPr>
        </p:nvSpPr>
        <p:spPr/>
        <p:txBody>
          <a:bodyPr/>
          <a:lstStyle/>
          <a:p>
            <a:r>
              <a:rPr lang="en-US" dirty="0"/>
              <a:t>Recovery housing is the non-clinical component of recovery residences</a:t>
            </a:r>
          </a:p>
          <a:p>
            <a:r>
              <a:rPr lang="en-US" dirty="0"/>
              <a:t>Recovery residences (RR) are one type of recovery support service.  RRs adhere to the social model and provide a family-like living environment free from alcohol and illicit drug use, centered on peer support and connections that promote sustained recovery from substance use (Society for Community Research and Action, 2013).  They are often called by various names: sober homes, sober livings, recovery homes, recovery residences and Oxford Houses™. </a:t>
            </a:r>
          </a:p>
        </p:txBody>
      </p:sp>
      <p:pic>
        <p:nvPicPr>
          <p:cNvPr id="4" name="Picture 3" descr="http://narronline.org/wp-content/uploads/2013/08/logo-narr.png">
            <a:extLst>
              <a:ext uri="{FF2B5EF4-FFF2-40B4-BE49-F238E27FC236}">
                <a16:creationId xmlns:a16="http://schemas.microsoft.com/office/drawing/2014/main" id="{DC115F56-7E8F-F711-BB34-51766C99A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narr.org/wp-content/uploads/2013/04/cropped-logo1.png">
            <a:extLst>
              <a:ext uri="{FF2B5EF4-FFF2-40B4-BE49-F238E27FC236}">
                <a16:creationId xmlns:a16="http://schemas.microsoft.com/office/drawing/2014/main" id="{7E60638B-5141-1B87-1366-6A9C162A8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54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2CB1F7C7-49D6-AC5F-2242-6FCE21CCA93B}"/>
              </a:ext>
            </a:extLst>
          </p:cNvPr>
          <p:cNvSpPr>
            <a:spLocks noGrp="1"/>
          </p:cNvSpPr>
          <p:nvPr>
            <p:ph type="ftr" sz="quarter" idx="11"/>
          </p:nvPr>
        </p:nvSpPr>
        <p:spPr/>
        <p:txBody>
          <a:bodyPr/>
          <a:lstStyle/>
          <a:p>
            <a:r>
              <a:rPr lang="en-US" dirty="0"/>
              <a:t>16</a:t>
            </a:r>
          </a:p>
        </p:txBody>
      </p:sp>
    </p:spTree>
    <p:extLst>
      <p:ext uri="{BB962C8B-B14F-4D97-AF65-F5344CB8AC3E}">
        <p14:creationId xmlns:p14="http://schemas.microsoft.com/office/powerpoint/2010/main" val="47689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9CF1-C501-F4CD-10D2-E0474BF5A9CC}"/>
              </a:ext>
            </a:extLst>
          </p:cNvPr>
          <p:cNvSpPr>
            <a:spLocks noGrp="1"/>
          </p:cNvSpPr>
          <p:nvPr>
            <p:ph type="title"/>
          </p:nvPr>
        </p:nvSpPr>
        <p:spPr>
          <a:xfrm>
            <a:off x="668526" y="136525"/>
            <a:ext cx="10515600" cy="1325563"/>
          </a:xfrm>
        </p:spPr>
        <p:txBody>
          <a:bodyPr/>
          <a:lstStyle/>
          <a:p>
            <a:pPr algn="ctr"/>
            <a:r>
              <a:rPr lang="en-US" b="1" dirty="0"/>
              <a:t>Remove the Stigma</a:t>
            </a:r>
          </a:p>
        </p:txBody>
      </p:sp>
      <p:sp>
        <p:nvSpPr>
          <p:cNvPr id="4" name="Footer Placeholder 3">
            <a:extLst>
              <a:ext uri="{FF2B5EF4-FFF2-40B4-BE49-F238E27FC236}">
                <a16:creationId xmlns:a16="http://schemas.microsoft.com/office/drawing/2014/main" id="{14CAF78F-4D3B-7D8D-C960-39E9B3F6D980}"/>
              </a:ext>
            </a:extLst>
          </p:cNvPr>
          <p:cNvSpPr>
            <a:spLocks noGrp="1"/>
          </p:cNvSpPr>
          <p:nvPr>
            <p:ph type="ftr" sz="quarter" idx="11"/>
          </p:nvPr>
        </p:nvSpPr>
        <p:spPr/>
        <p:txBody>
          <a:bodyPr/>
          <a:lstStyle/>
          <a:p>
            <a:r>
              <a:rPr lang="en-US" dirty="0"/>
              <a:t>17</a:t>
            </a:r>
          </a:p>
        </p:txBody>
      </p:sp>
      <p:pic>
        <p:nvPicPr>
          <p:cNvPr id="7" name="Content Placeholder 6" descr="Diagram&#10;&#10;Description automatically generated">
            <a:extLst>
              <a:ext uri="{FF2B5EF4-FFF2-40B4-BE49-F238E27FC236}">
                <a16:creationId xmlns:a16="http://schemas.microsoft.com/office/drawing/2014/main" id="{35D5AA32-5FD5-99AA-7F06-C7493827A4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417" y="1124125"/>
            <a:ext cx="6463818" cy="5052838"/>
          </a:xfrm>
        </p:spPr>
      </p:pic>
      <p:pic>
        <p:nvPicPr>
          <p:cNvPr id="8" name="Picture 7" descr="http://narronline.org/wp-content/uploads/2013/08/logo-narr.png">
            <a:extLst>
              <a:ext uri="{FF2B5EF4-FFF2-40B4-BE49-F238E27FC236}">
                <a16:creationId xmlns:a16="http://schemas.microsoft.com/office/drawing/2014/main" id="{FE020AE3-7A6F-EC63-6EFA-B4A5806D3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narr.org/wp-content/uploads/2013/04/cropped-logo1.png">
            <a:extLst>
              <a:ext uri="{FF2B5EF4-FFF2-40B4-BE49-F238E27FC236}">
                <a16:creationId xmlns:a16="http://schemas.microsoft.com/office/drawing/2014/main" id="{D38FD72C-6789-4D95-2A90-A43A45123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764"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BAFC66-C7F0-03D5-219E-187B027DEC1A}"/>
              </a:ext>
            </a:extLst>
          </p:cNvPr>
          <p:cNvSpPr>
            <a:spLocks noGrp="1"/>
          </p:cNvSpPr>
          <p:nvPr>
            <p:ph type="ftr" sz="quarter" idx="11"/>
          </p:nvPr>
        </p:nvSpPr>
        <p:spPr/>
        <p:txBody>
          <a:bodyPr/>
          <a:lstStyle/>
          <a:p>
            <a:r>
              <a:rPr lang="en-US" dirty="0"/>
              <a:t>18</a:t>
            </a:r>
          </a:p>
        </p:txBody>
      </p:sp>
      <p:pic>
        <p:nvPicPr>
          <p:cNvPr id="1028" name="Picture 4" descr="Recovery Oriented Language Guide: Quick Reference - Mental Health  Coordinating Council">
            <a:extLst>
              <a:ext uri="{FF2B5EF4-FFF2-40B4-BE49-F238E27FC236}">
                <a16:creationId xmlns:a16="http://schemas.microsoft.com/office/drawing/2014/main" id="{792E3190-EA1B-56E3-0683-678704F73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825" y="743880"/>
            <a:ext cx="4858944" cy="56124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narronline.org/wp-content/uploads/2013/08/logo-narr.png">
            <a:extLst>
              <a:ext uri="{FF2B5EF4-FFF2-40B4-BE49-F238E27FC236}">
                <a16:creationId xmlns:a16="http://schemas.microsoft.com/office/drawing/2014/main" id="{960EFC12-7061-824F-D652-DC645838F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69" y="5706607"/>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narr.org/wp-content/uploads/2013/04/cropped-logo1.png">
            <a:extLst>
              <a:ext uri="{FF2B5EF4-FFF2-40B4-BE49-F238E27FC236}">
                <a16:creationId xmlns:a16="http://schemas.microsoft.com/office/drawing/2014/main" id="{71ECE13B-EF5B-6F4A-C783-9284FEE01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1164" y="5768975"/>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04332D7-5669-A141-25F8-BC06AF1C29D5}"/>
              </a:ext>
            </a:extLst>
          </p:cNvPr>
          <p:cNvSpPr txBox="1"/>
          <p:nvPr/>
        </p:nvSpPr>
        <p:spPr>
          <a:xfrm>
            <a:off x="2869035" y="136525"/>
            <a:ext cx="5721291" cy="461665"/>
          </a:xfrm>
          <a:prstGeom prst="rect">
            <a:avLst/>
          </a:prstGeom>
          <a:noFill/>
        </p:spPr>
        <p:txBody>
          <a:bodyPr wrap="square" rtlCol="0">
            <a:spAutoFit/>
          </a:bodyPr>
          <a:lstStyle/>
          <a:p>
            <a:pPr algn="ctr"/>
            <a:r>
              <a:rPr lang="en-US" sz="2400" b="1" dirty="0">
                <a:latin typeface="+mj-lt"/>
              </a:rPr>
              <a:t>Practical Application</a:t>
            </a:r>
          </a:p>
        </p:txBody>
      </p:sp>
    </p:spTree>
    <p:extLst>
      <p:ext uri="{BB962C8B-B14F-4D97-AF65-F5344CB8AC3E}">
        <p14:creationId xmlns:p14="http://schemas.microsoft.com/office/powerpoint/2010/main" val="11081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02"/>
            <a:ext cx="9849787" cy="1079292"/>
          </a:xfrm>
        </p:spPr>
        <p:txBody>
          <a:bodyPr>
            <a:normAutofit/>
          </a:bodyPr>
          <a:lstStyle/>
          <a:p>
            <a:pPr algn="ctr"/>
            <a:r>
              <a:rPr lang="en-US" sz="3375" dirty="0">
                <a:latin typeface="Cambria"/>
                <a:cs typeface="Cambria"/>
              </a:rPr>
              <a:t> </a:t>
            </a:r>
          </a:p>
        </p:txBody>
      </p:sp>
      <p:pic>
        <p:nvPicPr>
          <p:cNvPr id="8" name="Picture 2" descr="http://tnarr.org/wp-content/uploads/2013/04/cropped-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narronline.org/wp-content/uploads/2013/08/logo-nar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CC2EE209-2AFD-8513-BEB2-B5CA5ED53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0"/>
            <a:ext cx="6142463" cy="6142463"/>
          </a:xfrm>
          <a:prstGeom prst="rect">
            <a:avLst/>
          </a:prstGeom>
        </p:spPr>
      </p:pic>
      <p:sp>
        <p:nvSpPr>
          <p:cNvPr id="4" name="Footer Placeholder 3">
            <a:extLst>
              <a:ext uri="{FF2B5EF4-FFF2-40B4-BE49-F238E27FC236}">
                <a16:creationId xmlns:a16="http://schemas.microsoft.com/office/drawing/2014/main" id="{D2FFC25D-C6D9-D03F-6D63-64414C1007CF}"/>
              </a:ext>
            </a:extLst>
          </p:cNvPr>
          <p:cNvSpPr>
            <a:spLocks noGrp="1"/>
          </p:cNvSpPr>
          <p:nvPr>
            <p:ph type="ftr" sz="quarter" idx="11"/>
          </p:nvPr>
        </p:nvSpPr>
        <p:spPr/>
        <p:txBody>
          <a:bodyPr/>
          <a:lstStyle/>
          <a:p>
            <a:r>
              <a:rPr lang="en-US" dirty="0"/>
              <a:t>19</a:t>
            </a:r>
          </a:p>
        </p:txBody>
      </p:sp>
    </p:spTree>
    <p:extLst>
      <p:ext uri="{BB962C8B-B14F-4D97-AF65-F5344CB8AC3E}">
        <p14:creationId xmlns:p14="http://schemas.microsoft.com/office/powerpoint/2010/main" val="63911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Contacts: </a:t>
            </a:r>
          </a:p>
        </p:txBody>
      </p:sp>
      <p:sp>
        <p:nvSpPr>
          <p:cNvPr id="3" name="Content Placeholder 2"/>
          <p:cNvSpPr>
            <a:spLocks noGrp="1"/>
          </p:cNvSpPr>
          <p:nvPr>
            <p:ph idx="1"/>
          </p:nvPr>
        </p:nvSpPr>
        <p:spPr>
          <a:xfrm>
            <a:off x="1905000" y="1690688"/>
            <a:ext cx="9810750" cy="4351338"/>
          </a:xfrm>
        </p:spPr>
        <p:txBody>
          <a:bodyPr>
            <a:normAutofit/>
          </a:bodyPr>
          <a:lstStyle/>
          <a:p>
            <a:r>
              <a:rPr lang="en-US" dirty="0"/>
              <a:t>Susan O. Binns, LADAC, NCAC2, CPRS NARR Board/ TNARR President</a:t>
            </a:r>
          </a:p>
          <a:p>
            <a:pPr lvl="1"/>
            <a:r>
              <a:rPr lang="en-US" dirty="0">
                <a:hlinkClick r:id="rId2"/>
              </a:rPr>
              <a:t>sbinns@bellsouth.net</a:t>
            </a:r>
            <a:endParaRPr lang="en-US" dirty="0"/>
          </a:p>
          <a:p>
            <a:pPr lvl="1"/>
            <a:r>
              <a:rPr lang="en-US" dirty="0"/>
              <a:t>(615) 351-7991</a:t>
            </a:r>
          </a:p>
          <a:p>
            <a:pPr lvl="1"/>
            <a:r>
              <a:rPr lang="en-US" dirty="0">
                <a:hlinkClick r:id="rId3"/>
              </a:rPr>
              <a:t>www.tnarr.org</a:t>
            </a:r>
            <a:endParaRPr lang="en-US" dirty="0">
              <a:hlinkClick r:id="rId4"/>
            </a:endParaRPr>
          </a:p>
          <a:p>
            <a:r>
              <a:rPr lang="en-US" dirty="0"/>
              <a:t>Garrison Nuckols, Program Coordinator/Winston Place</a:t>
            </a:r>
          </a:p>
          <a:p>
            <a:pPr lvl="1"/>
            <a:r>
              <a:rPr lang="en-US" dirty="0">
                <a:hlinkClick r:id="rId5"/>
              </a:rPr>
              <a:t>garrisonnuckols@winstonplace.org</a:t>
            </a:r>
            <a:endParaRPr lang="en-US" dirty="0"/>
          </a:p>
          <a:p>
            <a:pPr lvl="1"/>
            <a:r>
              <a:rPr lang="en-US" dirty="0"/>
              <a:t>(615)308-4953</a:t>
            </a:r>
          </a:p>
          <a:p>
            <a:pPr lvl="1"/>
            <a:r>
              <a:rPr lang="en-US" dirty="0">
                <a:hlinkClick r:id="rId6"/>
              </a:rPr>
              <a:t>www.winstonplace.org</a:t>
            </a:r>
            <a:endParaRPr lang="en-US" dirty="0"/>
          </a:p>
          <a:p>
            <a:pPr marL="457200" lvl="1" indent="0">
              <a:buNone/>
            </a:pPr>
            <a:r>
              <a:rPr lang="en-US" dirty="0"/>
              <a:t> </a:t>
            </a:r>
          </a:p>
          <a:p>
            <a:pPr lvl="1"/>
            <a:endParaRPr lang="en-US" dirty="0"/>
          </a:p>
        </p:txBody>
      </p:sp>
      <p:pic>
        <p:nvPicPr>
          <p:cNvPr id="5" name="Picture 4" descr="http://narronline.org/wp-content/uploads/2013/08/logo-nar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narr.org/wp-content/uploads/2013/04/cropped-logo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846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28BA4377-40CF-7102-27EE-B0E6A66409C1}"/>
              </a:ext>
            </a:extLst>
          </p:cNvPr>
          <p:cNvSpPr>
            <a:spLocks noGrp="1"/>
          </p:cNvSpPr>
          <p:nvPr>
            <p:ph type="ftr" sz="quarter" idx="11"/>
          </p:nvPr>
        </p:nvSpPr>
        <p:spPr/>
        <p:txBody>
          <a:bodyPr/>
          <a:lstStyle/>
          <a:p>
            <a:r>
              <a:rPr lang="en-US" dirty="0"/>
              <a:t>2</a:t>
            </a:r>
          </a:p>
        </p:txBody>
      </p:sp>
    </p:spTree>
    <p:extLst>
      <p:ext uri="{BB962C8B-B14F-4D97-AF65-F5344CB8AC3E}">
        <p14:creationId xmlns:p14="http://schemas.microsoft.com/office/powerpoint/2010/main" val="176399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531E-BC0C-C98C-E195-036733D471E5}"/>
              </a:ext>
            </a:extLst>
          </p:cNvPr>
          <p:cNvSpPr>
            <a:spLocks noGrp="1"/>
          </p:cNvSpPr>
          <p:nvPr>
            <p:ph type="title"/>
          </p:nvPr>
        </p:nvSpPr>
        <p:spPr/>
        <p:txBody>
          <a:bodyPr/>
          <a:lstStyle/>
          <a:p>
            <a:r>
              <a:rPr lang="en-US" dirty="0"/>
              <a:t> </a:t>
            </a:r>
          </a:p>
        </p:txBody>
      </p:sp>
      <p:pic>
        <p:nvPicPr>
          <p:cNvPr id="1026" name="Picture 2" descr="Tina Cummins - Administrative Assistant - HealthSCOPE Benefits | LinkedIn">
            <a:extLst>
              <a:ext uri="{FF2B5EF4-FFF2-40B4-BE49-F238E27FC236}">
                <a16:creationId xmlns:a16="http://schemas.microsoft.com/office/drawing/2014/main" id="{E8E6BA57-ED70-FC2B-9CFD-4EA6F77399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3702" y="181132"/>
            <a:ext cx="4984595" cy="63117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5569D7C-07B6-1297-CB73-73E2A2ED0682}"/>
              </a:ext>
            </a:extLst>
          </p:cNvPr>
          <p:cNvSpPr>
            <a:spLocks noGrp="1"/>
          </p:cNvSpPr>
          <p:nvPr>
            <p:ph type="ftr" sz="quarter" idx="11"/>
          </p:nvPr>
        </p:nvSpPr>
        <p:spPr/>
        <p:txBody>
          <a:bodyPr/>
          <a:lstStyle/>
          <a:p>
            <a:r>
              <a:rPr lang="en-US" dirty="0"/>
              <a:t>20</a:t>
            </a:r>
          </a:p>
        </p:txBody>
      </p:sp>
      <p:pic>
        <p:nvPicPr>
          <p:cNvPr id="5" name="Picture 4" descr="http://narronline.org/wp-content/uploads/2013/08/logo-narr.png">
            <a:extLst>
              <a:ext uri="{FF2B5EF4-FFF2-40B4-BE49-F238E27FC236}">
                <a16:creationId xmlns:a16="http://schemas.microsoft.com/office/drawing/2014/main" id="{28274832-AA4C-549D-4B48-0A4579EB5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narr.org/wp-content/uploads/2013/04/cropped-logo1.png">
            <a:extLst>
              <a:ext uri="{FF2B5EF4-FFF2-40B4-BE49-F238E27FC236}">
                <a16:creationId xmlns:a16="http://schemas.microsoft.com/office/drawing/2014/main" id="{BBCDD438-3B18-9490-FEEB-231119F06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1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600" y="477837"/>
            <a:ext cx="10972800" cy="771100"/>
          </a:xfrm>
          <a:prstGeom prst="rect">
            <a:avLst/>
          </a:prstGeom>
        </p:spPr>
        <p:txBody>
          <a:bodyPr vert="horz" lIns="121900" tIns="121900" rIns="121900" bIns="121900" rtlCol="0" anchor="b" anchorCtr="0">
            <a:noAutofit/>
          </a:bodyPr>
          <a:lstStyle/>
          <a:p>
            <a:pPr algn="ctr">
              <a:buNone/>
            </a:pPr>
            <a:r>
              <a:rPr lang="en" sz="4000" b="1" dirty="0"/>
              <a:t>T</a:t>
            </a:r>
            <a:r>
              <a:rPr lang="en-US" sz="4000" b="1" dirty="0"/>
              <a:t>h</a:t>
            </a:r>
            <a:r>
              <a:rPr lang="en" sz="4000" b="1" dirty="0"/>
              <a:t>e Long-term Recovery Curve</a:t>
            </a:r>
          </a:p>
        </p:txBody>
      </p:sp>
      <p:pic>
        <p:nvPicPr>
          <p:cNvPr id="6" name="Picture 5" descr="http://narronline.org/wp-content/uploads/2013/08/logo-nar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04" y="5690732"/>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narr.org/wp-content/uploads/2013/04/cropped-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5753100"/>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93735FC-DFC7-4F8E-C377-CF2B9E38E05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35872" y="1314601"/>
            <a:ext cx="9022205" cy="4440247"/>
          </a:xfrm>
          <a:prstGeom prst="rect">
            <a:avLst/>
          </a:prstGeom>
        </p:spPr>
      </p:pic>
      <p:sp>
        <p:nvSpPr>
          <p:cNvPr id="4" name="Footer Placeholder 3">
            <a:extLst>
              <a:ext uri="{FF2B5EF4-FFF2-40B4-BE49-F238E27FC236}">
                <a16:creationId xmlns:a16="http://schemas.microsoft.com/office/drawing/2014/main" id="{C0B2466E-1F61-90B9-F725-18764EE07DCD}"/>
              </a:ext>
            </a:extLst>
          </p:cNvPr>
          <p:cNvSpPr>
            <a:spLocks noGrp="1"/>
          </p:cNvSpPr>
          <p:nvPr>
            <p:ph type="ftr" sz="quarter" idx="11"/>
          </p:nvPr>
        </p:nvSpPr>
        <p:spPr/>
        <p:txBody>
          <a:bodyPr/>
          <a:lstStyle/>
          <a:p>
            <a:r>
              <a:rPr lang="en-US" dirty="0"/>
              <a:t>3</a:t>
            </a:r>
          </a:p>
        </p:txBody>
      </p:sp>
    </p:spTree>
    <p:extLst>
      <p:ext uri="{BB962C8B-B14F-4D97-AF65-F5344CB8AC3E}">
        <p14:creationId xmlns:p14="http://schemas.microsoft.com/office/powerpoint/2010/main" val="3598383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52501"/>
          </a:xfrm>
        </p:spPr>
        <p:txBody>
          <a:bodyPr/>
          <a:lstStyle/>
          <a:p>
            <a:pPr algn="ctr"/>
            <a:r>
              <a:rPr lang="en-US" b="1" dirty="0"/>
              <a:t>What do people in early recovery need?</a:t>
            </a:r>
          </a:p>
        </p:txBody>
      </p:sp>
      <p:pic>
        <p:nvPicPr>
          <p:cNvPr id="3" name="Content Placeholder 2" descr="Diagram&#10;&#10;Description automatically generated">
            <a:extLst>
              <a:ext uri="{FF2B5EF4-FFF2-40B4-BE49-F238E27FC236}">
                <a16:creationId xmlns:a16="http://schemas.microsoft.com/office/drawing/2014/main" id="{EADFDFF0-2765-08D9-F309-E157C2E141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1710" y="1215672"/>
            <a:ext cx="8533169" cy="4564026"/>
          </a:xfrm>
        </p:spPr>
      </p:pic>
      <p:pic>
        <p:nvPicPr>
          <p:cNvPr id="7" name="Picture 4" descr="http://narronline.org/wp-content/uploads/2013/08/logo-nar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narr.org/wp-content/uploads/2013/04/cropped-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154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DAE199F-13DC-4A03-31D2-EF126A72BA71}"/>
              </a:ext>
            </a:extLst>
          </p:cNvPr>
          <p:cNvSpPr>
            <a:spLocks noGrp="1"/>
          </p:cNvSpPr>
          <p:nvPr>
            <p:ph type="ftr" sz="quarter" idx="11"/>
          </p:nvPr>
        </p:nvSpPr>
        <p:spPr/>
        <p:txBody>
          <a:bodyPr/>
          <a:lstStyle/>
          <a:p>
            <a:r>
              <a:rPr lang="en-US" dirty="0"/>
              <a:t>4</a:t>
            </a:r>
          </a:p>
        </p:txBody>
      </p:sp>
    </p:spTree>
    <p:extLst>
      <p:ext uri="{BB962C8B-B14F-4D97-AF65-F5344CB8AC3E}">
        <p14:creationId xmlns:p14="http://schemas.microsoft.com/office/powerpoint/2010/main" val="173932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7560" y="388434"/>
            <a:ext cx="10838985" cy="990600"/>
          </a:xfrm>
        </p:spPr>
        <p:txBody>
          <a:bodyPr>
            <a:noAutofit/>
          </a:bodyPr>
          <a:lstStyle/>
          <a:p>
            <a:r>
              <a:rPr lang="en-US" b="1" dirty="0"/>
              <a:t>What do people need for long-term recovery.  </a:t>
            </a:r>
            <a:br>
              <a:rPr lang="en-US" b="1" dirty="0"/>
            </a:br>
            <a:r>
              <a:rPr lang="en-US" b="1" dirty="0"/>
              <a:t>Who is responsible? </a:t>
            </a:r>
          </a:p>
        </p:txBody>
      </p:sp>
      <p:sp>
        <p:nvSpPr>
          <p:cNvPr id="10" name="Content Placeholder 9"/>
          <p:cNvSpPr>
            <a:spLocks noGrp="1"/>
          </p:cNvSpPr>
          <p:nvPr>
            <p:ph idx="1"/>
          </p:nvPr>
        </p:nvSpPr>
        <p:spPr>
          <a:xfrm>
            <a:off x="2045493" y="1678001"/>
            <a:ext cx="7572291" cy="5234052"/>
          </a:xfrm>
        </p:spPr>
        <p:txBody>
          <a:bodyPr>
            <a:normAutofit/>
          </a:bodyPr>
          <a:lstStyle/>
          <a:p>
            <a:pPr marL="457200" lvl="3" indent="-457200"/>
            <a:r>
              <a:rPr lang="en-US" sz="2800" dirty="0">
                <a:latin typeface="+mj-lt"/>
                <a:cs typeface="Cambria"/>
              </a:rPr>
              <a:t>Connection, community and social model that fosters accountability</a:t>
            </a:r>
          </a:p>
          <a:p>
            <a:pPr marL="457200" lvl="3" indent="-457200"/>
            <a:r>
              <a:rPr lang="en-US" sz="2400" b="1" dirty="0">
                <a:latin typeface="+mj-lt"/>
                <a:cs typeface="Cambria"/>
              </a:rPr>
              <a:t>The social model of addiction recovery has been seen in 12-step communities where mutual self-help is promoted as a way to remain abstinent.  Generally, people struggling with alcoholism or addiction often lack social support and, in the absence of that support from a social network, their addiction can lead to the unraveling of their lives, and sometimes homelessness.  Long ago, people recognized that alcoholics and addicts  struggling with recovery needed more social support and the guidance provided by shared experiences. </a:t>
            </a:r>
          </a:p>
        </p:txBody>
      </p:sp>
      <p:pic>
        <p:nvPicPr>
          <p:cNvPr id="12" name="Picture 2" descr="http://tnarr.org/wp-content/uploads/2013/04/cropped-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narronline.org/wp-content/uploads/2013/08/logo-nar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4A3F4D5-8F7E-443D-3DE8-225E754D6C3E}"/>
              </a:ext>
            </a:extLst>
          </p:cNvPr>
          <p:cNvSpPr>
            <a:spLocks noGrp="1"/>
          </p:cNvSpPr>
          <p:nvPr>
            <p:ph type="ftr" sz="quarter" idx="11"/>
          </p:nvPr>
        </p:nvSpPr>
        <p:spPr/>
        <p:txBody>
          <a:bodyPr/>
          <a:lstStyle/>
          <a:p>
            <a:r>
              <a:rPr lang="en-US" dirty="0"/>
              <a:t>5</a:t>
            </a:r>
          </a:p>
        </p:txBody>
      </p:sp>
    </p:spTree>
    <p:extLst>
      <p:ext uri="{BB962C8B-B14F-4D97-AF65-F5344CB8AC3E}">
        <p14:creationId xmlns:p14="http://schemas.microsoft.com/office/powerpoint/2010/main" val="26005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20" y="365125"/>
            <a:ext cx="10718180" cy="1325563"/>
          </a:xfrm>
        </p:spPr>
        <p:txBody>
          <a:bodyPr>
            <a:normAutofit/>
          </a:bodyPr>
          <a:lstStyle/>
          <a:p>
            <a:r>
              <a:rPr lang="en-US" sz="4300" b="1" dirty="0"/>
              <a:t>Federal Funding and Recommendation Providers</a:t>
            </a:r>
          </a:p>
        </p:txBody>
      </p:sp>
      <p:sp>
        <p:nvSpPr>
          <p:cNvPr id="3" name="Content Placeholder 2"/>
          <p:cNvSpPr>
            <a:spLocks noGrp="1"/>
          </p:cNvSpPr>
          <p:nvPr>
            <p:ph idx="1"/>
          </p:nvPr>
        </p:nvSpPr>
        <p:spPr/>
        <p:txBody>
          <a:bodyPr/>
          <a:lstStyle/>
          <a:p>
            <a:r>
              <a:rPr lang="en-US" dirty="0"/>
              <a:t>National Institute  - </a:t>
            </a:r>
            <a:r>
              <a:rPr lang="en-US" u="sng" dirty="0">
                <a:solidFill>
                  <a:srgbClr val="0070C0"/>
                </a:solidFill>
              </a:rPr>
              <a:t>nida.nih.gov</a:t>
            </a:r>
          </a:p>
          <a:p>
            <a:pPr marL="0" indent="0">
              <a:buNone/>
            </a:pPr>
            <a:r>
              <a:rPr lang="en-US" dirty="0"/>
              <a:t>     - National Institute on Drug Abuse.  NIDA is the lead federal agency supporting scientific research on drug use and addiction.</a:t>
            </a:r>
          </a:p>
          <a:p>
            <a:endParaRPr lang="en-US" dirty="0"/>
          </a:p>
          <a:p>
            <a:r>
              <a:rPr lang="en-US" dirty="0"/>
              <a:t>SAMHSA  - </a:t>
            </a:r>
            <a:r>
              <a:rPr lang="en-US" dirty="0">
                <a:hlinkClick r:id="rId2"/>
              </a:rPr>
              <a:t>www.samhsa.gov</a:t>
            </a:r>
            <a:r>
              <a:rPr lang="en-US" dirty="0"/>
              <a:t> </a:t>
            </a:r>
          </a:p>
          <a:p>
            <a:pPr marL="0" indent="0">
              <a:buNone/>
            </a:pPr>
            <a:r>
              <a:rPr lang="en-US" dirty="0"/>
              <a:t>      -The Substance Abuse and Mental Health Services Administration is the agency within the U.S. Department of Health and Human Services that leads public health efforts to advance the behavioral health of the nation.</a:t>
            </a:r>
          </a:p>
        </p:txBody>
      </p:sp>
      <p:pic>
        <p:nvPicPr>
          <p:cNvPr id="5" name="Picture 4" descr="http://narronline.org/wp-content/uploads/2013/08/logo-nar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narr.org/wp-content/uploads/2013/04/cropped-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154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04738DC-4B53-35CD-E26F-C1CE74C90017}"/>
              </a:ext>
            </a:extLst>
          </p:cNvPr>
          <p:cNvSpPr>
            <a:spLocks noGrp="1"/>
          </p:cNvSpPr>
          <p:nvPr>
            <p:ph type="ftr" sz="quarter" idx="11"/>
          </p:nvPr>
        </p:nvSpPr>
        <p:spPr/>
        <p:txBody>
          <a:bodyPr/>
          <a:lstStyle/>
          <a:p>
            <a:r>
              <a:rPr lang="en-US" dirty="0"/>
              <a:t>6</a:t>
            </a:r>
          </a:p>
        </p:txBody>
      </p:sp>
    </p:spTree>
    <p:extLst>
      <p:ext uri="{BB962C8B-B14F-4D97-AF65-F5344CB8AC3E}">
        <p14:creationId xmlns:p14="http://schemas.microsoft.com/office/powerpoint/2010/main" val="300328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0"/>
            <a:ext cx="11902068" cy="1325563"/>
          </a:xfrm>
        </p:spPr>
        <p:txBody>
          <a:bodyPr>
            <a:normAutofit/>
          </a:bodyPr>
          <a:lstStyle/>
          <a:p>
            <a:r>
              <a:rPr lang="en-US" b="1" dirty="0"/>
              <a:t>State Funding and Recommendation Providers</a:t>
            </a:r>
          </a:p>
        </p:txBody>
      </p:sp>
      <p:sp>
        <p:nvSpPr>
          <p:cNvPr id="3" name="Content Placeholder 2"/>
          <p:cNvSpPr>
            <a:spLocks noGrp="1"/>
          </p:cNvSpPr>
          <p:nvPr>
            <p:ph idx="1"/>
          </p:nvPr>
        </p:nvSpPr>
        <p:spPr>
          <a:xfrm>
            <a:off x="635620" y="1501775"/>
            <a:ext cx="11422495" cy="3750449"/>
          </a:xfrm>
        </p:spPr>
        <p:txBody>
          <a:bodyPr>
            <a:normAutofit/>
          </a:bodyPr>
          <a:lstStyle/>
          <a:p>
            <a:r>
              <a:rPr lang="en-US" dirty="0"/>
              <a:t>TN Department of Mental Health &amp; Substance Abuse Services</a:t>
            </a:r>
          </a:p>
          <a:p>
            <a:pPr marL="0" indent="0">
              <a:buNone/>
            </a:pPr>
            <a:r>
              <a:rPr lang="en-US" dirty="0"/>
              <a:t>    -</a:t>
            </a:r>
            <a:r>
              <a:rPr lang="en-US" u="sng" dirty="0">
                <a:solidFill>
                  <a:srgbClr val="0070C0"/>
                </a:solidFill>
              </a:rPr>
              <a:t>www.tn.gov/behavioral-health</a:t>
            </a:r>
          </a:p>
          <a:p>
            <a:r>
              <a:rPr lang="en-US" dirty="0"/>
              <a:t>Housing and Urban Development (HUD) - </a:t>
            </a:r>
            <a:r>
              <a:rPr lang="en-US" dirty="0">
                <a:hlinkClick r:id="rId2"/>
              </a:rPr>
              <a:t>www.hud.gov</a:t>
            </a:r>
            <a:r>
              <a:rPr lang="en-US" dirty="0"/>
              <a:t> - varies by state</a:t>
            </a:r>
          </a:p>
          <a:p>
            <a:r>
              <a:rPr lang="en-US" dirty="0"/>
              <a:t>Housing First - </a:t>
            </a:r>
            <a:r>
              <a:rPr lang="en-US" dirty="0">
                <a:hlinkClick r:id="rId3"/>
              </a:rPr>
              <a:t>www.endhomelessness.org</a:t>
            </a:r>
            <a:r>
              <a:rPr lang="en-US" dirty="0"/>
              <a:t> </a:t>
            </a:r>
          </a:p>
          <a:p>
            <a:r>
              <a:rPr lang="en-US" dirty="0"/>
              <a:t>The Fair Housing Act (FHA) - </a:t>
            </a:r>
            <a:r>
              <a:rPr lang="en-US" dirty="0">
                <a:hlinkClick r:id="rId4"/>
              </a:rPr>
              <a:t>www.justice.gov/crt/fair-housing-act-1</a:t>
            </a:r>
            <a:r>
              <a:rPr lang="en-US" dirty="0"/>
              <a:t> </a:t>
            </a:r>
          </a:p>
          <a:p>
            <a:r>
              <a:rPr lang="en-US" dirty="0"/>
              <a:t>Federal Disabilities ACT – </a:t>
            </a:r>
            <a:r>
              <a:rPr lang="en-US" dirty="0">
                <a:hlinkClick r:id="rId5"/>
              </a:rPr>
              <a:t>www.dol.gov</a:t>
            </a:r>
            <a:r>
              <a:rPr lang="en-US" dirty="0"/>
              <a:t> </a:t>
            </a:r>
          </a:p>
          <a:p>
            <a:r>
              <a:rPr lang="en-US" dirty="0"/>
              <a:t>Insurance/Licenser</a:t>
            </a:r>
          </a:p>
          <a:p>
            <a:endParaRPr lang="en-US" sz="2400" dirty="0"/>
          </a:p>
          <a:p>
            <a:endParaRPr lang="en-US" sz="2400" dirty="0"/>
          </a:p>
          <a:p>
            <a:pPr marL="0" indent="0">
              <a:buNone/>
            </a:pPr>
            <a:endParaRPr lang="en-US" dirty="0"/>
          </a:p>
        </p:txBody>
      </p:sp>
      <p:pic>
        <p:nvPicPr>
          <p:cNvPr id="5" name="Picture 4" descr="http://narronline.org/wp-content/uploads/2013/08/logo-nar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narr.org/wp-content/uploads/2013/04/cropped-logo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1540"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69DDB9A1-74C8-B7C5-DFE1-22A7694898D8}"/>
              </a:ext>
            </a:extLst>
          </p:cNvPr>
          <p:cNvSpPr>
            <a:spLocks noGrp="1"/>
          </p:cNvSpPr>
          <p:nvPr>
            <p:ph type="ftr" sz="quarter" idx="11"/>
          </p:nvPr>
        </p:nvSpPr>
        <p:spPr/>
        <p:txBody>
          <a:bodyPr/>
          <a:lstStyle/>
          <a:p>
            <a:r>
              <a:rPr lang="en-US" dirty="0"/>
              <a:t>7</a:t>
            </a:r>
          </a:p>
        </p:txBody>
      </p:sp>
    </p:spTree>
    <p:extLst>
      <p:ext uri="{BB962C8B-B14F-4D97-AF65-F5344CB8AC3E}">
        <p14:creationId xmlns:p14="http://schemas.microsoft.com/office/powerpoint/2010/main" val="234563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38200" y="1237785"/>
            <a:ext cx="9448047" cy="5662194"/>
          </a:xfrm>
        </p:spPr>
        <p:txBody>
          <a:bodyPr>
            <a:normAutofit/>
          </a:bodyPr>
          <a:lstStyle/>
          <a:p>
            <a:pPr marL="0" indent="0">
              <a:buNone/>
            </a:pPr>
            <a:endParaRPr lang="en-US" sz="750" dirty="0">
              <a:latin typeface="Cambria"/>
            </a:endParaRPr>
          </a:p>
          <a:p>
            <a:r>
              <a:rPr lang="en-US" sz="2400" dirty="0"/>
              <a:t>TN Department of Corrections approved Houses (TDOC)</a:t>
            </a:r>
          </a:p>
          <a:p>
            <a:pPr marL="0" indent="0">
              <a:buNone/>
            </a:pPr>
            <a:r>
              <a:rPr lang="en-US" sz="2400" dirty="0"/>
              <a:t>  - based on incarceration</a:t>
            </a:r>
          </a:p>
          <a:p>
            <a:r>
              <a:rPr lang="en-US" sz="2400" dirty="0"/>
              <a:t>State Licensed - Authoritarian</a:t>
            </a:r>
          </a:p>
          <a:p>
            <a:r>
              <a:rPr lang="en-US" sz="2400" dirty="0"/>
              <a:t>Flop Houses - No accountability: mission or money</a:t>
            </a:r>
          </a:p>
          <a:p>
            <a:r>
              <a:rPr lang="en-US" sz="2400" dirty="0"/>
              <a:t>Certified Recovery Residences - As recognized by the SAFE bill</a:t>
            </a:r>
          </a:p>
        </p:txBody>
      </p:sp>
      <p:sp>
        <p:nvSpPr>
          <p:cNvPr id="3" name="Title 2"/>
          <p:cNvSpPr>
            <a:spLocks noGrp="1"/>
          </p:cNvSpPr>
          <p:nvPr>
            <p:ph type="title"/>
          </p:nvPr>
        </p:nvSpPr>
        <p:spPr>
          <a:xfrm>
            <a:off x="457200" y="365125"/>
            <a:ext cx="10896600" cy="1325563"/>
          </a:xfrm>
        </p:spPr>
        <p:txBody>
          <a:bodyPr>
            <a:normAutofit/>
          </a:bodyPr>
          <a:lstStyle/>
          <a:p>
            <a:r>
              <a:rPr lang="en-US" sz="3600" b="1" dirty="0"/>
              <a:t>Examples of Housing After Interventional Care in Tennessee</a:t>
            </a:r>
            <a:endParaRPr lang="en-US" sz="3600" dirty="0"/>
          </a:p>
        </p:txBody>
      </p:sp>
      <p:pic>
        <p:nvPicPr>
          <p:cNvPr id="11" name="Picture 2" descr="http://tnarr.org/wp-content/uploads/2013/04/cropped-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386"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narronline.org/wp-content/uploads/2013/08/logo-nar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14" y="5669588"/>
            <a:ext cx="1661596" cy="10148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BBDFC17-7265-BD16-19E5-B54B27FC6881}"/>
              </a:ext>
            </a:extLst>
          </p:cNvPr>
          <p:cNvSpPr>
            <a:spLocks noGrp="1"/>
          </p:cNvSpPr>
          <p:nvPr>
            <p:ph type="ftr" sz="quarter" idx="11"/>
          </p:nvPr>
        </p:nvSpPr>
        <p:spPr/>
        <p:txBody>
          <a:bodyPr/>
          <a:lstStyle/>
          <a:p>
            <a:r>
              <a:rPr lang="en-US" dirty="0"/>
              <a:t>8</a:t>
            </a:r>
          </a:p>
        </p:txBody>
      </p:sp>
    </p:spTree>
    <p:extLst>
      <p:ext uri="{BB962C8B-B14F-4D97-AF65-F5344CB8AC3E}">
        <p14:creationId xmlns:p14="http://schemas.microsoft.com/office/powerpoint/2010/main" val="34872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AA45-D6DD-CC37-185F-446CE75EAA3C}"/>
              </a:ext>
            </a:extLst>
          </p:cNvPr>
          <p:cNvSpPr>
            <a:spLocks noGrp="1"/>
          </p:cNvSpPr>
          <p:nvPr>
            <p:ph type="title"/>
          </p:nvPr>
        </p:nvSpPr>
        <p:spPr>
          <a:xfrm>
            <a:off x="838200" y="236788"/>
            <a:ext cx="10515600" cy="1325563"/>
          </a:xfrm>
        </p:spPr>
        <p:txBody>
          <a:bodyPr>
            <a:normAutofit/>
          </a:bodyPr>
          <a:lstStyle/>
          <a:p>
            <a:r>
              <a:rPr lang="en-US" b="1" dirty="0"/>
              <a:t>Legislation Passed 2021</a:t>
            </a:r>
            <a:br>
              <a:rPr lang="en-US" b="1" dirty="0"/>
            </a:br>
            <a:r>
              <a:rPr lang="en-US" sz="3600" u="sng" dirty="0">
                <a:solidFill>
                  <a:schemeClr val="accent1"/>
                </a:solidFill>
              </a:rPr>
              <a:t>Stopping Addiction and Fostering Excellence (SAFE ACT)</a:t>
            </a:r>
            <a:endParaRPr lang="en-US" u="sng" dirty="0">
              <a:solidFill>
                <a:schemeClr val="accent1"/>
              </a:solidFill>
            </a:endParaRPr>
          </a:p>
        </p:txBody>
      </p:sp>
      <p:sp>
        <p:nvSpPr>
          <p:cNvPr id="3" name="Content Placeholder 2">
            <a:extLst>
              <a:ext uri="{FF2B5EF4-FFF2-40B4-BE49-F238E27FC236}">
                <a16:creationId xmlns:a16="http://schemas.microsoft.com/office/drawing/2014/main" id="{2AA3B287-4650-A7A3-CE93-7F778490DCAD}"/>
              </a:ext>
            </a:extLst>
          </p:cNvPr>
          <p:cNvSpPr>
            <a:spLocks noGrp="1"/>
          </p:cNvSpPr>
          <p:nvPr>
            <p:ph idx="1"/>
          </p:nvPr>
        </p:nvSpPr>
        <p:spPr>
          <a:xfrm>
            <a:off x="838200" y="1729372"/>
            <a:ext cx="10515600" cy="4351338"/>
          </a:xfrm>
        </p:spPr>
        <p:txBody>
          <a:bodyPr>
            <a:normAutofit/>
          </a:bodyPr>
          <a:lstStyle/>
          <a:p>
            <a:r>
              <a:rPr lang="en-US" sz="2400" b="1" dirty="0"/>
              <a:t>33-2-1402. List of approved recovery residence organizations</a:t>
            </a:r>
          </a:p>
          <a:p>
            <a:pPr marL="0" indent="0">
              <a:buNone/>
            </a:pPr>
            <a:r>
              <a:rPr lang="en-US" sz="2400" dirty="0"/>
              <a:t>    (a) The department of mental health and substance abuse services shall establish and maintain on its website a list of organizations.</a:t>
            </a:r>
          </a:p>
          <a:p>
            <a:pPr marL="0" indent="0">
              <a:buNone/>
            </a:pPr>
            <a:r>
              <a:rPr lang="en-US" sz="2400" dirty="0"/>
              <a:t>    (b)  A recovery residence that is not recognized or certified by an organization or funded by a state or federal department or agency is required to display in a prominent place within the recovery residence, a sign at least eleven inches (11”) in height and seventeen inches (17”) in width stating:</a:t>
            </a:r>
          </a:p>
          <a:p>
            <a:pPr marL="0" indent="0">
              <a:buNone/>
            </a:pPr>
            <a:r>
              <a:rPr lang="en-US" sz="2400" dirty="0"/>
              <a:t>            - NOTICE: THIS IS A RECOVERY RESIDENCE THAT IS DESIGNED TO ASSIST MEN AND/OR WOMEN WHO DO NOT REQUIRE MORE STRUCTURED TREATMENT ENVIRONMENTS TO RECOVER FROM SUBSTANCE ABUSE DISORDER; </a:t>
            </a:r>
            <a:r>
              <a:rPr lang="en-US" sz="2400" b="1" u="sng" dirty="0"/>
              <a:t>HOWEVER, THIS RESIDENCE MAY NOT COMPLY WITH NATIONAL OR STATE STANDARDS.</a:t>
            </a:r>
            <a:endParaRPr lang="en-US" sz="2400" dirty="0"/>
          </a:p>
        </p:txBody>
      </p:sp>
      <p:pic>
        <p:nvPicPr>
          <p:cNvPr id="4" name="Picture 3" descr="http://narronline.org/wp-content/uploads/2013/08/logo-narr.png">
            <a:extLst>
              <a:ext uri="{FF2B5EF4-FFF2-40B4-BE49-F238E27FC236}">
                <a16:creationId xmlns:a16="http://schemas.microsoft.com/office/drawing/2014/main" id="{DD2A5CC5-8BD8-2604-DA9A-6627ED485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14" y="5732832"/>
            <a:ext cx="1558050" cy="951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narr.org/wp-content/uploads/2013/04/cropped-logo1.png">
            <a:extLst>
              <a:ext uri="{FF2B5EF4-FFF2-40B4-BE49-F238E27FC236}">
                <a16:creationId xmlns:a16="http://schemas.microsoft.com/office/drawing/2014/main" id="{EBF68C7F-CE33-3E07-2004-EF41E1974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386" y="5731956"/>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5EBBC6B3-CDE1-6E4E-F078-CBF30D55F9CC}"/>
              </a:ext>
            </a:extLst>
          </p:cNvPr>
          <p:cNvSpPr>
            <a:spLocks noGrp="1"/>
          </p:cNvSpPr>
          <p:nvPr>
            <p:ph type="ftr" sz="quarter" idx="11"/>
          </p:nvPr>
        </p:nvSpPr>
        <p:spPr/>
        <p:txBody>
          <a:bodyPr/>
          <a:lstStyle/>
          <a:p>
            <a:r>
              <a:rPr lang="en-US" dirty="0"/>
              <a:t>9</a:t>
            </a:r>
          </a:p>
        </p:txBody>
      </p:sp>
    </p:spTree>
    <p:extLst>
      <p:ext uri="{BB962C8B-B14F-4D97-AF65-F5344CB8AC3E}">
        <p14:creationId xmlns:p14="http://schemas.microsoft.com/office/powerpoint/2010/main" val="390622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2302</TotalTime>
  <Words>1180</Words>
  <Application>Microsoft Office PowerPoint</Application>
  <PresentationFormat>Widescreen</PresentationFormat>
  <Paragraphs>121</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vt:lpstr>
      <vt:lpstr>Office Theme</vt:lpstr>
      <vt:lpstr>Recovery Services &amp; Recovery Housing in Tennessee </vt:lpstr>
      <vt:lpstr>Key Contacts: </vt:lpstr>
      <vt:lpstr>The Long-term Recovery Curve</vt:lpstr>
      <vt:lpstr>What do people in early recovery need?</vt:lpstr>
      <vt:lpstr>What do people need for long-term recovery.   Who is responsible? </vt:lpstr>
      <vt:lpstr>Federal Funding and Recommendation Providers</vt:lpstr>
      <vt:lpstr>State Funding and Recommendation Providers</vt:lpstr>
      <vt:lpstr>Examples of Housing After Interventional Care in Tennessee</vt:lpstr>
      <vt:lpstr>Legislation Passed 2021 Stopping Addiction and Fostering Excellence (SAFE ACT)</vt:lpstr>
      <vt:lpstr>Thank God for Volunteers and Non-Profits in Tennessee</vt:lpstr>
      <vt:lpstr>National Certification</vt:lpstr>
      <vt:lpstr>Certification in Tennessee</vt:lpstr>
      <vt:lpstr>Recovery is Enhanced in an Environment Where:</vt:lpstr>
      <vt:lpstr>Recovery Residences . . . Because . . . </vt:lpstr>
      <vt:lpstr>“Social model is the dichotomy of medical clinical and incarceration.”</vt:lpstr>
      <vt:lpstr>Language Matters in a Recovery Residence</vt:lpstr>
      <vt:lpstr>Remove the Stigma</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TNARR: A Local Network of Quality Recovery Residences</dc:title>
  <dc:creator>Randal Lea</dc:creator>
  <cp:lastModifiedBy>Susan Binns</cp:lastModifiedBy>
  <cp:revision>18</cp:revision>
  <cp:lastPrinted>2015-03-30T15:25:31Z</cp:lastPrinted>
  <dcterms:created xsi:type="dcterms:W3CDTF">2015-03-25T14:20:54Z</dcterms:created>
  <dcterms:modified xsi:type="dcterms:W3CDTF">2022-10-17T18:31:17Z</dcterms:modified>
</cp:coreProperties>
</file>