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 varScale="1">
        <p:scale>
          <a:sx n="23" d="100"/>
          <a:sy n="23" d="100"/>
        </p:scale>
        <p:origin x="1698" y="5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Anna S" userId="bad378db-8416-45ba-8f64-ae8523350b86" providerId="ADAL" clId="{98F05E97-8D61-4D7E-82EF-8D0131611DCC}"/>
    <pc:docChg chg="modSld">
      <pc:chgData name="Huang, Anna S" userId="bad378db-8416-45ba-8f64-ae8523350b86" providerId="ADAL" clId="{98F05E97-8D61-4D7E-82EF-8D0131611DCC}" dt="2023-02-21T21:17:12.003" v="0" actId="1076"/>
      <pc:docMkLst>
        <pc:docMk/>
      </pc:docMkLst>
      <pc:sldChg chg="modSp mod">
        <pc:chgData name="Huang, Anna S" userId="bad378db-8416-45ba-8f64-ae8523350b86" providerId="ADAL" clId="{98F05E97-8D61-4D7E-82EF-8D0131611DCC}" dt="2023-02-21T21:17:12.003" v="0" actId="1076"/>
        <pc:sldMkLst>
          <pc:docMk/>
          <pc:sldMk cId="2459910139" sldId="258"/>
        </pc:sldMkLst>
        <pc:spChg chg="mod">
          <ac:chgData name="Huang, Anna S" userId="bad378db-8416-45ba-8f64-ae8523350b86" providerId="ADAL" clId="{98F05E97-8D61-4D7E-82EF-8D0131611DCC}" dt="2023-02-21T21:17:12.003" v="0" actId="1076"/>
          <ac:spMkLst>
            <pc:docMk/>
            <pc:sldMk cId="2459910139" sldId="258"/>
            <ac:spMk id="8" creationId="{00000000-0000-0000-0000-000000000000}"/>
          </ac:spMkLst>
        </pc:spChg>
        <pc:spChg chg="mod">
          <ac:chgData name="Huang, Anna S" userId="bad378db-8416-45ba-8f64-ae8523350b86" providerId="ADAL" clId="{98F05E97-8D61-4D7E-82EF-8D0131611DCC}" dt="2023-02-21T21:17:12.003" v="0" actId="1076"/>
          <ac:spMkLst>
            <pc:docMk/>
            <pc:sldMk cId="2459910139" sldId="258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3" y="30092912"/>
            <a:ext cx="30487416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This is where further credits or small notes would be placed</a:t>
            </a:r>
          </a:p>
        </p:txBody>
      </p:sp>
      <p:sp>
        <p:nvSpPr>
          <p:cNvPr id="19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4" y="30092912"/>
            <a:ext cx="9550400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/>
              <a:t>VANDERBILT UNIVERSITY MEDICAL CENTER</a:t>
            </a:r>
          </a:p>
          <a:p>
            <a:pPr lvl="0"/>
            <a:r>
              <a:rPr lang="en-US" dirty="0"/>
              <a:t>NASHVILLE, TENNESSEE</a:t>
            </a:r>
          </a:p>
        </p:txBody>
      </p:sp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3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3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2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3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2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1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0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94263" y="3537506"/>
            <a:ext cx="28283971" cy="888458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3" y="30092912"/>
            <a:ext cx="30487416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This is where further credits or small notes would be placed</a:t>
            </a:r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4" y="30092912"/>
            <a:ext cx="9550400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/>
              <a:t>VANDERBILT UNIVERSITY MEDICAL CENTER</a:t>
            </a:r>
          </a:p>
          <a:p>
            <a:pPr lvl="0"/>
            <a:r>
              <a:rPr lang="en-US" dirty="0"/>
              <a:t>NASHVILLE, TENNESSEE</a:t>
            </a:r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3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6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1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3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7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1" y="2300865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6" y="21527838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94263" y="3537506"/>
            <a:ext cx="28283971" cy="888458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 userDrawn="1"/>
        </p:nvSpPr>
        <p:spPr>
          <a:xfrm>
            <a:off x="0" y="32391806"/>
            <a:ext cx="43891200" cy="526595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3891200" cy="4511019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511019"/>
            <a:ext cx="43891200" cy="36683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2623" y="1493613"/>
            <a:ext cx="9187161" cy="1499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Case description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Figure/delete to expand case description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>
          <a:xfrm>
            <a:off x="24115319" y="18812630"/>
            <a:ext cx="17578917" cy="698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>
          <a:xfrm>
            <a:off x="24116102" y="26077453"/>
            <a:ext cx="17578917" cy="69876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24114536" y="19787300"/>
            <a:ext cx="17579272" cy="2526069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>
          <a:xfrm>
            <a:off x="24115319" y="27052123"/>
            <a:ext cx="17579272" cy="252606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8671652FC18F48BC3D5991024DFFD4" ma:contentTypeVersion="16" ma:contentTypeDescription="Create a new document." ma:contentTypeScope="" ma:versionID="ae3f3a6e46d8d8b4e339fc02fadc5b0e">
  <xsd:schema xmlns:xsd="http://www.w3.org/2001/XMLSchema" xmlns:xs="http://www.w3.org/2001/XMLSchema" xmlns:p="http://schemas.microsoft.com/office/2006/metadata/properties" xmlns:ns2="42dbd4b2-b581-4379-9dbc-420568b44169" xmlns:ns3="267af3be-fabb-46b8-b3c6-8dfefe46882e" targetNamespace="http://schemas.microsoft.com/office/2006/metadata/properties" ma:root="true" ma:fieldsID="bcaed20c2d845dbabde97daabf01a524" ns2:_="" ns3:_="">
    <xsd:import namespace="42dbd4b2-b581-4379-9dbc-420568b44169"/>
    <xsd:import namespace="267af3be-fabb-46b8-b3c6-8dfefe4688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bd4b2-b581-4379-9dbc-420568b441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bbc57e1-17c8-4285-b61f-0bd48eb760bc}" ma:internalName="TaxCatchAll" ma:showField="CatchAllData" ma:web="42dbd4b2-b581-4379-9dbc-420568b441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7af3be-fabb-46b8-b3c6-8dfefe4688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07b1ff-87ca-41ea-8f42-2e31685bcc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A04FE-C852-4F27-82F7-6A44971572C6}"/>
</file>

<file path=customXml/itemProps2.xml><?xml version="1.0" encoding="utf-8"?>
<ds:datastoreItem xmlns:ds="http://schemas.openxmlformats.org/officeDocument/2006/customXml" ds:itemID="{B9F4EB63-8DC0-4E13-B6E4-93F903BDDA42}"/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Gold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Huang, Anna S</cp:lastModifiedBy>
  <cp:revision>43</cp:revision>
  <dcterms:created xsi:type="dcterms:W3CDTF">2014-10-23T04:38:20Z</dcterms:created>
  <dcterms:modified xsi:type="dcterms:W3CDTF">2023-02-21T21:17:13Z</dcterms:modified>
</cp:coreProperties>
</file>