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30" d="100"/>
          <a:sy n="30" d="100"/>
        </p:scale>
        <p:origin x="-744" y="-16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0" y="32391806"/>
            <a:ext cx="43891200" cy="526595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511019"/>
            <a:ext cx="43891200" cy="36683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48262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2641FF533EC45AA659A1165A6461B" ma:contentTypeVersion="13" ma:contentTypeDescription="Create a new document." ma:contentTypeScope="" ma:versionID="da02c6852366b047b1495f58ddb46562">
  <xsd:schema xmlns:xsd="http://www.w3.org/2001/XMLSchema" xmlns:xs="http://www.w3.org/2001/XMLSchema" xmlns:p="http://schemas.microsoft.com/office/2006/metadata/properties" xmlns:ns2="2e118de3-6dac-4486-9e73-e209e0a6bbd7" xmlns:ns3="330187c4-4a85-44e9-8569-29eef0df8092" targetNamespace="http://schemas.microsoft.com/office/2006/metadata/properties" ma:root="true" ma:fieldsID="0d8270a4fc56bc1947927ec1b0f0a1aa" ns2:_="" ns3:_="">
    <xsd:import namespace="2e118de3-6dac-4486-9e73-e209e0a6bbd7"/>
    <xsd:import namespace="330187c4-4a85-44e9-8569-29eef0df8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18de3-6dac-4486-9e73-e209e0a6b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e07b1ff-87ca-41ea-8f42-2e31685bcc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187c4-4a85-44e9-8569-29eef0df809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13c4bb4-0552-47e9-8a4b-ea7ab36ca9ac}" ma:internalName="TaxCatchAll" ma:showField="CatchAllData" ma:web="330187c4-4a85-44e9-8569-29eef0df8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3050FA-C220-4160-BD5C-E82389AFC880}"/>
</file>

<file path=customXml/itemProps2.xml><?xml version="1.0" encoding="utf-8"?>
<ds:datastoreItem xmlns:ds="http://schemas.openxmlformats.org/officeDocument/2006/customXml" ds:itemID="{E7BF558E-9DA9-4D7A-B3E1-DBE30987E381}"/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42</cp:revision>
  <dcterms:created xsi:type="dcterms:W3CDTF">2014-10-23T04:38:20Z</dcterms:created>
  <dcterms:modified xsi:type="dcterms:W3CDTF">2014-10-23T04:41:58Z</dcterms:modified>
</cp:coreProperties>
</file>