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5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43891200" cy="32918400"/>
  <p:notesSz cx="6858000" cy="9144000"/>
  <p:defaultTextStyle>
    <a:defPPr>
      <a:defRPr lang="en-US"/>
    </a:defPPr>
    <a:lvl1pPr marL="0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1pPr>
    <a:lvl2pPr marL="1962648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2pPr>
    <a:lvl3pPr marL="3925296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3pPr>
    <a:lvl4pPr marL="5887944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4pPr>
    <a:lvl5pPr marL="7850592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5pPr>
    <a:lvl6pPr marL="9813240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6pPr>
    <a:lvl7pPr marL="11775888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7pPr>
    <a:lvl8pPr marL="13738538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8pPr>
    <a:lvl9pPr marL="15701186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FFFE"/>
    <a:srgbClr val="FAC81A"/>
    <a:srgbClr val="F3B31D"/>
  </p:clrMru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4371" autoAdjust="0"/>
    <p:restoredTop sz="94692" autoAdjust="0"/>
  </p:normalViewPr>
  <p:slideViewPr>
    <p:cSldViewPr snapToGrid="0" snapToObjects="1">
      <p:cViewPr varScale="1">
        <p:scale>
          <a:sx n="30" d="100"/>
          <a:sy n="30" d="100"/>
        </p:scale>
        <p:origin x="-744" y="-16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2.xml"/><Relationship Id="rId5" Type="http://schemas.openxmlformats.org/officeDocument/2006/relationships/printerSettings" Target="printerSettings/printerSettings1.bin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95987-AE32-0945-906F-7F288E936EBE}" type="datetimeFigureOut">
              <a:rPr lang="en-US" smtClean="0"/>
              <a:pPr/>
              <a:t>10/22/14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3842B-7EA0-1B4E-8364-F4E7C277C5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64027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71DD3-37E1-C744-9E86-37BA69704733}" type="datetimeFigureOut">
              <a:rPr lang="en-US" smtClean="0"/>
              <a:pPr/>
              <a:t>10/22/14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38FEE-102F-AD4D-BABF-627E6EAA37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72065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77042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54084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31128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908170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85212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62254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339298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816340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Gold 2-Column Po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 Placeholder 103"/>
          <p:cNvSpPr>
            <a:spLocks noGrp="1"/>
          </p:cNvSpPr>
          <p:nvPr>
            <p:ph type="body" sz="quarter" idx="24" hasCustomPrompt="1"/>
          </p:nvPr>
        </p:nvSpPr>
        <p:spPr>
          <a:xfrm>
            <a:off x="1459113" y="30092912"/>
            <a:ext cx="30487416" cy="1468934"/>
          </a:xfrm>
          <a:prstGeom prst="rect">
            <a:avLst/>
          </a:prstGeom>
        </p:spPr>
        <p:txBody>
          <a:bodyPr vert="horz" lIns="95408" tIns="47704" rIns="95408" bIns="47704" anchor="b"/>
          <a:lstStyle>
            <a:lvl1pPr>
              <a:buNone/>
              <a:defRPr sz="1800" baseline="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dirty="0" smtClean="0"/>
              <a:t>This is where further credits or small notes would be placed</a:t>
            </a:r>
            <a:endParaRPr lang="en-US" dirty="0"/>
          </a:p>
        </p:txBody>
      </p:sp>
      <p:sp>
        <p:nvSpPr>
          <p:cNvPr id="195" name="Text Placeholder 7"/>
          <p:cNvSpPr>
            <a:spLocks noGrp="1"/>
          </p:cNvSpPr>
          <p:nvPr>
            <p:ph type="body" sz="quarter" idx="32" hasCustomPrompt="1"/>
          </p:nvPr>
        </p:nvSpPr>
        <p:spPr>
          <a:xfrm>
            <a:off x="32725784" y="30092912"/>
            <a:ext cx="9550400" cy="1468934"/>
          </a:xfrm>
          <a:prstGeom prst="rect">
            <a:avLst/>
          </a:prstGeom>
        </p:spPr>
        <p:txBody>
          <a:bodyPr vert="horz" lIns="95408" tIns="47704" rIns="95408" bIns="47704" anchor="b"/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>
                    <a:lumMod val="50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600"/>
            </a:lvl2pPr>
            <a:lvl3pPr marL="0" indent="0">
              <a:spcBef>
                <a:spcPts val="0"/>
              </a:spcBef>
              <a:buNone/>
              <a:defRPr sz="2600"/>
            </a:lvl3pPr>
            <a:lvl4pPr marL="0" indent="0">
              <a:spcBef>
                <a:spcPts val="0"/>
              </a:spcBef>
              <a:buNone/>
              <a:defRPr sz="2600"/>
            </a:lvl4pPr>
            <a:lvl5pPr marL="0" indent="0">
              <a:spcBef>
                <a:spcPts val="0"/>
              </a:spcBef>
              <a:buNone/>
              <a:defRPr sz="2600"/>
            </a:lvl5pPr>
          </a:lstStyle>
          <a:p>
            <a:pPr lvl="0"/>
            <a:r>
              <a:rPr lang="en-US" dirty="0" smtClean="0"/>
              <a:t>VANDERBILT UNIVERSITY MEDICAL CENTER</a:t>
            </a:r>
          </a:p>
          <a:p>
            <a:pPr lvl="0"/>
            <a:r>
              <a:rPr lang="en-US" dirty="0" smtClean="0"/>
              <a:t>NASHVILLE, TENNESSEE</a:t>
            </a:r>
            <a:endParaRPr lang="en-US" dirty="0"/>
          </a:p>
        </p:txBody>
      </p:sp>
      <p:sp>
        <p:nvSpPr>
          <p:cNvPr id="196" name="Content Placeholder 85"/>
          <p:cNvSpPr>
            <a:spLocks noGrp="1"/>
          </p:cNvSpPr>
          <p:nvPr>
            <p:ph sz="quarter" idx="12" hasCustomPrompt="1"/>
          </p:nvPr>
        </p:nvSpPr>
        <p:spPr>
          <a:xfrm>
            <a:off x="2194563" y="6175518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197" name="Content Placeholder 85"/>
          <p:cNvSpPr>
            <a:spLocks noGrp="1"/>
          </p:cNvSpPr>
          <p:nvPr>
            <p:ph sz="quarter" idx="13" hasCustomPrompt="1"/>
          </p:nvPr>
        </p:nvSpPr>
        <p:spPr>
          <a:xfrm>
            <a:off x="2195342" y="13789721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98" name="Content Placeholder 85"/>
          <p:cNvSpPr>
            <a:spLocks noGrp="1"/>
          </p:cNvSpPr>
          <p:nvPr>
            <p:ph sz="quarter" idx="15" hasCustomPrompt="1"/>
          </p:nvPr>
        </p:nvSpPr>
        <p:spPr>
          <a:xfrm>
            <a:off x="2194563" y="21542000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199" name="Content Placeholder 85"/>
          <p:cNvSpPr>
            <a:spLocks noGrp="1"/>
          </p:cNvSpPr>
          <p:nvPr>
            <p:ph sz="quarter" idx="18" hasCustomPrompt="1"/>
          </p:nvPr>
        </p:nvSpPr>
        <p:spPr>
          <a:xfrm>
            <a:off x="24116102" y="6175518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200" name="Content Placeholder 85"/>
          <p:cNvSpPr>
            <a:spLocks noGrp="1"/>
          </p:cNvSpPr>
          <p:nvPr>
            <p:ph sz="quarter" idx="19" hasCustomPrompt="1"/>
          </p:nvPr>
        </p:nvSpPr>
        <p:spPr>
          <a:xfrm>
            <a:off x="24116883" y="13789721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201" name="Content Placeholder 85"/>
          <p:cNvSpPr>
            <a:spLocks noGrp="1"/>
          </p:cNvSpPr>
          <p:nvPr>
            <p:ph sz="quarter" idx="21" hasCustomPrompt="1"/>
          </p:nvPr>
        </p:nvSpPr>
        <p:spPr>
          <a:xfrm>
            <a:off x="24116102" y="21542000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202" name="Content Placeholder 82"/>
          <p:cNvSpPr>
            <a:spLocks noGrp="1"/>
          </p:cNvSpPr>
          <p:nvPr>
            <p:ph sz="quarter" idx="10"/>
          </p:nvPr>
        </p:nvSpPr>
        <p:spPr>
          <a:xfrm>
            <a:off x="2194985" y="7150190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3" name="Content Placeholder 82"/>
          <p:cNvSpPr>
            <a:spLocks noGrp="1"/>
          </p:cNvSpPr>
          <p:nvPr>
            <p:ph sz="quarter" idx="11"/>
          </p:nvPr>
        </p:nvSpPr>
        <p:spPr>
          <a:xfrm>
            <a:off x="2194561" y="14764391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4" name="Content Placeholder 82"/>
          <p:cNvSpPr>
            <a:spLocks noGrp="1"/>
          </p:cNvSpPr>
          <p:nvPr>
            <p:ph sz="quarter" idx="14"/>
          </p:nvPr>
        </p:nvSpPr>
        <p:spPr>
          <a:xfrm>
            <a:off x="2193783" y="22516670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5" name="Content Placeholder 82"/>
          <p:cNvSpPr>
            <a:spLocks noGrp="1"/>
          </p:cNvSpPr>
          <p:nvPr>
            <p:ph sz="quarter" idx="16"/>
          </p:nvPr>
        </p:nvSpPr>
        <p:spPr>
          <a:xfrm>
            <a:off x="24116524" y="7150190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6" name="Content Placeholder 82"/>
          <p:cNvSpPr>
            <a:spLocks noGrp="1"/>
          </p:cNvSpPr>
          <p:nvPr>
            <p:ph sz="quarter" idx="17"/>
          </p:nvPr>
        </p:nvSpPr>
        <p:spPr>
          <a:xfrm>
            <a:off x="24116100" y="14764391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07" name="Content Placeholder 82"/>
          <p:cNvSpPr>
            <a:spLocks noGrp="1"/>
          </p:cNvSpPr>
          <p:nvPr>
            <p:ph sz="quarter" idx="20"/>
          </p:nvPr>
        </p:nvSpPr>
        <p:spPr>
          <a:xfrm>
            <a:off x="24115319" y="22516670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Title 77"/>
          <p:cNvSpPr>
            <a:spLocks noGrp="1"/>
          </p:cNvSpPr>
          <p:nvPr>
            <p:ph type="title"/>
          </p:nvPr>
        </p:nvSpPr>
        <p:spPr>
          <a:xfrm>
            <a:off x="2195342" y="1011959"/>
            <a:ext cx="28282453" cy="2196240"/>
          </a:xfrm>
          <a:prstGeom prst="rect">
            <a:avLst/>
          </a:prstGeom>
        </p:spPr>
        <p:txBody>
          <a:bodyPr vert="horz" lIns="182880" tIns="91440" rIns="182880" bIns="91440" anchor="ctr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5" hasCustomPrompt="1"/>
          </p:nvPr>
        </p:nvSpPr>
        <p:spPr>
          <a:xfrm>
            <a:off x="2194263" y="3537506"/>
            <a:ext cx="28283971" cy="888458"/>
          </a:xfrm>
          <a:prstGeom prst="rect">
            <a:avLst/>
          </a:prstGeom>
        </p:spPr>
        <p:txBody>
          <a:bodyPr vert="horz" lIns="182880" tIns="91440" rIns="182880" bIns="91440" anchor="ctr"/>
          <a:lstStyle>
            <a:lvl1pPr marL="0" indent="0" algn="l">
              <a:buNone/>
              <a:defRPr sz="3600" b="1" cap="all" baseline="0">
                <a:solidFill>
                  <a:srgbClr val="595A59"/>
                </a:solidFill>
              </a:defRPr>
            </a:lvl1pPr>
            <a:lvl2pPr marL="0" indent="0" algn="ctr">
              <a:defRPr sz="7200" b="1" cap="all">
                <a:solidFill>
                  <a:srgbClr val="FFFFFE"/>
                </a:solidFill>
              </a:defRPr>
            </a:lvl2pPr>
            <a:lvl3pPr marL="0" indent="0" algn="ctr">
              <a:defRPr sz="7200" b="1" cap="all">
                <a:solidFill>
                  <a:srgbClr val="FFFFFE"/>
                </a:solidFill>
              </a:defRPr>
            </a:lvl3pPr>
            <a:lvl4pPr marL="0" indent="0" algn="ctr">
              <a:defRPr sz="7200" b="1" cap="all">
                <a:solidFill>
                  <a:srgbClr val="FFFFFE"/>
                </a:solidFill>
              </a:defRPr>
            </a:lvl4pPr>
            <a:lvl5pPr marL="0" indent="0" algn="ctr">
              <a:defRPr sz="7200" b="1" cap="all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 smtClean="0"/>
              <a:t>First last 1   •   first last 2   •   first last 3   •   first last 4 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Gold 3-Column Po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 Placeholder 103"/>
          <p:cNvSpPr>
            <a:spLocks noGrp="1"/>
          </p:cNvSpPr>
          <p:nvPr>
            <p:ph type="body" sz="quarter" idx="24" hasCustomPrompt="1"/>
          </p:nvPr>
        </p:nvSpPr>
        <p:spPr>
          <a:xfrm>
            <a:off x="1459113" y="30092912"/>
            <a:ext cx="30487416" cy="1468934"/>
          </a:xfrm>
          <a:prstGeom prst="rect">
            <a:avLst/>
          </a:prstGeom>
        </p:spPr>
        <p:txBody>
          <a:bodyPr vert="horz" lIns="95408" tIns="47704" rIns="95408" bIns="47704" anchor="b"/>
          <a:lstStyle>
            <a:lvl1pPr>
              <a:buNone/>
              <a:defRPr sz="1800" baseline="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dirty="0" smtClean="0"/>
              <a:t>This is where further credits or small notes would be placed</a:t>
            </a:r>
            <a:endParaRPr lang="en-US" dirty="0"/>
          </a:p>
        </p:txBody>
      </p:sp>
      <p:sp>
        <p:nvSpPr>
          <p:cNvPr id="159" name="Text Placeholder 7"/>
          <p:cNvSpPr>
            <a:spLocks noGrp="1"/>
          </p:cNvSpPr>
          <p:nvPr>
            <p:ph type="body" sz="quarter" idx="32" hasCustomPrompt="1"/>
          </p:nvPr>
        </p:nvSpPr>
        <p:spPr>
          <a:xfrm>
            <a:off x="32725784" y="30092912"/>
            <a:ext cx="9550400" cy="1468934"/>
          </a:xfrm>
          <a:prstGeom prst="rect">
            <a:avLst/>
          </a:prstGeom>
        </p:spPr>
        <p:txBody>
          <a:bodyPr vert="horz" lIns="95408" tIns="47704" rIns="95408" bIns="47704" anchor="b"/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>
                    <a:lumMod val="50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600"/>
            </a:lvl2pPr>
            <a:lvl3pPr marL="0" indent="0">
              <a:spcBef>
                <a:spcPts val="0"/>
              </a:spcBef>
              <a:buNone/>
              <a:defRPr sz="2600"/>
            </a:lvl3pPr>
            <a:lvl4pPr marL="0" indent="0">
              <a:spcBef>
                <a:spcPts val="0"/>
              </a:spcBef>
              <a:buNone/>
              <a:defRPr sz="2600"/>
            </a:lvl4pPr>
            <a:lvl5pPr marL="0" indent="0">
              <a:spcBef>
                <a:spcPts val="0"/>
              </a:spcBef>
              <a:buNone/>
              <a:defRPr sz="2600"/>
            </a:lvl5pPr>
          </a:lstStyle>
          <a:p>
            <a:pPr lvl="0"/>
            <a:r>
              <a:rPr lang="en-US" dirty="0" smtClean="0"/>
              <a:t>VANDERBILT UNIVERSITY MEDICAL CENTER</a:t>
            </a:r>
          </a:p>
          <a:p>
            <a:pPr lvl="0"/>
            <a:r>
              <a:rPr lang="en-US" dirty="0" smtClean="0"/>
              <a:t>NASHVILLE, TENNESSEE</a:t>
            </a:r>
            <a:endParaRPr lang="en-US" dirty="0"/>
          </a:p>
        </p:txBody>
      </p:sp>
      <p:sp>
        <p:nvSpPr>
          <p:cNvPr id="160" name="Content Placeholder 82"/>
          <p:cNvSpPr>
            <a:spLocks noGrp="1"/>
          </p:cNvSpPr>
          <p:nvPr>
            <p:ph sz="quarter" idx="10"/>
          </p:nvPr>
        </p:nvSpPr>
        <p:spPr>
          <a:xfrm>
            <a:off x="2194993" y="7763069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1" name="Content Placeholder 85"/>
          <p:cNvSpPr>
            <a:spLocks noGrp="1"/>
          </p:cNvSpPr>
          <p:nvPr>
            <p:ph sz="quarter" idx="12" hasCustomPrompt="1"/>
          </p:nvPr>
        </p:nvSpPr>
        <p:spPr>
          <a:xfrm>
            <a:off x="2194566" y="6282252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162" name="Content Placeholder 82"/>
          <p:cNvSpPr>
            <a:spLocks noGrp="1"/>
          </p:cNvSpPr>
          <p:nvPr>
            <p:ph sz="quarter" idx="25"/>
          </p:nvPr>
        </p:nvSpPr>
        <p:spPr>
          <a:xfrm>
            <a:off x="16057311" y="7763069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3" name="Content Placeholder 85"/>
          <p:cNvSpPr>
            <a:spLocks noGrp="1"/>
          </p:cNvSpPr>
          <p:nvPr>
            <p:ph sz="quarter" idx="26" hasCustomPrompt="1"/>
          </p:nvPr>
        </p:nvSpPr>
        <p:spPr>
          <a:xfrm>
            <a:off x="16056883" y="6282252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164" name="Content Placeholder 82"/>
          <p:cNvSpPr>
            <a:spLocks noGrp="1"/>
          </p:cNvSpPr>
          <p:nvPr>
            <p:ph sz="quarter" idx="27"/>
          </p:nvPr>
        </p:nvSpPr>
        <p:spPr>
          <a:xfrm>
            <a:off x="29947340" y="7763069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5" name="Content Placeholder 85"/>
          <p:cNvSpPr>
            <a:spLocks noGrp="1"/>
          </p:cNvSpPr>
          <p:nvPr>
            <p:ph sz="quarter" idx="28" hasCustomPrompt="1"/>
          </p:nvPr>
        </p:nvSpPr>
        <p:spPr>
          <a:xfrm>
            <a:off x="29946912" y="6282252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166" name="Content Placeholder 82"/>
          <p:cNvSpPr>
            <a:spLocks noGrp="1"/>
          </p:cNvSpPr>
          <p:nvPr>
            <p:ph sz="quarter" idx="11"/>
          </p:nvPr>
        </p:nvSpPr>
        <p:spPr>
          <a:xfrm>
            <a:off x="2194569" y="15663894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7" name="Content Placeholder 85"/>
          <p:cNvSpPr>
            <a:spLocks noGrp="1"/>
          </p:cNvSpPr>
          <p:nvPr>
            <p:ph sz="quarter" idx="13" hasCustomPrompt="1"/>
          </p:nvPr>
        </p:nvSpPr>
        <p:spPr>
          <a:xfrm>
            <a:off x="2195347" y="14183076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68" name="Content Placeholder 82"/>
          <p:cNvSpPr>
            <a:spLocks noGrp="1"/>
          </p:cNvSpPr>
          <p:nvPr>
            <p:ph sz="quarter" idx="29"/>
          </p:nvPr>
        </p:nvSpPr>
        <p:spPr>
          <a:xfrm>
            <a:off x="29946679" y="15663894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9" name="Content Placeholder 85"/>
          <p:cNvSpPr>
            <a:spLocks noGrp="1"/>
          </p:cNvSpPr>
          <p:nvPr>
            <p:ph sz="quarter" idx="30" hasCustomPrompt="1"/>
          </p:nvPr>
        </p:nvSpPr>
        <p:spPr>
          <a:xfrm>
            <a:off x="29946251" y="14183076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170" name="Content Placeholder 82"/>
          <p:cNvSpPr>
            <a:spLocks noGrp="1"/>
          </p:cNvSpPr>
          <p:nvPr>
            <p:ph sz="quarter" idx="14"/>
          </p:nvPr>
        </p:nvSpPr>
        <p:spPr>
          <a:xfrm>
            <a:off x="2193791" y="23008659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1" name="Content Placeholder 85"/>
          <p:cNvSpPr>
            <a:spLocks noGrp="1"/>
          </p:cNvSpPr>
          <p:nvPr>
            <p:ph sz="quarter" idx="15" hasCustomPrompt="1"/>
          </p:nvPr>
        </p:nvSpPr>
        <p:spPr>
          <a:xfrm>
            <a:off x="2194566" y="21527838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18" name="Title 77"/>
          <p:cNvSpPr>
            <a:spLocks noGrp="1"/>
          </p:cNvSpPr>
          <p:nvPr>
            <p:ph type="title"/>
          </p:nvPr>
        </p:nvSpPr>
        <p:spPr>
          <a:xfrm>
            <a:off x="2195342" y="1011959"/>
            <a:ext cx="28282453" cy="2196240"/>
          </a:xfrm>
          <a:prstGeom prst="rect">
            <a:avLst/>
          </a:prstGeom>
        </p:spPr>
        <p:txBody>
          <a:bodyPr vert="horz" lIns="182880" tIns="91440" rIns="182880" bIns="91440" anchor="ctr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3" hasCustomPrompt="1"/>
          </p:nvPr>
        </p:nvSpPr>
        <p:spPr>
          <a:xfrm>
            <a:off x="2194263" y="3537506"/>
            <a:ext cx="28283971" cy="888458"/>
          </a:xfrm>
          <a:prstGeom prst="rect">
            <a:avLst/>
          </a:prstGeom>
        </p:spPr>
        <p:txBody>
          <a:bodyPr vert="horz" lIns="182880" tIns="91440" rIns="182880" bIns="91440" anchor="ctr"/>
          <a:lstStyle>
            <a:lvl1pPr marL="0" indent="0" algn="l">
              <a:buNone/>
              <a:defRPr sz="3600" b="1" cap="all" baseline="0">
                <a:solidFill>
                  <a:srgbClr val="595A59"/>
                </a:solidFill>
              </a:defRPr>
            </a:lvl1pPr>
            <a:lvl2pPr marL="0" indent="0" algn="ctr">
              <a:defRPr sz="7200" b="1" cap="all">
                <a:solidFill>
                  <a:srgbClr val="FFFFFE"/>
                </a:solidFill>
              </a:defRPr>
            </a:lvl2pPr>
            <a:lvl3pPr marL="0" indent="0" algn="ctr">
              <a:defRPr sz="7200" b="1" cap="all">
                <a:solidFill>
                  <a:srgbClr val="FFFFFE"/>
                </a:solidFill>
              </a:defRPr>
            </a:lvl3pPr>
            <a:lvl4pPr marL="0" indent="0" algn="ctr">
              <a:defRPr sz="7200" b="1" cap="all">
                <a:solidFill>
                  <a:srgbClr val="FFFFFE"/>
                </a:solidFill>
              </a:defRPr>
            </a:lvl4pPr>
            <a:lvl5pPr marL="0" indent="0" algn="ctr">
              <a:defRPr sz="7200" b="1" cap="all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 smtClean="0"/>
              <a:t>First last 1   •   first last 2   •   first last 3   •   first last 4 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 userDrawn="1"/>
        </p:nvSpPr>
        <p:spPr>
          <a:xfrm>
            <a:off x="0" y="32391806"/>
            <a:ext cx="43891200" cy="526595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408" tIns="47704" rIns="95408" bIns="47704"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43891200" cy="4511019"/>
          </a:xfrm>
          <a:prstGeom prst="rect">
            <a:avLst/>
          </a:prstGeom>
          <a:gradFill flip="none" rotWithShape="1">
            <a:gsLst>
              <a:gs pos="100000">
                <a:schemeClr val="tx2"/>
              </a:gs>
              <a:gs pos="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408" tIns="47704" rIns="95408" bIns="47704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511019"/>
            <a:ext cx="43891200" cy="366836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408" tIns="47704" rIns="95408" bIns="47704"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2482623" y="1493613"/>
            <a:ext cx="9187161" cy="14995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iming>
    <p:tnLst>
      <p:par>
        <p:cTn id="1" dur="indefinite" restart="never" nodeType="tmRoot"/>
      </p:par>
    </p:tnLst>
  </p:timing>
  <p:txStyles>
    <p:titleStyle>
      <a:lvl1pPr algn="ctr" defTabSz="1962648" rtl="0" eaLnBrk="1" latinLnBrk="0" hangingPunct="1">
        <a:spcBef>
          <a:spcPct val="0"/>
        </a:spcBef>
        <a:buNone/>
        <a:defRPr sz="5000" kern="1200" cap="all" spc="626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471986" indent="-1471986" algn="l" defTabSz="1962648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3189304" indent="-1226656" algn="l" defTabSz="1962648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4906620" indent="-981324" algn="l" defTabSz="196264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869268" indent="-981324" algn="l" defTabSz="1962648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831916" indent="-981324" algn="l" defTabSz="1962648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4564" indent="-981324" algn="l" defTabSz="1962648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57214" indent="-981324" algn="l" defTabSz="1962648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719862" indent="-981324" algn="l" defTabSz="1962648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82510" indent="-981324" algn="l" defTabSz="1962648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1pPr>
      <a:lvl2pPr marL="1962648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2pPr>
      <a:lvl3pPr marL="3925296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887944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4pPr>
      <a:lvl5pPr marL="7850592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5pPr>
      <a:lvl6pPr marL="9813240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6pPr>
      <a:lvl7pPr marL="11775888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7pPr>
      <a:lvl8pPr marL="13738538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8pPr>
      <a:lvl9pPr marL="15701186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59910139"/>
      </p:ext>
    </p:extLst>
  </p:cSld>
  <p:clrMapOvr>
    <a:masterClrMapping/>
  </p:clrMapOvr>
</p:sld>
</file>

<file path=ppt/theme/theme1.xml><?xml version="1.0" encoding="utf-8"?>
<a:theme xmlns:a="http://schemas.openxmlformats.org/drawingml/2006/main" name="VU Gold">
  <a:themeElements>
    <a:clrScheme name="VUMC 2">
      <a:dk1>
        <a:srgbClr val="3C3C3B"/>
      </a:dk1>
      <a:lt1>
        <a:sysClr val="window" lastClr="FFFFFF"/>
      </a:lt1>
      <a:dk2>
        <a:srgbClr val="856B38"/>
      </a:dk2>
      <a:lt2>
        <a:srgbClr val="E6DEC7"/>
      </a:lt2>
      <a:accent1>
        <a:srgbClr val="E6DEC7"/>
      </a:accent1>
      <a:accent2>
        <a:srgbClr val="141313"/>
      </a:accent2>
      <a:accent3>
        <a:srgbClr val="636463"/>
      </a:accent3>
      <a:accent4>
        <a:srgbClr val="777877"/>
      </a:accent4>
      <a:accent5>
        <a:srgbClr val="0C3D77"/>
      </a:accent5>
      <a:accent6>
        <a:srgbClr val="04264E"/>
      </a:accent6>
      <a:hlink>
        <a:srgbClr val="141313"/>
      </a:hlink>
      <a:folHlink>
        <a:srgbClr val="003F8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>
        <a:spAutoFit/>
      </a:bodyPr>
      <a:lstStyle>
        <a:defPPr marL="0" marR="0" indent="0" algn="l" defTabSz="1881012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E2641FF533EC45AA659A1165A6461B" ma:contentTypeVersion="13" ma:contentTypeDescription="Create a new document." ma:contentTypeScope="" ma:versionID="da02c6852366b047b1495f58ddb46562">
  <xsd:schema xmlns:xsd="http://www.w3.org/2001/XMLSchema" xmlns:xs="http://www.w3.org/2001/XMLSchema" xmlns:p="http://schemas.microsoft.com/office/2006/metadata/properties" xmlns:ns2="2e118de3-6dac-4486-9e73-e209e0a6bbd7" xmlns:ns3="330187c4-4a85-44e9-8569-29eef0df8092" targetNamespace="http://schemas.microsoft.com/office/2006/metadata/properties" ma:root="true" ma:fieldsID="0d8270a4fc56bc1947927ec1b0f0a1aa" ns2:_="" ns3:_="">
    <xsd:import namespace="2e118de3-6dac-4486-9e73-e209e0a6bbd7"/>
    <xsd:import namespace="330187c4-4a85-44e9-8569-29eef0df80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18de3-6dac-4486-9e73-e209e0a6bb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e07b1ff-87ca-41ea-8f42-2e31685bcc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0187c4-4a85-44e9-8569-29eef0df8092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13c4bb4-0552-47e9-8a4b-ea7ab36ca9ac}" ma:internalName="TaxCatchAll" ma:showField="CatchAllData" ma:web="330187c4-4a85-44e9-8569-29eef0df80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3050FA-C220-4160-BD5C-E82389AFC880}"/>
</file>

<file path=customXml/itemProps2.xml><?xml version="1.0" encoding="utf-8"?>
<ds:datastoreItem xmlns:ds="http://schemas.openxmlformats.org/officeDocument/2006/customXml" ds:itemID="{E7BF558E-9DA9-4D7A-B3E1-DBE30987E381}"/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VU Gold</vt:lpstr>
      <vt:lpstr>Slide 1</vt:lpstr>
    </vt:vector>
  </TitlesOfParts>
  <Company>Gaylord Entertainment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Guest</dc:creator>
  <cp:lastModifiedBy>Matthew Guest</cp:lastModifiedBy>
  <cp:revision>42</cp:revision>
  <dcterms:created xsi:type="dcterms:W3CDTF">2014-10-23T04:38:20Z</dcterms:created>
  <dcterms:modified xsi:type="dcterms:W3CDTF">2014-10-23T04:41:58Z</dcterms:modified>
</cp:coreProperties>
</file>