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59" r:id="rId9"/>
    <p:sldId id="265" r:id="rId10"/>
    <p:sldId id="266" r:id="rId11"/>
    <p:sldId id="315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DD2"/>
    <a:srgbClr val="1E29D2"/>
    <a:srgbClr val="71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B4729-B9DD-48F0-905F-4744335B1B8B}" v="45" dt="2022-07-11T12:15:23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msby, Diana E" userId="5607c1c8-d0ef-4b79-930a-6ae4314261c0" providerId="ADAL" clId="{0DFB4729-B9DD-48F0-905F-4744335B1B8B}"/>
    <pc:docChg chg="custSel addSld delSld modSld sldOrd">
      <pc:chgData name="Ormsby, Diana E" userId="5607c1c8-d0ef-4b79-930a-6ae4314261c0" providerId="ADAL" clId="{0DFB4729-B9DD-48F0-905F-4744335B1B8B}" dt="2022-07-11T14:36:02.558" v="2099"/>
      <pc:docMkLst>
        <pc:docMk/>
      </pc:docMkLst>
      <pc:sldChg chg="modSp del mod ord">
        <pc:chgData name="Ormsby, Diana E" userId="5607c1c8-d0ef-4b79-930a-6ae4314261c0" providerId="ADAL" clId="{0DFB4729-B9DD-48F0-905F-4744335B1B8B}" dt="2022-07-08T20:55:06.149" v="1207" actId="47"/>
        <pc:sldMkLst>
          <pc:docMk/>
          <pc:sldMk cId="3265271179" sldId="258"/>
        </pc:sldMkLst>
        <pc:spChg chg="mod">
          <ac:chgData name="Ormsby, Diana E" userId="5607c1c8-d0ef-4b79-930a-6ae4314261c0" providerId="ADAL" clId="{0DFB4729-B9DD-48F0-905F-4744335B1B8B}" dt="2022-07-08T20:18:48.588" v="413" actId="20577"/>
          <ac:spMkLst>
            <pc:docMk/>
            <pc:sldMk cId="3265271179" sldId="258"/>
            <ac:spMk id="7" creationId="{2DABAD90-92BB-4564-A375-57AC5D780492}"/>
          </ac:spMkLst>
        </pc:spChg>
      </pc:sldChg>
      <pc:sldChg chg="addSp delSp modSp mod">
        <pc:chgData name="Ormsby, Diana E" userId="5607c1c8-d0ef-4b79-930a-6ae4314261c0" providerId="ADAL" clId="{0DFB4729-B9DD-48F0-905F-4744335B1B8B}" dt="2022-07-11T14:36:02.558" v="2099"/>
        <pc:sldMkLst>
          <pc:docMk/>
          <pc:sldMk cId="1790003394" sldId="259"/>
        </pc:sldMkLst>
        <pc:spChg chg="del">
          <ac:chgData name="Ormsby, Diana E" userId="5607c1c8-d0ef-4b79-930a-6ae4314261c0" providerId="ADAL" clId="{0DFB4729-B9DD-48F0-905F-4744335B1B8B}" dt="2022-07-08T20:24:30.499" v="414" actId="478"/>
          <ac:spMkLst>
            <pc:docMk/>
            <pc:sldMk cId="1790003394" sldId="259"/>
            <ac:spMk id="8" creationId="{24C60393-7CCC-4AAA-B27C-19C4FD12219A}"/>
          </ac:spMkLst>
        </pc:spChg>
        <pc:spChg chg="add mod">
          <ac:chgData name="Ormsby, Diana E" userId="5607c1c8-d0ef-4b79-930a-6ae4314261c0" providerId="ADAL" clId="{0DFB4729-B9DD-48F0-905F-4744335B1B8B}" dt="2022-07-08T20:24:33.892" v="416" actId="122"/>
          <ac:spMkLst>
            <pc:docMk/>
            <pc:sldMk cId="1790003394" sldId="259"/>
            <ac:spMk id="9" creationId="{2D0DFA38-49CB-752E-3D54-06040CDF1DB4}"/>
          </ac:spMkLst>
        </pc:spChg>
        <pc:spChg chg="add mod">
          <ac:chgData name="Ormsby, Diana E" userId="5607c1c8-d0ef-4b79-930a-6ae4314261c0" providerId="ADAL" clId="{0DFB4729-B9DD-48F0-905F-4744335B1B8B}" dt="2022-07-11T14:36:02.558" v="2099"/>
          <ac:spMkLst>
            <pc:docMk/>
            <pc:sldMk cId="1790003394" sldId="259"/>
            <ac:spMk id="12" creationId="{A0182865-B42E-8558-7E6D-FD64C587AE7C}"/>
          </ac:spMkLst>
        </pc:spChg>
        <pc:spChg chg="add mod">
          <ac:chgData name="Ormsby, Diana E" userId="5607c1c8-d0ef-4b79-930a-6ae4314261c0" providerId="ADAL" clId="{0DFB4729-B9DD-48F0-905F-4744335B1B8B}" dt="2022-07-08T20:55:21.614" v="1208" actId="122"/>
          <ac:spMkLst>
            <pc:docMk/>
            <pc:sldMk cId="1790003394" sldId="259"/>
            <ac:spMk id="13" creationId="{22275BE8-9D21-A6B0-E249-FC91C272193F}"/>
          </ac:spMkLst>
        </pc:spChg>
        <pc:spChg chg="add mod">
          <ac:chgData name="Ormsby, Diana E" userId="5607c1c8-d0ef-4b79-930a-6ae4314261c0" providerId="ADAL" clId="{0DFB4729-B9DD-48F0-905F-4744335B1B8B}" dt="2022-07-08T20:55:23.318" v="1209" actId="122"/>
          <ac:spMkLst>
            <pc:docMk/>
            <pc:sldMk cId="1790003394" sldId="259"/>
            <ac:spMk id="14" creationId="{A283D04C-33B4-3AD9-9456-85563D12715D}"/>
          </ac:spMkLst>
        </pc:spChg>
        <pc:spChg chg="add mod">
          <ac:chgData name="Ormsby, Diana E" userId="5607c1c8-d0ef-4b79-930a-6ae4314261c0" providerId="ADAL" clId="{0DFB4729-B9DD-48F0-905F-4744335B1B8B}" dt="2022-07-08T20:55:25.235" v="1210" actId="122"/>
          <ac:spMkLst>
            <pc:docMk/>
            <pc:sldMk cId="1790003394" sldId="259"/>
            <ac:spMk id="15" creationId="{23F421E5-966B-D99E-4462-CF11669B5AB6}"/>
          </ac:spMkLst>
        </pc:spChg>
        <pc:spChg chg="add mod">
          <ac:chgData name="Ormsby, Diana E" userId="5607c1c8-d0ef-4b79-930a-6ae4314261c0" providerId="ADAL" clId="{0DFB4729-B9DD-48F0-905F-4744335B1B8B}" dt="2022-07-08T20:55:27.330" v="1211" actId="122"/>
          <ac:spMkLst>
            <pc:docMk/>
            <pc:sldMk cId="1790003394" sldId="259"/>
            <ac:spMk id="16" creationId="{1A38EA1C-856E-EF91-2ADA-5E066E42378E}"/>
          </ac:spMkLst>
        </pc:spChg>
        <pc:spChg chg="add mod">
          <ac:chgData name="Ormsby, Diana E" userId="5607c1c8-d0ef-4b79-930a-6ae4314261c0" providerId="ADAL" clId="{0DFB4729-B9DD-48F0-905F-4744335B1B8B}" dt="2022-07-08T20:37:15.980" v="863" actId="1076"/>
          <ac:spMkLst>
            <pc:docMk/>
            <pc:sldMk cId="1790003394" sldId="259"/>
            <ac:spMk id="29" creationId="{1395C2FC-CE59-4E54-B993-862B0043E819}"/>
          </ac:spMkLst>
        </pc:spChg>
        <pc:picChg chg="add del mod">
          <ac:chgData name="Ormsby, Diana E" userId="5607c1c8-d0ef-4b79-930a-6ae4314261c0" providerId="ADAL" clId="{0DFB4729-B9DD-48F0-905F-4744335B1B8B}" dt="2022-07-08T20:29:20.377" v="678" actId="478"/>
          <ac:picMkLst>
            <pc:docMk/>
            <pc:sldMk cId="1790003394" sldId="259"/>
            <ac:picMk id="6" creationId="{D261D6C5-15D9-99C0-3276-C120FF184924}"/>
          </ac:picMkLst>
        </pc:picChg>
        <pc:picChg chg="add mod">
          <ac:chgData name="Ormsby, Diana E" userId="5607c1c8-d0ef-4b79-930a-6ae4314261c0" providerId="ADAL" clId="{0DFB4729-B9DD-48F0-905F-4744335B1B8B}" dt="2022-07-08T20:55:35.768" v="1212" actId="1440"/>
          <ac:picMkLst>
            <pc:docMk/>
            <pc:sldMk cId="1790003394" sldId="259"/>
            <ac:picMk id="18" creationId="{89D7F93C-A999-CC88-2230-34B5343FE234}"/>
          </ac:picMkLst>
        </pc:picChg>
        <pc:picChg chg="add mod">
          <ac:chgData name="Ormsby, Diana E" userId="5607c1c8-d0ef-4b79-930a-6ae4314261c0" providerId="ADAL" clId="{0DFB4729-B9DD-48F0-905F-4744335B1B8B}" dt="2022-07-08T20:55:38.496" v="1213" actId="1440"/>
          <ac:picMkLst>
            <pc:docMk/>
            <pc:sldMk cId="1790003394" sldId="259"/>
            <ac:picMk id="20" creationId="{0E096BBD-3CF8-FFF8-A145-FF44CC49613B}"/>
          </ac:picMkLst>
        </pc:picChg>
        <pc:picChg chg="add del mod">
          <ac:chgData name="Ormsby, Diana E" userId="5607c1c8-d0ef-4b79-930a-6ae4314261c0" providerId="ADAL" clId="{0DFB4729-B9DD-48F0-905F-4744335B1B8B}" dt="2022-07-08T20:31:30.597" v="693" actId="478"/>
          <ac:picMkLst>
            <pc:docMk/>
            <pc:sldMk cId="1790003394" sldId="259"/>
            <ac:picMk id="22" creationId="{79639BFD-2B43-FFC5-CF7F-FD007494A596}"/>
          </ac:picMkLst>
        </pc:picChg>
        <pc:picChg chg="add mod">
          <ac:chgData name="Ormsby, Diana E" userId="5607c1c8-d0ef-4b79-930a-6ae4314261c0" providerId="ADAL" clId="{0DFB4729-B9DD-48F0-905F-4744335B1B8B}" dt="2022-07-08T20:55:42.924" v="1215" actId="1440"/>
          <ac:picMkLst>
            <pc:docMk/>
            <pc:sldMk cId="1790003394" sldId="259"/>
            <ac:picMk id="24" creationId="{5640A939-69E9-5E60-D90F-F591DB3B4102}"/>
          </ac:picMkLst>
        </pc:picChg>
        <pc:picChg chg="add del mod modCrop">
          <ac:chgData name="Ormsby, Diana E" userId="5607c1c8-d0ef-4b79-930a-6ae4314261c0" providerId="ADAL" clId="{0DFB4729-B9DD-48F0-905F-4744335B1B8B}" dt="2022-07-08T20:35:37.328" v="715" actId="478"/>
          <ac:picMkLst>
            <pc:docMk/>
            <pc:sldMk cId="1790003394" sldId="259"/>
            <ac:picMk id="26" creationId="{12D87B34-AB9C-DDEA-84BB-7FC50B9CDD49}"/>
          </ac:picMkLst>
        </pc:picChg>
        <pc:picChg chg="add mod modCrop">
          <ac:chgData name="Ormsby, Diana E" userId="5607c1c8-d0ef-4b79-930a-6ae4314261c0" providerId="ADAL" clId="{0DFB4729-B9DD-48F0-905F-4744335B1B8B}" dt="2022-07-08T20:55:40.670" v="1214" actId="1440"/>
          <ac:picMkLst>
            <pc:docMk/>
            <pc:sldMk cId="1790003394" sldId="259"/>
            <ac:picMk id="28" creationId="{1560D257-44E1-B8F4-C4AF-278C6E9CE548}"/>
          </ac:picMkLst>
        </pc:picChg>
        <pc:picChg chg="add del mod">
          <ac:chgData name="Ormsby, Diana E" userId="5607c1c8-d0ef-4b79-930a-6ae4314261c0" providerId="ADAL" clId="{0DFB4729-B9DD-48F0-905F-4744335B1B8B}" dt="2022-07-08T20:37:53.551" v="867" actId="478"/>
          <ac:picMkLst>
            <pc:docMk/>
            <pc:sldMk cId="1790003394" sldId="259"/>
            <ac:picMk id="31" creationId="{72905FA9-9935-F7A1-8632-C5EB7494A966}"/>
          </ac:picMkLst>
        </pc:picChg>
      </pc:sldChg>
      <pc:sldChg chg="addSp delSp modSp mod ord">
        <pc:chgData name="Ormsby, Diana E" userId="5607c1c8-d0ef-4b79-930a-6ae4314261c0" providerId="ADAL" clId="{0DFB4729-B9DD-48F0-905F-4744335B1B8B}" dt="2022-07-08T20:00:42.301" v="163" actId="122"/>
        <pc:sldMkLst>
          <pc:docMk/>
          <pc:sldMk cId="1763163811" sldId="260"/>
        </pc:sldMkLst>
        <pc:spChg chg="del">
          <ac:chgData name="Ormsby, Diana E" userId="5607c1c8-d0ef-4b79-930a-6ae4314261c0" providerId="ADAL" clId="{0DFB4729-B9DD-48F0-905F-4744335B1B8B}" dt="2022-07-08T19:59:08.666" v="147" actId="478"/>
          <ac:spMkLst>
            <pc:docMk/>
            <pc:sldMk cId="1763163811" sldId="260"/>
            <ac:spMk id="3" creationId="{8CA01862-B942-4409-A5B6-9EC1AC4E697D}"/>
          </ac:spMkLst>
        </pc:spChg>
        <pc:spChg chg="mod">
          <ac:chgData name="Ormsby, Diana E" userId="5607c1c8-d0ef-4b79-930a-6ae4314261c0" providerId="ADAL" clId="{0DFB4729-B9DD-48F0-905F-4744335B1B8B}" dt="2022-07-08T19:59:22.188" v="151" actId="14100"/>
          <ac:spMkLst>
            <pc:docMk/>
            <pc:sldMk cId="1763163811" sldId="260"/>
            <ac:spMk id="7" creationId="{672172EB-5670-4139-9FFC-37812338A7B7}"/>
          </ac:spMkLst>
        </pc:spChg>
        <pc:spChg chg="mod">
          <ac:chgData name="Ormsby, Diana E" userId="5607c1c8-d0ef-4b79-930a-6ae4314261c0" providerId="ADAL" clId="{0DFB4729-B9DD-48F0-905F-4744335B1B8B}" dt="2022-07-08T20:00:42.301" v="163" actId="122"/>
          <ac:spMkLst>
            <pc:docMk/>
            <pc:sldMk cId="1763163811" sldId="260"/>
            <ac:spMk id="8" creationId="{24C60393-7CCC-4AAA-B27C-19C4FD12219A}"/>
          </ac:spMkLst>
        </pc:spChg>
        <pc:spChg chg="mod">
          <ac:chgData name="Ormsby, Diana E" userId="5607c1c8-d0ef-4b79-930a-6ae4314261c0" providerId="ADAL" clId="{0DFB4729-B9DD-48F0-905F-4744335B1B8B}" dt="2022-07-08T20:00:20.636" v="157" actId="20577"/>
          <ac:spMkLst>
            <pc:docMk/>
            <pc:sldMk cId="1763163811" sldId="260"/>
            <ac:spMk id="9" creationId="{635D5CB8-2654-4DA7-A817-D19E7E3FDE00}"/>
          </ac:spMkLst>
        </pc:spChg>
        <pc:picChg chg="add mod">
          <ac:chgData name="Ormsby, Diana E" userId="5607c1c8-d0ef-4b79-930a-6ae4314261c0" providerId="ADAL" clId="{0DFB4729-B9DD-48F0-905F-4744335B1B8B}" dt="2022-07-08T19:59:12.600" v="149" actId="1076"/>
          <ac:picMkLst>
            <pc:docMk/>
            <pc:sldMk cId="1763163811" sldId="260"/>
            <ac:picMk id="12" creationId="{67E04E7B-A4B7-70C8-2E34-A706C76B4BFB}"/>
          </ac:picMkLst>
        </pc:picChg>
        <pc:picChg chg="add del mod">
          <ac:chgData name="Ormsby, Diana E" userId="5607c1c8-d0ef-4b79-930a-6ae4314261c0" providerId="ADAL" clId="{0DFB4729-B9DD-48F0-905F-4744335B1B8B}" dt="2022-07-08T20:00:05.210" v="156" actId="478"/>
          <ac:picMkLst>
            <pc:docMk/>
            <pc:sldMk cId="1763163811" sldId="260"/>
            <ac:picMk id="13" creationId="{28971C10-0AC9-C18B-F0E9-145C50A937CE}"/>
          </ac:picMkLst>
        </pc:picChg>
      </pc:sldChg>
      <pc:sldChg chg="addSp modSp mod">
        <pc:chgData name="Ormsby, Diana E" userId="5607c1c8-d0ef-4b79-930a-6ae4314261c0" providerId="ADAL" clId="{0DFB4729-B9DD-48F0-905F-4744335B1B8B}" dt="2022-07-08T19:57:28.186" v="36" actId="1076"/>
        <pc:sldMkLst>
          <pc:docMk/>
          <pc:sldMk cId="390104081" sldId="262"/>
        </pc:sldMkLst>
        <pc:spChg chg="mod">
          <ac:chgData name="Ormsby, Diana E" userId="5607c1c8-d0ef-4b79-930a-6ae4314261c0" providerId="ADAL" clId="{0DFB4729-B9DD-48F0-905F-4744335B1B8B}" dt="2022-07-08T19:51:55.723" v="4" actId="1076"/>
          <ac:spMkLst>
            <pc:docMk/>
            <pc:sldMk cId="390104081" sldId="262"/>
            <ac:spMk id="3" creationId="{A44BE0F8-A058-8059-A2F3-491686279AE0}"/>
          </ac:spMkLst>
        </pc:spChg>
        <pc:spChg chg="mod">
          <ac:chgData name="Ormsby, Diana E" userId="5607c1c8-d0ef-4b79-930a-6ae4314261c0" providerId="ADAL" clId="{0DFB4729-B9DD-48F0-905F-4744335B1B8B}" dt="2022-07-08T19:53:41.535" v="20" actId="408"/>
          <ac:spMkLst>
            <pc:docMk/>
            <pc:sldMk cId="390104081" sldId="262"/>
            <ac:spMk id="11" creationId="{0AE99BA9-C057-84E9-3B20-D201A1A3D298}"/>
          </ac:spMkLst>
        </pc:spChg>
        <pc:spChg chg="mod">
          <ac:chgData name="Ormsby, Diana E" userId="5607c1c8-d0ef-4b79-930a-6ae4314261c0" providerId="ADAL" clId="{0DFB4729-B9DD-48F0-905F-4744335B1B8B}" dt="2022-07-08T19:53:41.535" v="20" actId="408"/>
          <ac:spMkLst>
            <pc:docMk/>
            <pc:sldMk cId="390104081" sldId="262"/>
            <ac:spMk id="12" creationId="{DA426347-97BD-4F33-84C2-70D75FAC8D7C}"/>
          </ac:spMkLst>
        </pc:spChg>
        <pc:spChg chg="mod">
          <ac:chgData name="Ormsby, Diana E" userId="5607c1c8-d0ef-4b79-930a-6ae4314261c0" providerId="ADAL" clId="{0DFB4729-B9DD-48F0-905F-4744335B1B8B}" dt="2022-07-08T19:53:31.253" v="19" actId="1076"/>
          <ac:spMkLst>
            <pc:docMk/>
            <pc:sldMk cId="390104081" sldId="262"/>
            <ac:spMk id="13" creationId="{D5674F8F-D3C0-7F8B-ED4B-33CE2FAB7FE9}"/>
          </ac:spMkLst>
        </pc:spChg>
        <pc:picChg chg="add mod">
          <ac:chgData name="Ormsby, Diana E" userId="5607c1c8-d0ef-4b79-930a-6ae4314261c0" providerId="ADAL" clId="{0DFB4729-B9DD-48F0-905F-4744335B1B8B}" dt="2022-07-08T19:54:17.097" v="24" actId="1076"/>
          <ac:picMkLst>
            <pc:docMk/>
            <pc:sldMk cId="390104081" sldId="262"/>
            <ac:picMk id="14" creationId="{5A445F52-D99E-B63E-9FC8-B0CD5E9E3647}"/>
          </ac:picMkLst>
        </pc:picChg>
        <pc:picChg chg="add mod">
          <ac:chgData name="Ormsby, Diana E" userId="5607c1c8-d0ef-4b79-930a-6ae4314261c0" providerId="ADAL" clId="{0DFB4729-B9DD-48F0-905F-4744335B1B8B}" dt="2022-07-08T19:55:04.882" v="28" actId="1076"/>
          <ac:picMkLst>
            <pc:docMk/>
            <pc:sldMk cId="390104081" sldId="262"/>
            <ac:picMk id="16" creationId="{79C96D84-74C6-38C5-7C6A-FF89BA659093}"/>
          </ac:picMkLst>
        </pc:picChg>
        <pc:picChg chg="add mod">
          <ac:chgData name="Ormsby, Diana E" userId="5607c1c8-d0ef-4b79-930a-6ae4314261c0" providerId="ADAL" clId="{0DFB4729-B9DD-48F0-905F-4744335B1B8B}" dt="2022-07-08T19:56:50.714" v="32" actId="1076"/>
          <ac:picMkLst>
            <pc:docMk/>
            <pc:sldMk cId="390104081" sldId="262"/>
            <ac:picMk id="18" creationId="{7E5D645F-CE46-AB00-A447-FE6D79D4BB96}"/>
          </ac:picMkLst>
        </pc:picChg>
        <pc:picChg chg="add mod">
          <ac:chgData name="Ormsby, Diana E" userId="5607c1c8-d0ef-4b79-930a-6ae4314261c0" providerId="ADAL" clId="{0DFB4729-B9DD-48F0-905F-4744335B1B8B}" dt="2022-07-08T19:57:28.186" v="36" actId="1076"/>
          <ac:picMkLst>
            <pc:docMk/>
            <pc:sldMk cId="390104081" sldId="262"/>
            <ac:picMk id="20" creationId="{B334AC3A-D818-3217-2E82-DCB8B957CF95}"/>
          </ac:picMkLst>
        </pc:picChg>
      </pc:sldChg>
      <pc:sldChg chg="addSp delSp modSp add mod">
        <pc:chgData name="Ormsby, Diana E" userId="5607c1c8-d0ef-4b79-930a-6ae4314261c0" providerId="ADAL" clId="{0DFB4729-B9DD-48F0-905F-4744335B1B8B}" dt="2022-07-08T20:08:32.894" v="377" actId="14100"/>
        <pc:sldMkLst>
          <pc:docMk/>
          <pc:sldMk cId="2873427853" sldId="264"/>
        </pc:sldMkLst>
        <pc:spChg chg="add mod">
          <ac:chgData name="Ormsby, Diana E" userId="5607c1c8-d0ef-4b79-930a-6ae4314261c0" providerId="ADAL" clId="{0DFB4729-B9DD-48F0-905F-4744335B1B8B}" dt="2022-07-08T20:05:09.089" v="235" actId="208"/>
          <ac:spMkLst>
            <pc:docMk/>
            <pc:sldMk cId="2873427853" sldId="264"/>
            <ac:spMk id="3" creationId="{E6626BB3-5AB2-1F41-092F-94170581B267}"/>
          </ac:spMkLst>
        </pc:spChg>
        <pc:spChg chg="mod">
          <ac:chgData name="Ormsby, Diana E" userId="5607c1c8-d0ef-4b79-930a-6ae4314261c0" providerId="ADAL" clId="{0DFB4729-B9DD-48F0-905F-4744335B1B8B}" dt="2022-07-08T20:03:05.726" v="215" actId="1076"/>
          <ac:spMkLst>
            <pc:docMk/>
            <pc:sldMk cId="2873427853" sldId="264"/>
            <ac:spMk id="7" creationId="{672172EB-5670-4139-9FFC-37812338A7B7}"/>
          </ac:spMkLst>
        </pc:spChg>
        <pc:spChg chg="mod">
          <ac:chgData name="Ormsby, Diana E" userId="5607c1c8-d0ef-4b79-930a-6ae4314261c0" providerId="ADAL" clId="{0DFB4729-B9DD-48F0-905F-4744335B1B8B}" dt="2022-07-08T20:07:24.981" v="351" actId="20577"/>
          <ac:spMkLst>
            <pc:docMk/>
            <pc:sldMk cId="2873427853" sldId="264"/>
            <ac:spMk id="8" creationId="{24C60393-7CCC-4AAA-B27C-19C4FD12219A}"/>
          </ac:spMkLst>
        </pc:spChg>
        <pc:spChg chg="del">
          <ac:chgData name="Ormsby, Diana E" userId="5607c1c8-d0ef-4b79-930a-6ae4314261c0" providerId="ADAL" clId="{0DFB4729-B9DD-48F0-905F-4744335B1B8B}" dt="2022-07-08T20:02:49.442" v="212" actId="478"/>
          <ac:spMkLst>
            <pc:docMk/>
            <pc:sldMk cId="2873427853" sldId="264"/>
            <ac:spMk id="9" creationId="{635D5CB8-2654-4DA7-A817-D19E7E3FDE00}"/>
          </ac:spMkLst>
        </pc:spChg>
        <pc:spChg chg="add mod">
          <ac:chgData name="Ormsby, Diana E" userId="5607c1c8-d0ef-4b79-930a-6ae4314261c0" providerId="ADAL" clId="{0DFB4729-B9DD-48F0-905F-4744335B1B8B}" dt="2022-07-08T20:03:03.179" v="214" actId="1076"/>
          <ac:spMkLst>
            <pc:docMk/>
            <pc:sldMk cId="2873427853" sldId="264"/>
            <ac:spMk id="13" creationId="{4E018C1A-049F-0D95-D4A0-8A34A2E3C982}"/>
          </ac:spMkLst>
        </pc:spChg>
        <pc:spChg chg="add mod">
          <ac:chgData name="Ormsby, Diana E" userId="5607c1c8-d0ef-4b79-930a-6ae4314261c0" providerId="ADAL" clId="{0DFB4729-B9DD-48F0-905F-4744335B1B8B}" dt="2022-07-08T20:05:40.532" v="240" actId="14100"/>
          <ac:spMkLst>
            <pc:docMk/>
            <pc:sldMk cId="2873427853" sldId="264"/>
            <ac:spMk id="17" creationId="{770EF9AF-66DF-38BA-BB61-076F876A324E}"/>
          </ac:spMkLst>
        </pc:spChg>
        <pc:spChg chg="add mod">
          <ac:chgData name="Ormsby, Diana E" userId="5607c1c8-d0ef-4b79-930a-6ae4314261c0" providerId="ADAL" clId="{0DFB4729-B9DD-48F0-905F-4744335B1B8B}" dt="2022-07-08T20:07:59.506" v="369" actId="1076"/>
          <ac:spMkLst>
            <pc:docMk/>
            <pc:sldMk cId="2873427853" sldId="264"/>
            <ac:spMk id="18" creationId="{32655A5D-3922-5CF1-A1E5-334EE80160D3}"/>
          </ac:spMkLst>
        </pc:spChg>
        <pc:spChg chg="add mod">
          <ac:chgData name="Ormsby, Diana E" userId="5607c1c8-d0ef-4b79-930a-6ae4314261c0" providerId="ADAL" clId="{0DFB4729-B9DD-48F0-905F-4744335B1B8B}" dt="2022-07-08T20:07:54.773" v="368" actId="1076"/>
          <ac:spMkLst>
            <pc:docMk/>
            <pc:sldMk cId="2873427853" sldId="264"/>
            <ac:spMk id="19" creationId="{5860A1AE-BA15-6C66-4C33-3542422AA96E}"/>
          </ac:spMkLst>
        </pc:spChg>
        <pc:spChg chg="add mod">
          <ac:chgData name="Ormsby, Diana E" userId="5607c1c8-d0ef-4b79-930a-6ae4314261c0" providerId="ADAL" clId="{0DFB4729-B9DD-48F0-905F-4744335B1B8B}" dt="2022-07-08T20:08:19.226" v="372" actId="14100"/>
          <ac:spMkLst>
            <pc:docMk/>
            <pc:sldMk cId="2873427853" sldId="264"/>
            <ac:spMk id="20" creationId="{1F596253-5FBA-6CC3-DC1E-D67512128A90}"/>
          </ac:spMkLst>
        </pc:spChg>
        <pc:spChg chg="add mod">
          <ac:chgData name="Ormsby, Diana E" userId="5607c1c8-d0ef-4b79-930a-6ae4314261c0" providerId="ADAL" clId="{0DFB4729-B9DD-48F0-905F-4744335B1B8B}" dt="2022-07-08T20:08:32.894" v="377" actId="14100"/>
          <ac:spMkLst>
            <pc:docMk/>
            <pc:sldMk cId="2873427853" sldId="264"/>
            <ac:spMk id="21" creationId="{4FC7FFC4-BE02-A5FE-7952-9259E26E8263}"/>
          </ac:spMkLst>
        </pc:spChg>
        <pc:picChg chg="del">
          <ac:chgData name="Ormsby, Diana E" userId="5607c1c8-d0ef-4b79-930a-6ae4314261c0" providerId="ADAL" clId="{0DFB4729-B9DD-48F0-905F-4744335B1B8B}" dt="2022-07-08T20:01:42.291" v="206" actId="478"/>
          <ac:picMkLst>
            <pc:docMk/>
            <pc:sldMk cId="2873427853" sldId="264"/>
            <ac:picMk id="12" creationId="{67E04E7B-A4B7-70C8-2E34-A706C76B4BFB}"/>
          </ac:picMkLst>
        </pc:picChg>
        <pc:picChg chg="add mod">
          <ac:chgData name="Ormsby, Diana E" userId="5607c1c8-d0ef-4b79-930a-6ae4314261c0" providerId="ADAL" clId="{0DFB4729-B9DD-48F0-905F-4744335B1B8B}" dt="2022-07-08T20:04:28.627" v="228" actId="1076"/>
          <ac:picMkLst>
            <pc:docMk/>
            <pc:sldMk cId="2873427853" sldId="264"/>
            <ac:picMk id="14" creationId="{B30E1460-CC73-B927-7353-FE94726A043F}"/>
          </ac:picMkLst>
        </pc:picChg>
        <pc:picChg chg="add mod">
          <ac:chgData name="Ormsby, Diana E" userId="5607c1c8-d0ef-4b79-930a-6ae4314261c0" providerId="ADAL" clId="{0DFB4729-B9DD-48F0-905F-4744335B1B8B}" dt="2022-07-08T20:03:28.764" v="219" actId="1076"/>
          <ac:picMkLst>
            <pc:docMk/>
            <pc:sldMk cId="2873427853" sldId="264"/>
            <ac:picMk id="15" creationId="{C81D539E-3F0B-F0A7-5726-51CDEC914A21}"/>
          </ac:picMkLst>
        </pc:picChg>
        <pc:picChg chg="add mod">
          <ac:chgData name="Ormsby, Diana E" userId="5607c1c8-d0ef-4b79-930a-6ae4314261c0" providerId="ADAL" clId="{0DFB4729-B9DD-48F0-905F-4744335B1B8B}" dt="2022-07-08T20:04:26.503" v="227" actId="1076"/>
          <ac:picMkLst>
            <pc:docMk/>
            <pc:sldMk cId="2873427853" sldId="264"/>
            <ac:picMk id="16" creationId="{3D9BF237-87F6-FD1E-ABD0-6B793B80AFB2}"/>
          </ac:picMkLst>
        </pc:picChg>
        <pc:cxnChg chg="add mod">
          <ac:chgData name="Ormsby, Diana E" userId="5607c1c8-d0ef-4b79-930a-6ae4314261c0" providerId="ADAL" clId="{0DFB4729-B9DD-48F0-905F-4744335B1B8B}" dt="2022-07-08T20:05:57.606" v="243" actId="1582"/>
          <ac:cxnSpMkLst>
            <pc:docMk/>
            <pc:sldMk cId="2873427853" sldId="264"/>
            <ac:cxnSpMk id="6" creationId="{8342EF22-5C57-71B0-0BFC-AE57815A606F}"/>
          </ac:cxnSpMkLst>
        </pc:cxnChg>
      </pc:sldChg>
      <pc:sldChg chg="addSp delSp modSp add mod">
        <pc:chgData name="Ormsby, Diana E" userId="5607c1c8-d0ef-4b79-930a-6ae4314261c0" providerId="ADAL" clId="{0DFB4729-B9DD-48F0-905F-4744335B1B8B}" dt="2022-07-08T20:56:21.045" v="1219" actId="115"/>
        <pc:sldMkLst>
          <pc:docMk/>
          <pc:sldMk cId="4291363136" sldId="265"/>
        </pc:sldMkLst>
        <pc:spChg chg="del mod">
          <ac:chgData name="Ormsby, Diana E" userId="5607c1c8-d0ef-4b79-930a-6ae4314261c0" providerId="ADAL" clId="{0DFB4729-B9DD-48F0-905F-4744335B1B8B}" dt="2022-07-08T20:38:05.959" v="870" actId="478"/>
          <ac:spMkLst>
            <pc:docMk/>
            <pc:sldMk cId="4291363136" sldId="265"/>
            <ac:spMk id="12" creationId="{A0182865-B42E-8558-7E6D-FD64C587AE7C}"/>
          </ac:spMkLst>
        </pc:spChg>
        <pc:spChg chg="mod">
          <ac:chgData name="Ormsby, Diana E" userId="5607c1c8-d0ef-4b79-930a-6ae4314261c0" providerId="ADAL" clId="{0DFB4729-B9DD-48F0-905F-4744335B1B8B}" dt="2022-07-08T20:54:19.932" v="1204" actId="554"/>
          <ac:spMkLst>
            <pc:docMk/>
            <pc:sldMk cId="4291363136" sldId="265"/>
            <ac:spMk id="13" creationId="{22275BE8-9D21-A6B0-E249-FC91C272193F}"/>
          </ac:spMkLst>
        </pc:spChg>
        <pc:spChg chg="mod">
          <ac:chgData name="Ormsby, Diana E" userId="5607c1c8-d0ef-4b79-930a-6ae4314261c0" providerId="ADAL" clId="{0DFB4729-B9DD-48F0-905F-4744335B1B8B}" dt="2022-07-08T20:56:21.045" v="1219" actId="115"/>
          <ac:spMkLst>
            <pc:docMk/>
            <pc:sldMk cId="4291363136" sldId="265"/>
            <ac:spMk id="14" creationId="{A283D04C-33B4-3AD9-9456-85563D12715D}"/>
          </ac:spMkLst>
        </pc:spChg>
        <pc:spChg chg="mod">
          <ac:chgData name="Ormsby, Diana E" userId="5607c1c8-d0ef-4b79-930a-6ae4314261c0" providerId="ADAL" clId="{0DFB4729-B9DD-48F0-905F-4744335B1B8B}" dt="2022-07-08T20:54:19.932" v="1204" actId="554"/>
          <ac:spMkLst>
            <pc:docMk/>
            <pc:sldMk cId="4291363136" sldId="265"/>
            <ac:spMk id="15" creationId="{23F421E5-966B-D99E-4462-CF11669B5AB6}"/>
          </ac:spMkLst>
        </pc:spChg>
        <pc:spChg chg="del">
          <ac:chgData name="Ormsby, Diana E" userId="5607c1c8-d0ef-4b79-930a-6ae4314261c0" providerId="ADAL" clId="{0DFB4729-B9DD-48F0-905F-4744335B1B8B}" dt="2022-07-08T20:39:25.646" v="983" actId="478"/>
          <ac:spMkLst>
            <pc:docMk/>
            <pc:sldMk cId="4291363136" sldId="265"/>
            <ac:spMk id="16" creationId="{1A38EA1C-856E-EF91-2ADA-5E066E42378E}"/>
          </ac:spMkLst>
        </pc:spChg>
        <pc:spChg chg="del">
          <ac:chgData name="Ormsby, Diana E" userId="5607c1c8-d0ef-4b79-930a-6ae4314261c0" providerId="ADAL" clId="{0DFB4729-B9DD-48F0-905F-4744335B1B8B}" dt="2022-07-08T20:41:03.213" v="1090" actId="478"/>
          <ac:spMkLst>
            <pc:docMk/>
            <pc:sldMk cId="4291363136" sldId="265"/>
            <ac:spMk id="29" creationId="{1395C2FC-CE59-4E54-B993-862B0043E819}"/>
          </ac:spMkLst>
        </pc:spChg>
        <pc:picChg chg="add mod">
          <ac:chgData name="Ormsby, Diana E" userId="5607c1c8-d0ef-4b79-930a-6ae4314261c0" providerId="ADAL" clId="{0DFB4729-B9DD-48F0-905F-4744335B1B8B}" dt="2022-07-08T20:44:35.831" v="1192" actId="1076"/>
          <ac:picMkLst>
            <pc:docMk/>
            <pc:sldMk cId="4291363136" sldId="265"/>
            <ac:picMk id="5" creationId="{A570A76F-3712-F359-7DD9-BBAF798DF3CA}"/>
          </ac:picMkLst>
        </pc:picChg>
        <pc:picChg chg="add del mod">
          <ac:chgData name="Ormsby, Diana E" userId="5607c1c8-d0ef-4b79-930a-6ae4314261c0" providerId="ADAL" clId="{0DFB4729-B9DD-48F0-905F-4744335B1B8B}" dt="2022-07-08T20:42:34.653" v="1170" actId="478"/>
          <ac:picMkLst>
            <pc:docMk/>
            <pc:sldMk cId="4291363136" sldId="265"/>
            <ac:picMk id="8" creationId="{74966989-17F6-B35A-4AA6-F2417C1A2B2A}"/>
          </ac:picMkLst>
        </pc:picChg>
        <pc:picChg chg="del">
          <ac:chgData name="Ormsby, Diana E" userId="5607c1c8-d0ef-4b79-930a-6ae4314261c0" providerId="ADAL" clId="{0DFB4729-B9DD-48F0-905F-4744335B1B8B}" dt="2022-07-08T20:38:34.622" v="905" actId="478"/>
          <ac:picMkLst>
            <pc:docMk/>
            <pc:sldMk cId="4291363136" sldId="265"/>
            <ac:picMk id="18" creationId="{89D7F93C-A999-CC88-2230-34B5343FE234}"/>
          </ac:picMkLst>
        </pc:picChg>
        <pc:picChg chg="add mod">
          <ac:chgData name="Ormsby, Diana E" userId="5607c1c8-d0ef-4b79-930a-6ae4314261c0" providerId="ADAL" clId="{0DFB4729-B9DD-48F0-905F-4744335B1B8B}" dt="2022-07-08T20:43:25.540" v="1177" actId="1440"/>
          <ac:picMkLst>
            <pc:docMk/>
            <pc:sldMk cId="4291363136" sldId="265"/>
            <ac:picMk id="19" creationId="{FD3A7125-E32F-391C-5174-00EDAEDEAEC4}"/>
          </ac:picMkLst>
        </pc:picChg>
        <pc:picChg chg="del">
          <ac:chgData name="Ormsby, Diana E" userId="5607c1c8-d0ef-4b79-930a-6ae4314261c0" providerId="ADAL" clId="{0DFB4729-B9DD-48F0-905F-4744335B1B8B}" dt="2022-07-08T20:39:10.637" v="979" actId="478"/>
          <ac:picMkLst>
            <pc:docMk/>
            <pc:sldMk cId="4291363136" sldId="265"/>
            <ac:picMk id="20" creationId="{0E096BBD-3CF8-FFF8-A145-FF44CC49613B}"/>
          </ac:picMkLst>
        </pc:picChg>
        <pc:picChg chg="add mod">
          <ac:chgData name="Ormsby, Diana E" userId="5607c1c8-d0ef-4b79-930a-6ae4314261c0" providerId="ADAL" clId="{0DFB4729-B9DD-48F0-905F-4744335B1B8B}" dt="2022-07-08T20:54:34.711" v="1206" actId="1076"/>
          <ac:picMkLst>
            <pc:docMk/>
            <pc:sldMk cId="4291363136" sldId="265"/>
            <ac:picMk id="22" creationId="{634EEEC5-26A0-2828-6BDF-537D4594B9B4}"/>
          </ac:picMkLst>
        </pc:picChg>
        <pc:picChg chg="del">
          <ac:chgData name="Ormsby, Diana E" userId="5607c1c8-d0ef-4b79-930a-6ae4314261c0" providerId="ADAL" clId="{0DFB4729-B9DD-48F0-905F-4744335B1B8B}" dt="2022-07-08T20:39:24.149" v="982" actId="478"/>
          <ac:picMkLst>
            <pc:docMk/>
            <pc:sldMk cId="4291363136" sldId="265"/>
            <ac:picMk id="24" creationId="{5640A939-69E9-5E60-D90F-F591DB3B4102}"/>
          </ac:picMkLst>
        </pc:picChg>
        <pc:picChg chg="del">
          <ac:chgData name="Ormsby, Diana E" userId="5607c1c8-d0ef-4b79-930a-6ae4314261c0" providerId="ADAL" clId="{0DFB4729-B9DD-48F0-905F-4744335B1B8B}" dt="2022-07-08T20:39:23.303" v="981" actId="478"/>
          <ac:picMkLst>
            <pc:docMk/>
            <pc:sldMk cId="4291363136" sldId="265"/>
            <ac:picMk id="28" creationId="{1560D257-44E1-B8F4-C4AF-278C6E9CE548}"/>
          </ac:picMkLst>
        </pc:picChg>
      </pc:sldChg>
      <pc:sldChg chg="add del">
        <pc:chgData name="Ormsby, Diana E" userId="5607c1c8-d0ef-4b79-930a-6ae4314261c0" providerId="ADAL" clId="{0DFB4729-B9DD-48F0-905F-4744335B1B8B}" dt="2022-07-08T20:57:06.420" v="1221" actId="47"/>
        <pc:sldMkLst>
          <pc:docMk/>
          <pc:sldMk cId="374930626" sldId="266"/>
        </pc:sldMkLst>
      </pc:sldChg>
      <pc:sldChg chg="modSp add mod">
        <pc:chgData name="Ormsby, Diana E" userId="5607c1c8-d0ef-4b79-930a-6ae4314261c0" providerId="ADAL" clId="{0DFB4729-B9DD-48F0-905F-4744335B1B8B}" dt="2022-07-08T21:07:19.103" v="1672" actId="20577"/>
        <pc:sldMkLst>
          <pc:docMk/>
          <pc:sldMk cId="2431052675" sldId="266"/>
        </pc:sldMkLst>
        <pc:spChg chg="mod">
          <ac:chgData name="Ormsby, Diana E" userId="5607c1c8-d0ef-4b79-930a-6ae4314261c0" providerId="ADAL" clId="{0DFB4729-B9DD-48F0-905F-4744335B1B8B}" dt="2022-07-08T20:57:33.492" v="1252" actId="20577"/>
          <ac:spMkLst>
            <pc:docMk/>
            <pc:sldMk cId="2431052675" sldId="266"/>
            <ac:spMk id="8" creationId="{24C60393-7CCC-4AAA-B27C-19C4FD12219A}"/>
          </ac:spMkLst>
        </pc:spChg>
        <pc:spChg chg="mod">
          <ac:chgData name="Ormsby, Diana E" userId="5607c1c8-d0ef-4b79-930a-6ae4314261c0" providerId="ADAL" clId="{0DFB4729-B9DD-48F0-905F-4744335B1B8B}" dt="2022-07-08T21:07:19.103" v="1672" actId="20577"/>
          <ac:spMkLst>
            <pc:docMk/>
            <pc:sldMk cId="2431052675" sldId="266"/>
            <ac:spMk id="9" creationId="{44CD562A-58F4-40E9-929A-B6088A1F31A2}"/>
          </ac:spMkLst>
        </pc:spChg>
      </pc:sldChg>
      <pc:sldChg chg="addSp delSp modSp add mod ord setBg delDesignElem">
        <pc:chgData name="Ormsby, Diana E" userId="5607c1c8-d0ef-4b79-930a-6ae4314261c0" providerId="ADAL" clId="{0DFB4729-B9DD-48F0-905F-4744335B1B8B}" dt="2022-07-08T21:04:50.736" v="1622" actId="14100"/>
        <pc:sldMkLst>
          <pc:docMk/>
          <pc:sldMk cId="1427693456" sldId="315"/>
        </pc:sldMkLst>
        <pc:spChg chg="mod">
          <ac:chgData name="Ormsby, Diana E" userId="5607c1c8-d0ef-4b79-930a-6ae4314261c0" providerId="ADAL" clId="{0DFB4729-B9DD-48F0-905F-4744335B1B8B}" dt="2022-07-08T21:04:50.736" v="1622" actId="14100"/>
          <ac:spMkLst>
            <pc:docMk/>
            <pc:sldMk cId="1427693456" sldId="315"/>
            <ac:spMk id="2" creationId="{E7E859FE-66D5-4CAF-9008-82B20A8F178C}"/>
          </ac:spMkLst>
        </pc:spChg>
        <pc:spChg chg="del">
          <ac:chgData name="Ormsby, Diana E" userId="5607c1c8-d0ef-4b79-930a-6ae4314261c0" providerId="ADAL" clId="{0DFB4729-B9DD-48F0-905F-4744335B1B8B}" dt="2022-07-08T21:02:41.631" v="1610"/>
          <ac:spMkLst>
            <pc:docMk/>
            <pc:sldMk cId="1427693456" sldId="315"/>
            <ac:spMk id="14" creationId="{E49CC64F-7275-4E33-961B-0C5CDC439875}"/>
          </ac:spMkLst>
        </pc:spChg>
        <pc:picChg chg="mod">
          <ac:chgData name="Ormsby, Diana E" userId="5607c1c8-d0ef-4b79-930a-6ae4314261c0" providerId="ADAL" clId="{0DFB4729-B9DD-48F0-905F-4744335B1B8B}" dt="2022-07-08T21:04:44.850" v="1621"/>
          <ac:picMkLst>
            <pc:docMk/>
            <pc:sldMk cId="1427693456" sldId="315"/>
            <ac:picMk id="5" creationId="{E74C637E-E2F4-AF66-98BE-36CEA387C82D}"/>
          </ac:picMkLst>
        </pc:picChg>
        <pc:picChg chg="add mod">
          <ac:chgData name="Ormsby, Diana E" userId="5607c1c8-d0ef-4b79-930a-6ae4314261c0" providerId="ADAL" clId="{0DFB4729-B9DD-48F0-905F-4744335B1B8B}" dt="2022-07-08T21:03:04.101" v="1614"/>
          <ac:picMkLst>
            <pc:docMk/>
            <pc:sldMk cId="1427693456" sldId="315"/>
            <ac:picMk id="6" creationId="{6FABFBB4-40DC-8FAF-C85F-F81678AAA25D}"/>
          </ac:picMkLst>
        </pc:picChg>
      </pc:sldChg>
      <pc:sldChg chg="addSp modSp add mod">
        <pc:chgData name="Ormsby, Diana E" userId="5607c1c8-d0ef-4b79-930a-6ae4314261c0" providerId="ADAL" clId="{0DFB4729-B9DD-48F0-905F-4744335B1B8B}" dt="2022-07-11T12:16:01.968" v="2059" actId="20577"/>
        <pc:sldMkLst>
          <pc:docMk/>
          <pc:sldMk cId="1469954356" sldId="316"/>
        </pc:sldMkLst>
        <pc:spChg chg="mod">
          <ac:chgData name="Ormsby, Diana E" userId="5607c1c8-d0ef-4b79-930a-6ae4314261c0" providerId="ADAL" clId="{0DFB4729-B9DD-48F0-905F-4744335B1B8B}" dt="2022-07-11T12:07:33.965" v="1694" actId="20577"/>
          <ac:spMkLst>
            <pc:docMk/>
            <pc:sldMk cId="1469954356" sldId="316"/>
            <ac:spMk id="8" creationId="{24C60393-7CCC-4AAA-B27C-19C4FD12219A}"/>
          </ac:spMkLst>
        </pc:spChg>
        <pc:spChg chg="mod">
          <ac:chgData name="Ormsby, Diana E" userId="5607c1c8-d0ef-4b79-930a-6ae4314261c0" providerId="ADAL" clId="{0DFB4729-B9DD-48F0-905F-4744335B1B8B}" dt="2022-07-11T12:16:01.968" v="2059" actId="20577"/>
          <ac:spMkLst>
            <pc:docMk/>
            <pc:sldMk cId="1469954356" sldId="316"/>
            <ac:spMk id="9" creationId="{44CD562A-58F4-40E9-929A-B6088A1F31A2}"/>
          </ac:spMkLst>
        </pc:spChg>
        <pc:spChg chg="add mod">
          <ac:chgData name="Ormsby, Diana E" userId="5607c1c8-d0ef-4b79-930a-6ae4314261c0" providerId="ADAL" clId="{0DFB4729-B9DD-48F0-905F-4744335B1B8B}" dt="2022-07-11T12:15:23.327" v="2050"/>
          <ac:spMkLst>
            <pc:docMk/>
            <pc:sldMk cId="1469954356" sldId="316"/>
            <ac:spMk id="12" creationId="{F75FC3C3-6E91-4B49-1BAF-B1F5593BA4CE}"/>
          </ac:spMkLst>
        </pc:spChg>
        <pc:picChg chg="add mod">
          <ac:chgData name="Ormsby, Diana E" userId="5607c1c8-d0ef-4b79-930a-6ae4314261c0" providerId="ADAL" clId="{0DFB4729-B9DD-48F0-905F-4744335B1B8B}" dt="2022-07-11T12:14:38.064" v="2048" actId="1076"/>
          <ac:picMkLst>
            <pc:docMk/>
            <pc:sldMk cId="1469954356" sldId="316"/>
            <ac:picMk id="11" creationId="{BE2E278A-502E-F81C-AD51-47F44FC4836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98162-5348-420A-B965-E4B8A10B4E8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6961E-2D21-40EE-B9D2-4BADBBBC945A}">
      <dgm:prSet phldrT="[Text]"/>
      <dgm:spPr>
        <a:solidFill>
          <a:srgbClr val="1E8DD2"/>
        </a:solidFill>
      </dgm:spPr>
      <dgm:t>
        <a:bodyPr/>
        <a:lstStyle/>
        <a:p>
          <a:r>
            <a:rPr lang="en-US" dirty="0"/>
            <a:t>Phase 1</a:t>
          </a:r>
        </a:p>
      </dgm:t>
    </dgm:pt>
    <dgm:pt modelId="{69B567FE-C29A-453B-9305-A5FF026C0FD1}" type="parTrans" cxnId="{433D0DF6-C360-4EC5-9B98-5A79051941BB}">
      <dgm:prSet/>
      <dgm:spPr/>
      <dgm:t>
        <a:bodyPr/>
        <a:lstStyle/>
        <a:p>
          <a:endParaRPr lang="en-US"/>
        </a:p>
      </dgm:t>
    </dgm:pt>
    <dgm:pt modelId="{781EC257-2CB4-4B6F-8245-8E0C0E67E6B0}" type="sibTrans" cxnId="{433D0DF6-C360-4EC5-9B98-5A79051941BB}">
      <dgm:prSet/>
      <dgm:spPr/>
      <dgm:t>
        <a:bodyPr/>
        <a:lstStyle/>
        <a:p>
          <a:endParaRPr lang="en-US"/>
        </a:p>
      </dgm:t>
    </dgm:pt>
    <dgm:pt modelId="{76A0F02D-ADB5-4C07-AD62-78AAE09661E7}">
      <dgm:prSet phldrT="[Text]"/>
      <dgm:spPr/>
      <dgm:t>
        <a:bodyPr/>
        <a:lstStyle/>
        <a:p>
          <a:r>
            <a:rPr lang="en-US" dirty="0"/>
            <a:t>Includes installation of hardware only</a:t>
          </a:r>
        </a:p>
      </dgm:t>
    </dgm:pt>
    <dgm:pt modelId="{CC00EEB4-621C-4676-B2CF-E6B1BF9B3175}" type="parTrans" cxnId="{1B21C629-AEF9-4483-836B-87EE729A15BF}">
      <dgm:prSet/>
      <dgm:spPr/>
      <dgm:t>
        <a:bodyPr/>
        <a:lstStyle/>
        <a:p>
          <a:endParaRPr lang="en-US"/>
        </a:p>
      </dgm:t>
    </dgm:pt>
    <dgm:pt modelId="{FB24FB32-B5C2-4ECD-A293-A0D01638DE7F}" type="sibTrans" cxnId="{1B21C629-AEF9-4483-836B-87EE729A15BF}">
      <dgm:prSet/>
      <dgm:spPr/>
      <dgm:t>
        <a:bodyPr/>
        <a:lstStyle/>
        <a:p>
          <a:endParaRPr lang="en-US"/>
        </a:p>
      </dgm:t>
    </dgm:pt>
    <dgm:pt modelId="{401E46F3-FBDB-467F-81A2-0BBFA2E0D4CF}">
      <dgm:prSet phldrT="[Text]"/>
      <dgm:spPr>
        <a:solidFill>
          <a:srgbClr val="1E8DD2"/>
        </a:solidFill>
      </dgm:spPr>
      <dgm:t>
        <a:bodyPr/>
        <a:lstStyle/>
        <a:p>
          <a:r>
            <a:rPr lang="en-US" dirty="0"/>
            <a:t>Phase 2</a:t>
          </a:r>
        </a:p>
      </dgm:t>
    </dgm:pt>
    <dgm:pt modelId="{516344DB-D08F-4B6F-A3B6-B2FBD9E5D35A}" type="parTrans" cxnId="{B4FEDE68-5E2F-4C9B-B11A-79A6618FF96E}">
      <dgm:prSet/>
      <dgm:spPr/>
      <dgm:t>
        <a:bodyPr/>
        <a:lstStyle/>
        <a:p>
          <a:endParaRPr lang="en-US"/>
        </a:p>
      </dgm:t>
    </dgm:pt>
    <dgm:pt modelId="{AC9D8ABD-145F-41FA-9BC7-4514FDCC7D12}" type="sibTrans" cxnId="{B4FEDE68-5E2F-4C9B-B11A-79A6618FF96E}">
      <dgm:prSet/>
      <dgm:spPr/>
      <dgm:t>
        <a:bodyPr/>
        <a:lstStyle/>
        <a:p>
          <a:endParaRPr lang="en-US"/>
        </a:p>
      </dgm:t>
    </dgm:pt>
    <dgm:pt modelId="{250B7AF4-FA84-4A63-8913-AF946E4E66C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Includes software go-live</a:t>
          </a:r>
        </a:p>
      </dgm:t>
    </dgm:pt>
    <dgm:pt modelId="{7A6980B7-58BC-4155-ABEF-B0D4B6FD0679}" type="parTrans" cxnId="{A4885B74-1F57-4BF8-8144-DA69B98CBCA6}">
      <dgm:prSet/>
      <dgm:spPr/>
      <dgm:t>
        <a:bodyPr/>
        <a:lstStyle/>
        <a:p>
          <a:endParaRPr lang="en-US"/>
        </a:p>
      </dgm:t>
    </dgm:pt>
    <dgm:pt modelId="{29321269-C63F-4901-A19A-B36F926877B4}" type="sibTrans" cxnId="{A4885B74-1F57-4BF8-8144-DA69B98CBCA6}">
      <dgm:prSet/>
      <dgm:spPr/>
      <dgm:t>
        <a:bodyPr/>
        <a:lstStyle/>
        <a:p>
          <a:endParaRPr lang="en-US"/>
        </a:p>
      </dgm:t>
    </dgm:pt>
    <dgm:pt modelId="{1E0D11F7-D085-4D63-8A21-BD8763344D27}">
      <dgm:prSet/>
      <dgm:spPr/>
      <dgm:t>
        <a:bodyPr/>
        <a:lstStyle/>
        <a:p>
          <a:r>
            <a:rPr lang="en-US"/>
            <a:t>Bins, Static Kanban Boards, and Tags</a:t>
          </a:r>
          <a:endParaRPr lang="en-US" dirty="0"/>
        </a:p>
      </dgm:t>
    </dgm:pt>
    <dgm:pt modelId="{1A41BA30-0253-4F7B-AF14-C3B0A23FF22B}" type="parTrans" cxnId="{FE643814-8A3D-429A-B2B4-BC27F0B2CDF1}">
      <dgm:prSet/>
      <dgm:spPr/>
      <dgm:t>
        <a:bodyPr/>
        <a:lstStyle/>
        <a:p>
          <a:endParaRPr lang="en-US"/>
        </a:p>
      </dgm:t>
    </dgm:pt>
    <dgm:pt modelId="{4B5E92C4-D845-4191-9B16-86124216C5F0}" type="sibTrans" cxnId="{FE643814-8A3D-429A-B2B4-BC27F0B2CDF1}">
      <dgm:prSet/>
      <dgm:spPr/>
      <dgm:t>
        <a:bodyPr/>
        <a:lstStyle/>
        <a:p>
          <a:endParaRPr lang="en-US"/>
        </a:p>
      </dgm:t>
    </dgm:pt>
    <dgm:pt modelId="{82DF06E3-E8FE-46C8-A97A-87BA83750CC9}">
      <dgm:prSet/>
      <dgm:spPr/>
      <dgm:t>
        <a:bodyPr/>
        <a:lstStyle/>
        <a:p>
          <a:r>
            <a:rPr lang="en-US"/>
            <a:t>Requires a manual process for moving tags from bins to Kanban board as supplies run out</a:t>
          </a:r>
          <a:endParaRPr lang="en-US" dirty="0"/>
        </a:p>
      </dgm:t>
    </dgm:pt>
    <dgm:pt modelId="{451A6003-8BCA-4735-9548-B5F7F9C94020}" type="parTrans" cxnId="{E8C975B2-9202-4B34-9FDE-7CFD89C1288E}">
      <dgm:prSet/>
      <dgm:spPr/>
      <dgm:t>
        <a:bodyPr/>
        <a:lstStyle/>
        <a:p>
          <a:endParaRPr lang="en-US"/>
        </a:p>
      </dgm:t>
    </dgm:pt>
    <dgm:pt modelId="{2E33D015-4F95-4383-B132-723A5DB69AE4}" type="sibTrans" cxnId="{E8C975B2-9202-4B34-9FDE-7CFD89C1288E}">
      <dgm:prSet/>
      <dgm:spPr/>
      <dgm:t>
        <a:bodyPr/>
        <a:lstStyle/>
        <a:p>
          <a:endParaRPr lang="en-US"/>
        </a:p>
      </dgm:t>
    </dgm:pt>
    <dgm:pt modelId="{6361DD98-30F8-46F3-8922-C68F8A92E5D0}">
      <dgm:prSet/>
      <dgm:spPr/>
      <dgm:t>
        <a:bodyPr/>
        <a:lstStyle/>
        <a:p>
          <a:r>
            <a:rPr lang="en-US"/>
            <a:t>Tag movement initiates the replenishment process</a:t>
          </a:r>
          <a:endParaRPr lang="en-US" dirty="0"/>
        </a:p>
      </dgm:t>
    </dgm:pt>
    <dgm:pt modelId="{898F63C2-5368-4162-B57B-EF333C2A401D}" type="parTrans" cxnId="{2251D81E-7FA0-49C4-8424-D9A51087280A}">
      <dgm:prSet/>
      <dgm:spPr/>
      <dgm:t>
        <a:bodyPr/>
        <a:lstStyle/>
        <a:p>
          <a:endParaRPr lang="en-US"/>
        </a:p>
      </dgm:t>
    </dgm:pt>
    <dgm:pt modelId="{ADEA2553-F095-4A62-A33D-093F266D7EB4}" type="sibTrans" cxnId="{2251D81E-7FA0-49C4-8424-D9A51087280A}">
      <dgm:prSet/>
      <dgm:spPr/>
      <dgm:t>
        <a:bodyPr/>
        <a:lstStyle/>
        <a:p>
          <a:endParaRPr lang="en-US"/>
        </a:p>
      </dgm:t>
    </dgm:pt>
    <dgm:pt modelId="{9B46266A-6B16-43A1-9968-5A43368A34C3}">
      <dgm:prSet/>
      <dgm:spPr/>
      <dgm:t>
        <a:bodyPr/>
        <a:lstStyle/>
        <a:p>
          <a:r>
            <a:rPr lang="en-US" dirty="0"/>
            <a:t>Still requires staff to call for critically low supplies</a:t>
          </a:r>
        </a:p>
      </dgm:t>
    </dgm:pt>
    <dgm:pt modelId="{A7BE294B-9E58-4331-AA82-18FA31421D8E}" type="parTrans" cxnId="{46F1A00F-0CDA-4E4B-9ED5-92F434281C55}">
      <dgm:prSet/>
      <dgm:spPr/>
      <dgm:t>
        <a:bodyPr/>
        <a:lstStyle/>
        <a:p>
          <a:endParaRPr lang="en-US"/>
        </a:p>
      </dgm:t>
    </dgm:pt>
    <dgm:pt modelId="{4AAD75DA-4E5E-4CFD-9DC6-F1E302DD83CF}" type="sibTrans" cxnId="{46F1A00F-0CDA-4E4B-9ED5-92F434281C55}">
      <dgm:prSet/>
      <dgm:spPr/>
      <dgm:t>
        <a:bodyPr/>
        <a:lstStyle/>
        <a:p>
          <a:endParaRPr lang="en-US"/>
        </a:p>
      </dgm:t>
    </dgm:pt>
    <dgm:pt modelId="{1F430A02-1552-48A7-9544-FD9983BBF6F2}">
      <dgm:prSet/>
      <dgm:spPr/>
      <dgm:t>
        <a:bodyPr/>
        <a:lstStyle/>
        <a:p>
          <a:r>
            <a:rPr lang="en-US"/>
            <a:t>Software go live will include:</a:t>
          </a:r>
          <a:endParaRPr lang="en-US" dirty="0"/>
        </a:p>
      </dgm:t>
    </dgm:pt>
    <dgm:pt modelId="{192926E5-A54F-44F5-B037-2FE4A6412E8B}" type="parTrans" cxnId="{E55D0C0D-1764-4976-915F-187D63ACA79F}">
      <dgm:prSet/>
      <dgm:spPr/>
      <dgm:t>
        <a:bodyPr/>
        <a:lstStyle/>
        <a:p>
          <a:endParaRPr lang="en-US"/>
        </a:p>
      </dgm:t>
    </dgm:pt>
    <dgm:pt modelId="{32437A10-2023-4C0D-A3B2-8392678EB820}" type="sibTrans" cxnId="{E55D0C0D-1764-4976-915F-187D63ACA79F}">
      <dgm:prSet/>
      <dgm:spPr/>
      <dgm:t>
        <a:bodyPr/>
        <a:lstStyle/>
        <a:p>
          <a:endParaRPr lang="en-US"/>
        </a:p>
      </dgm:t>
    </dgm:pt>
    <dgm:pt modelId="{BFFEDBC6-BB06-4CAC-B4D4-D2BF68D182C0}">
      <dgm:prSet/>
      <dgm:spPr/>
      <dgm:t>
        <a:bodyPr/>
        <a:lstStyle/>
        <a:p>
          <a:r>
            <a:rPr lang="en-US"/>
            <a:t>RFID boards* that will automatically notify the service center of supply need</a:t>
          </a:r>
          <a:endParaRPr lang="en-US" dirty="0"/>
        </a:p>
      </dgm:t>
    </dgm:pt>
    <dgm:pt modelId="{8C5DD734-38E4-4B7A-B52A-039229D57A56}" type="parTrans" cxnId="{8531FBCA-29F0-49C3-8F91-E1DF65CB03D1}">
      <dgm:prSet/>
      <dgm:spPr/>
      <dgm:t>
        <a:bodyPr/>
        <a:lstStyle/>
        <a:p>
          <a:endParaRPr lang="en-US"/>
        </a:p>
      </dgm:t>
    </dgm:pt>
    <dgm:pt modelId="{134D6301-7FC3-4EFC-BE7E-27525266EA4D}" type="sibTrans" cxnId="{8531FBCA-29F0-49C3-8F91-E1DF65CB03D1}">
      <dgm:prSet/>
      <dgm:spPr/>
      <dgm:t>
        <a:bodyPr/>
        <a:lstStyle/>
        <a:p>
          <a:endParaRPr lang="en-US"/>
        </a:p>
      </dgm:t>
    </dgm:pt>
    <dgm:pt modelId="{265D3884-DE24-48FE-BDC2-FEE5A8263A2C}">
      <dgm:prSet/>
      <dgm:spPr/>
      <dgm:t>
        <a:bodyPr/>
        <a:lstStyle/>
        <a:p>
          <a:r>
            <a:rPr lang="en-US"/>
            <a:t>Scanning of some chargeable items</a:t>
          </a:r>
          <a:endParaRPr lang="en-US" dirty="0"/>
        </a:p>
      </dgm:t>
    </dgm:pt>
    <dgm:pt modelId="{80C39C49-E9B3-403B-A18C-5A8BC9337C73}" type="parTrans" cxnId="{FFAAA121-37DC-4C5D-865D-59AE861AB3F4}">
      <dgm:prSet/>
      <dgm:spPr/>
      <dgm:t>
        <a:bodyPr/>
        <a:lstStyle/>
        <a:p>
          <a:endParaRPr lang="en-US"/>
        </a:p>
      </dgm:t>
    </dgm:pt>
    <dgm:pt modelId="{DC69918A-6998-4908-A789-40CF9568E64E}" type="sibTrans" cxnId="{FFAAA121-37DC-4C5D-865D-59AE861AB3F4}">
      <dgm:prSet/>
      <dgm:spPr/>
      <dgm:t>
        <a:bodyPr/>
        <a:lstStyle/>
        <a:p>
          <a:endParaRPr lang="en-US"/>
        </a:p>
      </dgm:t>
    </dgm:pt>
    <dgm:pt modelId="{5482A1BC-40BA-464C-A846-4C58593CFE4D}">
      <dgm:prSet/>
      <dgm:spPr/>
      <dgm:t>
        <a:bodyPr/>
        <a:lstStyle/>
        <a:p>
          <a:r>
            <a:rPr lang="en-US" dirty="0"/>
            <a:t>Training plans and rollout timelines to be communicated soon</a:t>
          </a:r>
        </a:p>
      </dgm:t>
    </dgm:pt>
    <dgm:pt modelId="{67E0C1C0-4A0F-4BA4-9266-B8802940F3B5}" type="parTrans" cxnId="{67507263-A7AC-43FB-95E8-7018EAFCDD49}">
      <dgm:prSet/>
      <dgm:spPr/>
      <dgm:t>
        <a:bodyPr/>
        <a:lstStyle/>
        <a:p>
          <a:endParaRPr lang="en-US"/>
        </a:p>
      </dgm:t>
    </dgm:pt>
    <dgm:pt modelId="{CED21792-1BE8-48AF-A92D-3D585EF88B6A}" type="sibTrans" cxnId="{67507263-A7AC-43FB-95E8-7018EAFCDD49}">
      <dgm:prSet/>
      <dgm:spPr/>
      <dgm:t>
        <a:bodyPr/>
        <a:lstStyle/>
        <a:p>
          <a:endParaRPr lang="en-US"/>
        </a:p>
      </dgm:t>
    </dgm:pt>
    <dgm:pt modelId="{EEE4F1FD-4A6A-4E28-AFA3-19D6CEB76EB6}" type="pres">
      <dgm:prSet presAssocID="{D9198162-5348-420A-B965-E4B8A10B4E82}" presName="linearFlow" presStyleCnt="0">
        <dgm:presLayoutVars>
          <dgm:dir/>
          <dgm:animLvl val="lvl"/>
          <dgm:resizeHandles val="exact"/>
        </dgm:presLayoutVars>
      </dgm:prSet>
      <dgm:spPr/>
    </dgm:pt>
    <dgm:pt modelId="{7C096212-39A7-4106-B163-13862825B235}" type="pres">
      <dgm:prSet presAssocID="{A5B6961E-2D21-40EE-B9D2-4BADBBBC945A}" presName="composite" presStyleCnt="0"/>
      <dgm:spPr/>
    </dgm:pt>
    <dgm:pt modelId="{D212CB7A-1F54-4245-BF7F-034C71940A90}" type="pres">
      <dgm:prSet presAssocID="{A5B6961E-2D21-40EE-B9D2-4BADBBBC945A}" presName="parentText" presStyleLbl="alignNode1" presStyleIdx="0" presStyleCnt="2" custLinFactNeighborX="-86855" custLinFactNeighborY="-173">
        <dgm:presLayoutVars>
          <dgm:chMax val="1"/>
          <dgm:bulletEnabled val="1"/>
        </dgm:presLayoutVars>
      </dgm:prSet>
      <dgm:spPr/>
    </dgm:pt>
    <dgm:pt modelId="{4C909C74-CEFC-42F5-8E23-326154D60400}" type="pres">
      <dgm:prSet presAssocID="{A5B6961E-2D21-40EE-B9D2-4BADBBBC945A}" presName="descendantText" presStyleLbl="alignAcc1" presStyleIdx="0" presStyleCnt="2">
        <dgm:presLayoutVars>
          <dgm:bulletEnabled val="1"/>
        </dgm:presLayoutVars>
      </dgm:prSet>
      <dgm:spPr/>
    </dgm:pt>
    <dgm:pt modelId="{4E64946C-E4A5-4FF0-978A-BBB57175831B}" type="pres">
      <dgm:prSet presAssocID="{781EC257-2CB4-4B6F-8245-8E0C0E67E6B0}" presName="sp" presStyleCnt="0"/>
      <dgm:spPr/>
    </dgm:pt>
    <dgm:pt modelId="{8EEC33F3-AD78-45A5-93DA-32BB227503D8}" type="pres">
      <dgm:prSet presAssocID="{401E46F3-FBDB-467F-81A2-0BBFA2E0D4CF}" presName="composite" presStyleCnt="0"/>
      <dgm:spPr/>
    </dgm:pt>
    <dgm:pt modelId="{3375A48B-E447-4886-9759-D80ABCA89AE3}" type="pres">
      <dgm:prSet presAssocID="{401E46F3-FBDB-467F-81A2-0BBFA2E0D4C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EA542C5-142B-4A4D-8FAB-2432581D1E1F}" type="pres">
      <dgm:prSet presAssocID="{401E46F3-FBDB-467F-81A2-0BBFA2E0D4C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55D0C0D-1764-4976-915F-187D63ACA79F}" srcId="{401E46F3-FBDB-467F-81A2-0BBFA2E0D4CF}" destId="{1F430A02-1552-48A7-9544-FD9983BBF6F2}" srcOrd="1" destOrd="0" parTransId="{192926E5-A54F-44F5-B037-2FE4A6412E8B}" sibTransId="{32437A10-2023-4C0D-A3B2-8392678EB820}"/>
    <dgm:cxn modelId="{46F1A00F-0CDA-4E4B-9ED5-92F434281C55}" srcId="{A5B6961E-2D21-40EE-B9D2-4BADBBBC945A}" destId="{9B46266A-6B16-43A1-9968-5A43368A34C3}" srcOrd="2" destOrd="0" parTransId="{A7BE294B-9E58-4331-AA82-18FA31421D8E}" sibTransId="{4AAD75DA-4E5E-4CFD-9DC6-F1E302DD83CF}"/>
    <dgm:cxn modelId="{FE643814-8A3D-429A-B2B4-BC27F0B2CDF1}" srcId="{76A0F02D-ADB5-4C07-AD62-78AAE09661E7}" destId="{1E0D11F7-D085-4D63-8A21-BD8763344D27}" srcOrd="0" destOrd="0" parTransId="{1A41BA30-0253-4F7B-AF14-C3B0A23FF22B}" sibTransId="{4B5E92C4-D845-4191-9B16-86124216C5F0}"/>
    <dgm:cxn modelId="{1D918115-ED0A-4A1C-BBE6-7639DD1BA30C}" type="presOf" srcId="{BFFEDBC6-BB06-4CAC-B4D4-D2BF68D182C0}" destId="{6EA542C5-142B-4A4D-8FAB-2432581D1E1F}" srcOrd="0" destOrd="2" presId="urn:microsoft.com/office/officeart/2005/8/layout/chevron2"/>
    <dgm:cxn modelId="{2251D81E-7FA0-49C4-8424-D9A51087280A}" srcId="{82DF06E3-E8FE-46C8-A97A-87BA83750CC9}" destId="{6361DD98-30F8-46F3-8922-C68F8A92E5D0}" srcOrd="0" destOrd="0" parTransId="{898F63C2-5368-4162-B57B-EF333C2A401D}" sibTransId="{ADEA2553-F095-4A62-A33D-093F266D7EB4}"/>
    <dgm:cxn modelId="{FFAAA121-37DC-4C5D-865D-59AE861AB3F4}" srcId="{1F430A02-1552-48A7-9544-FD9983BBF6F2}" destId="{265D3884-DE24-48FE-BDC2-FEE5A8263A2C}" srcOrd="1" destOrd="0" parTransId="{80C39C49-E9B3-403B-A18C-5A8BC9337C73}" sibTransId="{DC69918A-6998-4908-A789-40CF9568E64E}"/>
    <dgm:cxn modelId="{FC4A1922-4A5C-425C-9B44-3DD04CAAC5F6}" type="presOf" srcId="{5482A1BC-40BA-464C-A846-4C58593CFE4D}" destId="{6EA542C5-142B-4A4D-8FAB-2432581D1E1F}" srcOrd="0" destOrd="4" presId="urn:microsoft.com/office/officeart/2005/8/layout/chevron2"/>
    <dgm:cxn modelId="{1B21C629-AEF9-4483-836B-87EE729A15BF}" srcId="{A5B6961E-2D21-40EE-B9D2-4BADBBBC945A}" destId="{76A0F02D-ADB5-4C07-AD62-78AAE09661E7}" srcOrd="0" destOrd="0" parTransId="{CC00EEB4-621C-4676-B2CF-E6B1BF9B3175}" sibTransId="{FB24FB32-B5C2-4ECD-A293-A0D01638DE7F}"/>
    <dgm:cxn modelId="{6EB5FA3E-9C14-44EC-8C1E-FD0CCE48D866}" type="presOf" srcId="{6361DD98-30F8-46F3-8922-C68F8A92E5D0}" destId="{4C909C74-CEFC-42F5-8E23-326154D60400}" srcOrd="0" destOrd="3" presId="urn:microsoft.com/office/officeart/2005/8/layout/chevron2"/>
    <dgm:cxn modelId="{76677F3F-907D-45EE-973E-6AFE354C8C41}" type="presOf" srcId="{D9198162-5348-420A-B965-E4B8A10B4E82}" destId="{EEE4F1FD-4A6A-4E28-AFA3-19D6CEB76EB6}" srcOrd="0" destOrd="0" presId="urn:microsoft.com/office/officeart/2005/8/layout/chevron2"/>
    <dgm:cxn modelId="{67507263-A7AC-43FB-95E8-7018EAFCDD49}" srcId="{401E46F3-FBDB-467F-81A2-0BBFA2E0D4CF}" destId="{5482A1BC-40BA-464C-A846-4C58593CFE4D}" srcOrd="2" destOrd="0" parTransId="{67E0C1C0-4A0F-4BA4-9266-B8802940F3B5}" sibTransId="{CED21792-1BE8-48AF-A92D-3D585EF88B6A}"/>
    <dgm:cxn modelId="{B4FEDE68-5E2F-4C9B-B11A-79A6618FF96E}" srcId="{D9198162-5348-420A-B965-E4B8A10B4E82}" destId="{401E46F3-FBDB-467F-81A2-0BBFA2E0D4CF}" srcOrd="1" destOrd="0" parTransId="{516344DB-D08F-4B6F-A3B6-B2FBD9E5D35A}" sibTransId="{AC9D8ABD-145F-41FA-9BC7-4514FDCC7D12}"/>
    <dgm:cxn modelId="{F247AC6D-A8E0-4EB0-B858-45DA7144E852}" type="presOf" srcId="{250B7AF4-FA84-4A63-8913-AF946E4E66C8}" destId="{6EA542C5-142B-4A4D-8FAB-2432581D1E1F}" srcOrd="0" destOrd="0" presId="urn:microsoft.com/office/officeart/2005/8/layout/chevron2"/>
    <dgm:cxn modelId="{A4885B74-1F57-4BF8-8144-DA69B98CBCA6}" srcId="{401E46F3-FBDB-467F-81A2-0BBFA2E0D4CF}" destId="{250B7AF4-FA84-4A63-8913-AF946E4E66C8}" srcOrd="0" destOrd="0" parTransId="{7A6980B7-58BC-4155-ABEF-B0D4B6FD0679}" sibTransId="{29321269-C63F-4901-A19A-B36F926877B4}"/>
    <dgm:cxn modelId="{9D7BF85A-1195-4CF5-87CC-5FC40E80A6C6}" type="presOf" srcId="{265D3884-DE24-48FE-BDC2-FEE5A8263A2C}" destId="{6EA542C5-142B-4A4D-8FAB-2432581D1E1F}" srcOrd="0" destOrd="3" presId="urn:microsoft.com/office/officeart/2005/8/layout/chevron2"/>
    <dgm:cxn modelId="{EE4CD47D-FEC7-4F5E-88B1-B6A74FE49CE4}" type="presOf" srcId="{82DF06E3-E8FE-46C8-A97A-87BA83750CC9}" destId="{4C909C74-CEFC-42F5-8E23-326154D60400}" srcOrd="0" destOrd="2" presId="urn:microsoft.com/office/officeart/2005/8/layout/chevron2"/>
    <dgm:cxn modelId="{79BDE096-B709-489E-BC68-4980AF00D1AB}" type="presOf" srcId="{1F430A02-1552-48A7-9544-FD9983BBF6F2}" destId="{6EA542C5-142B-4A4D-8FAB-2432581D1E1F}" srcOrd="0" destOrd="1" presId="urn:microsoft.com/office/officeart/2005/8/layout/chevron2"/>
    <dgm:cxn modelId="{D6267BAC-2924-405E-89A6-D03CB475558F}" type="presOf" srcId="{1E0D11F7-D085-4D63-8A21-BD8763344D27}" destId="{4C909C74-CEFC-42F5-8E23-326154D60400}" srcOrd="0" destOrd="1" presId="urn:microsoft.com/office/officeart/2005/8/layout/chevron2"/>
    <dgm:cxn modelId="{E8C975B2-9202-4B34-9FDE-7CFD89C1288E}" srcId="{A5B6961E-2D21-40EE-B9D2-4BADBBBC945A}" destId="{82DF06E3-E8FE-46C8-A97A-87BA83750CC9}" srcOrd="1" destOrd="0" parTransId="{451A6003-8BCA-4735-9548-B5F7F9C94020}" sibTransId="{2E33D015-4F95-4383-B132-723A5DB69AE4}"/>
    <dgm:cxn modelId="{65E398B3-81DE-4044-BEE7-C0FD847FBE22}" type="presOf" srcId="{A5B6961E-2D21-40EE-B9D2-4BADBBBC945A}" destId="{D212CB7A-1F54-4245-BF7F-034C71940A90}" srcOrd="0" destOrd="0" presId="urn:microsoft.com/office/officeart/2005/8/layout/chevron2"/>
    <dgm:cxn modelId="{8531FBCA-29F0-49C3-8F91-E1DF65CB03D1}" srcId="{1F430A02-1552-48A7-9544-FD9983BBF6F2}" destId="{BFFEDBC6-BB06-4CAC-B4D4-D2BF68D182C0}" srcOrd="0" destOrd="0" parTransId="{8C5DD734-38E4-4B7A-B52A-039229D57A56}" sibTransId="{134D6301-7FC3-4EFC-BE7E-27525266EA4D}"/>
    <dgm:cxn modelId="{826324DD-14F0-40F9-AF8B-3FE216FEAF4C}" type="presOf" srcId="{401E46F3-FBDB-467F-81A2-0BBFA2E0D4CF}" destId="{3375A48B-E447-4886-9759-D80ABCA89AE3}" srcOrd="0" destOrd="0" presId="urn:microsoft.com/office/officeart/2005/8/layout/chevron2"/>
    <dgm:cxn modelId="{BF8B55EB-4225-4DD0-8DCC-FCB54710E057}" type="presOf" srcId="{9B46266A-6B16-43A1-9968-5A43368A34C3}" destId="{4C909C74-CEFC-42F5-8E23-326154D60400}" srcOrd="0" destOrd="4" presId="urn:microsoft.com/office/officeart/2005/8/layout/chevron2"/>
    <dgm:cxn modelId="{23AFCDEE-E2D9-421E-83DF-793467D4596F}" type="presOf" srcId="{76A0F02D-ADB5-4C07-AD62-78AAE09661E7}" destId="{4C909C74-CEFC-42F5-8E23-326154D60400}" srcOrd="0" destOrd="0" presId="urn:microsoft.com/office/officeart/2005/8/layout/chevron2"/>
    <dgm:cxn modelId="{433D0DF6-C360-4EC5-9B98-5A79051941BB}" srcId="{D9198162-5348-420A-B965-E4B8A10B4E82}" destId="{A5B6961E-2D21-40EE-B9D2-4BADBBBC945A}" srcOrd="0" destOrd="0" parTransId="{69B567FE-C29A-453B-9305-A5FF026C0FD1}" sibTransId="{781EC257-2CB4-4B6F-8245-8E0C0E67E6B0}"/>
    <dgm:cxn modelId="{A910DE30-6346-429E-BFF2-F2B4F5996C0C}" type="presParOf" srcId="{EEE4F1FD-4A6A-4E28-AFA3-19D6CEB76EB6}" destId="{7C096212-39A7-4106-B163-13862825B235}" srcOrd="0" destOrd="0" presId="urn:microsoft.com/office/officeart/2005/8/layout/chevron2"/>
    <dgm:cxn modelId="{2E62B90B-2DFE-4E83-B808-634E8D4A86F1}" type="presParOf" srcId="{7C096212-39A7-4106-B163-13862825B235}" destId="{D212CB7A-1F54-4245-BF7F-034C71940A90}" srcOrd="0" destOrd="0" presId="urn:microsoft.com/office/officeart/2005/8/layout/chevron2"/>
    <dgm:cxn modelId="{AC582722-025E-42A1-9717-88FD4BC430F6}" type="presParOf" srcId="{7C096212-39A7-4106-B163-13862825B235}" destId="{4C909C74-CEFC-42F5-8E23-326154D60400}" srcOrd="1" destOrd="0" presId="urn:microsoft.com/office/officeart/2005/8/layout/chevron2"/>
    <dgm:cxn modelId="{71EFEAEA-8EEF-4CB6-BF47-9C592EA9B70D}" type="presParOf" srcId="{EEE4F1FD-4A6A-4E28-AFA3-19D6CEB76EB6}" destId="{4E64946C-E4A5-4FF0-978A-BBB57175831B}" srcOrd="1" destOrd="0" presId="urn:microsoft.com/office/officeart/2005/8/layout/chevron2"/>
    <dgm:cxn modelId="{E3635BBC-11A2-4498-B651-0A8AACD92164}" type="presParOf" srcId="{EEE4F1FD-4A6A-4E28-AFA3-19D6CEB76EB6}" destId="{8EEC33F3-AD78-45A5-93DA-32BB227503D8}" srcOrd="2" destOrd="0" presId="urn:microsoft.com/office/officeart/2005/8/layout/chevron2"/>
    <dgm:cxn modelId="{F5ADC879-0A70-498E-8118-960E36DEA821}" type="presParOf" srcId="{8EEC33F3-AD78-45A5-93DA-32BB227503D8}" destId="{3375A48B-E447-4886-9759-D80ABCA89AE3}" srcOrd="0" destOrd="0" presId="urn:microsoft.com/office/officeart/2005/8/layout/chevron2"/>
    <dgm:cxn modelId="{180FC1B2-2377-4F20-84FD-EA53577EA042}" type="presParOf" srcId="{8EEC33F3-AD78-45A5-93DA-32BB227503D8}" destId="{6EA542C5-142B-4A4D-8FAB-2432581D1E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2CB7A-1F54-4245-BF7F-034C71940A90}">
      <dsp:nvSpPr>
        <dsp:cNvPr id="0" name=""/>
        <dsp:cNvSpPr/>
      </dsp:nvSpPr>
      <dsp:spPr>
        <a:xfrm rot="5400000">
          <a:off x="-362196" y="362196"/>
          <a:ext cx="2414643" cy="1690250"/>
        </a:xfrm>
        <a:prstGeom prst="chevron">
          <a:avLst/>
        </a:prstGeom>
        <a:solidFill>
          <a:srgbClr val="1E8DD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Phase 1</a:t>
          </a:r>
        </a:p>
      </dsp:txBody>
      <dsp:txXfrm rot="-5400000">
        <a:off x="1" y="845124"/>
        <a:ext cx="1690250" cy="724393"/>
      </dsp:txXfrm>
    </dsp:sp>
    <dsp:sp modelId="{4C909C74-CEFC-42F5-8E23-326154D60400}">
      <dsp:nvSpPr>
        <dsp:cNvPr id="0" name=""/>
        <dsp:cNvSpPr/>
      </dsp:nvSpPr>
      <dsp:spPr>
        <a:xfrm rot="5400000">
          <a:off x="5349625" y="-3655199"/>
          <a:ext cx="1569517" cy="8888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Includes installation of hardware only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Bins, Static Kanban Boards, and Tags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Requires a manual process for moving tags from bins to Kanban board as supplies run out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Tag movement initiates the replenishment process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Still requires staff to call for critically low supplies</a:t>
          </a:r>
        </a:p>
      </dsp:txBody>
      <dsp:txXfrm rot="-5400000">
        <a:off x="1690250" y="80794"/>
        <a:ext cx="8811649" cy="1416281"/>
      </dsp:txXfrm>
    </dsp:sp>
    <dsp:sp modelId="{3375A48B-E447-4886-9759-D80ABCA89AE3}">
      <dsp:nvSpPr>
        <dsp:cNvPr id="0" name=""/>
        <dsp:cNvSpPr/>
      </dsp:nvSpPr>
      <dsp:spPr>
        <a:xfrm rot="5400000">
          <a:off x="-362196" y="2496958"/>
          <a:ext cx="2414643" cy="1690250"/>
        </a:xfrm>
        <a:prstGeom prst="chevron">
          <a:avLst/>
        </a:prstGeom>
        <a:solidFill>
          <a:srgbClr val="1E8DD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Phase 2</a:t>
          </a:r>
        </a:p>
      </dsp:txBody>
      <dsp:txXfrm rot="-5400000">
        <a:off x="1" y="2979886"/>
        <a:ext cx="1690250" cy="724393"/>
      </dsp:txXfrm>
    </dsp:sp>
    <dsp:sp modelId="{6EA542C5-142B-4A4D-8FAB-2432581D1E1F}">
      <dsp:nvSpPr>
        <dsp:cNvPr id="0" name=""/>
        <dsp:cNvSpPr/>
      </dsp:nvSpPr>
      <dsp:spPr>
        <a:xfrm rot="5400000">
          <a:off x="5349625" y="-1524612"/>
          <a:ext cx="1569517" cy="8888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Includes software go-live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Software go live will include: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RFID boards* that will automatically notify the service center of supply need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Scanning of some chargeable items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Training plans and rollout timelines to be communicated soon</a:t>
          </a:r>
        </a:p>
      </dsp:txBody>
      <dsp:txXfrm rot="-5400000">
        <a:off x="1690250" y="2211381"/>
        <a:ext cx="8811649" cy="1416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77EA5-B71C-4968-8D8C-700C1232F63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5872-C325-4F40-BE46-58B88AFD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3717-3711-4CC2-A874-B413655C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47FB3-0D1F-4247-B492-15974D187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8BB6-6B34-46A7-94A9-E6761E1E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CED6-005D-4738-83BD-1E847857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DF01-48A9-4556-9C0C-DC3FA9F5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E888-800E-4C8D-B0F8-C61C08CC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34392-6B28-4B16-83CA-5FE68CB3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3E3A-2899-43A1-BC60-E225DE22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4C0C3-6E91-47F8-9C76-82524AF9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51D51-BEE0-4BEA-9FCB-8E37F2AB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DA6E4-B1AF-40DE-9469-F79F13C3D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2FC6B-EE4C-4083-9054-17E180E5F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92C2-76CA-40FA-8413-CF120FF9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0DCE4-D2AA-4B0A-BC39-F5566415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BFEF1-214F-4B24-8B2E-BA599680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5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C397-B327-4EAB-9D51-5511EA00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37B0-7083-418D-A657-56905902F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98ED-33E8-4DF3-9593-ECED2C44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83518-D418-4A9C-B0EE-1C45DD06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D1546-FA53-42E4-A59F-A90633D3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CC7B-BE6A-416E-A1DE-57416687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C5975-81FC-4B35-BCEA-350950F7E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A2B96-6230-4362-A39E-ACF78801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E9A00-3C9B-4137-BDB0-0BA84083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ADE9-6F43-45B6-BB38-0EA03A06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7352-38D6-4CB9-B1D3-81BEDEA8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FC4C-8687-44F9-A400-7090753F7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EE63A-D419-4929-A96F-991AEE35C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07C3-5023-4D4B-B600-36E33C17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CB96F-4654-474A-97FB-984DC272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44355-9D0C-4B13-929B-FAD67D21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9F7B-B9FE-4D5E-813D-D33EF986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377DE-FA52-4D03-93B1-1AEA0688C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D92B1-558F-4CA6-9F7E-F3F0C9D24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2183B-CE9A-44FB-B00E-303A80853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CC3FB-F894-43FC-8F40-654393F9D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D8EDF-5028-4272-9ED2-EDDB3F20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1F15-834D-4431-B46B-E659AD66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6D6EC-17DA-4E4C-BD50-B63EF98C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5EFF-BBB0-4706-9868-0CF6261B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047A7-15EA-4670-A2D0-F87A1A1B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B5AAB-E061-4850-8EA2-AE90A1EE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FE37A-A536-4ED9-8934-12B24596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2DF8A-3498-4166-8EB0-7D9251FE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7CB13-87CC-4C54-9343-48C717A3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0DBFD-33C9-4842-A174-7731B8DF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A4AC-412B-4507-9A8F-CF1986CA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E4C4-8145-4AB1-BEF7-E2D64BEC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1FCD-4E90-4184-A088-F9796CF51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3F9B7-2842-428B-AAA6-80994247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16CDD-F78D-4DD4-9419-4BD39E77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75426-8571-495D-BA97-6CC8E1A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158E-7F38-47D6-B028-9A69E3E2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820BA-B329-45C7-A469-04C7296AA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35673-7164-4DAD-95CA-C05E03FB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364E4-D30C-48F0-9268-35F17F13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285F7-B420-4312-9107-7E8A986B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6023A-E5B3-4C6C-8BDF-73433D0D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35648-B546-4B5B-AB97-EACCF4CF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EE173-B1B3-4300-8079-3AAB08DC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0B2D-B785-46F3-86A4-1FCE64607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C658-17D1-468F-80BF-009245E5B99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E6FD3-795A-4B40-8ACF-AB99DB815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55467-A93A-4338-8881-582342301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33B3-7526-4E88-BE22-4C6E6CDD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mc.org/pou/sites/default/files/public_files/JobAids/Tecsys_Clinician_Static_Board_Workflow_Two-Bin_Kanba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vumc.org/pou" TargetMode="External"/><Relationship Id="rId4" Type="http://schemas.openxmlformats.org/officeDocument/2006/relationships/hyperlink" Target="https://www.vumc.org/pou/welcom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898102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4183D28-8AFA-477A-89C7-1AB75D0FC89B}"/>
              </a:ext>
            </a:extLst>
          </p:cNvPr>
          <p:cNvSpPr/>
          <p:nvPr/>
        </p:nvSpPr>
        <p:spPr>
          <a:xfrm>
            <a:off x="7881937" y="1"/>
            <a:ext cx="5649005" cy="5356410"/>
          </a:xfrm>
          <a:prstGeom prst="parallelogram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385E774-BC1F-4277-AF30-12E46F2A6036}"/>
              </a:ext>
            </a:extLst>
          </p:cNvPr>
          <p:cNvSpPr/>
          <p:nvPr/>
        </p:nvSpPr>
        <p:spPr>
          <a:xfrm rot="10800000">
            <a:off x="7288970" y="0"/>
            <a:ext cx="2305050" cy="3366409"/>
          </a:xfrm>
          <a:prstGeom prst="triangle">
            <a:avLst>
              <a:gd name="adj" fmla="val 52479"/>
            </a:avLst>
          </a:prstGeom>
          <a:solidFill>
            <a:srgbClr val="71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3DA47-51F0-4D27-A564-5196DE08D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097" y="1333296"/>
            <a:ext cx="6797202" cy="153809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Two-Bin Kanban: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12736EE-9F73-48C1-B783-853479357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9" y="142418"/>
            <a:ext cx="2361941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F159A-0F8B-44F1-9F44-74904553B7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C3F29C-2FD2-4243-BFA0-2AC250993029}"/>
              </a:ext>
            </a:extLst>
          </p:cNvPr>
          <p:cNvSpPr/>
          <p:nvPr/>
        </p:nvSpPr>
        <p:spPr>
          <a:xfrm>
            <a:off x="-76200" y="5356413"/>
            <a:ext cx="12353925" cy="5449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DADBB-6212-4F78-8710-502844886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600" y="5426045"/>
            <a:ext cx="4848225" cy="40570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Inpatient Staff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17E64C9-B9AD-4869-957C-26F6DBCC6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6225" y="1143020"/>
            <a:ext cx="4441523" cy="3331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45E72ED-42D8-F093-1EAB-B8CA0B6CC88B}"/>
              </a:ext>
            </a:extLst>
          </p:cNvPr>
          <p:cNvSpPr txBox="1">
            <a:spLocks/>
          </p:cNvSpPr>
          <p:nvPr/>
        </p:nvSpPr>
        <p:spPr>
          <a:xfrm>
            <a:off x="723097" y="2231798"/>
            <a:ext cx="7158840" cy="15380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Supply Management</a:t>
            </a:r>
          </a:p>
        </p:txBody>
      </p:sp>
    </p:spTree>
    <p:extLst>
      <p:ext uri="{BB962C8B-B14F-4D97-AF65-F5344CB8AC3E}">
        <p14:creationId xmlns:p14="http://schemas.microsoft.com/office/powerpoint/2010/main" val="231328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566057" y="1502229"/>
            <a:ext cx="11363882" cy="462642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54220F-9FB8-4FD9-98AB-664288A3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0" y="327112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Go-Live Date &amp; Next Steps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D562A-58F4-40E9-929A-B6088A1F31A2}"/>
              </a:ext>
            </a:extLst>
          </p:cNvPr>
          <p:cNvSpPr txBox="1"/>
          <p:nvPr/>
        </p:nvSpPr>
        <p:spPr>
          <a:xfrm>
            <a:off x="566057" y="1530558"/>
            <a:ext cx="1136388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Phase 1 Go-Live date</a:t>
            </a:r>
            <a:r>
              <a:rPr lang="en-US" sz="3000" dirty="0"/>
              <a:t>:  </a:t>
            </a:r>
            <a:r>
              <a:rPr lang="en-US" sz="3000" dirty="0">
                <a:highlight>
                  <a:srgbClr val="FFFF00"/>
                </a:highlight>
              </a:rPr>
              <a:t>ENTER 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/>
          </a:p>
          <a:p>
            <a:r>
              <a:rPr lang="en-US" sz="3000" b="1" dirty="0"/>
              <a:t>Next Steps: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Review Education Flyer </a:t>
            </a:r>
            <a:r>
              <a:rPr lang="en-US" sz="3000" dirty="0">
                <a:hlinkClick r:id="rId3"/>
              </a:rPr>
              <a:t>here</a:t>
            </a: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Know who your unit point people are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highlight>
                  <a:srgbClr val="FFFF00"/>
                </a:highlight>
              </a:rPr>
              <a:t>Enter names of identified staff/leaders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Visit other units already live (implementation schedule </a:t>
            </a:r>
            <a:r>
              <a:rPr lang="en-US" sz="3000" dirty="0">
                <a:hlinkClick r:id="rId4"/>
              </a:rPr>
              <a:t>here</a:t>
            </a:r>
            <a:r>
              <a:rPr lang="en-US" sz="30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Look for future communication regarding software training (Fall ‘22)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Tecsys Implementation Website:  </a:t>
            </a:r>
            <a:r>
              <a:rPr lang="en-US" sz="3000" dirty="0">
                <a:hlinkClick r:id="rId5"/>
              </a:rPr>
              <a:t>https://vumc.org/pou</a:t>
            </a:r>
            <a:endParaRPr lang="en-US" sz="3000" dirty="0"/>
          </a:p>
          <a:p>
            <a:endParaRPr lang="en-US" sz="2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546B2-4C8C-426C-9491-E4032DE6A5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59FE-66D5-4CAF-9008-82B20A8F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1975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Questions?</a:t>
            </a:r>
          </a:p>
        </p:txBody>
      </p:sp>
      <p:pic>
        <p:nvPicPr>
          <p:cNvPr id="5" name="Content Placeholder 4" descr="Question marks in a line and one question mark is lit">
            <a:extLst>
              <a:ext uri="{FF2B5EF4-FFF2-40B4-BE49-F238E27FC236}">
                <a16:creationId xmlns:a16="http://schemas.microsoft.com/office/drawing/2014/main" id="{E74C637E-E2F4-AF66-98BE-36CEA387C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1589" b="-1"/>
          <a:stretch/>
        </p:blipFill>
        <p:spPr>
          <a:xfrm>
            <a:off x="1" y="10"/>
            <a:ext cx="7028495" cy="685799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FABFBB4-40DC-8FAF-C85F-F81678AAA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9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566057" y="1502229"/>
            <a:ext cx="11363882" cy="462642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54220F-9FB8-4FD9-98AB-664288A3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0" y="327112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Appendix: Phase 2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D562A-58F4-40E9-929A-B6088A1F31A2}"/>
              </a:ext>
            </a:extLst>
          </p:cNvPr>
          <p:cNvSpPr txBox="1"/>
          <p:nvPr/>
        </p:nvSpPr>
        <p:spPr>
          <a:xfrm>
            <a:off x="566057" y="1530558"/>
            <a:ext cx="113638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Coming Fall 2022</a:t>
            </a:r>
            <a:endParaRPr lang="en-US" sz="4000" dirty="0">
              <a:highlight>
                <a:srgbClr val="FFFF00"/>
              </a:highligh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Tecsys Software Go-Live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Identification of Tecsys Super Users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Online training in Learning Exchange for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Installation of RFID Smartboards*</a:t>
            </a:r>
            <a:endParaRPr lang="en-US" sz="3000" dirty="0">
              <a:highlight>
                <a:srgbClr val="FFFF00"/>
              </a:highlight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500" dirty="0"/>
              <a:t>RFID tags immediately send replenishment request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500" dirty="0"/>
              <a:t>Include a smart panel to search nearby locations for product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Future state video </a:t>
            </a:r>
            <a:r>
              <a:rPr lang="en-US" sz="3000" dirty="0">
                <a:hlinkClick r:id="rId3"/>
              </a:rPr>
              <a:t>here</a:t>
            </a:r>
            <a:endParaRPr lang="en-US" sz="3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546B2-4C8C-426C-9491-E4032DE6A5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2E278A-502E-F81C-AD51-47F44FC48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697" y="2782626"/>
            <a:ext cx="1826119" cy="265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5FC3C3-6E91-4B49-1BAF-B1F5593BA4CE}"/>
              </a:ext>
            </a:extLst>
          </p:cNvPr>
          <p:cNvSpPr txBox="1"/>
          <p:nvPr/>
        </p:nvSpPr>
        <p:spPr>
          <a:xfrm>
            <a:off x="7727843" y="5809014"/>
            <a:ext cx="4273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*RFID boards delayed until 2023 due to global supply chain issues</a:t>
            </a:r>
          </a:p>
        </p:txBody>
      </p:sp>
    </p:spTree>
    <p:extLst>
      <p:ext uri="{BB962C8B-B14F-4D97-AF65-F5344CB8AC3E}">
        <p14:creationId xmlns:p14="http://schemas.microsoft.com/office/powerpoint/2010/main" val="146995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566057" y="1502229"/>
            <a:ext cx="11363882" cy="462642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54220F-9FB8-4FD9-98AB-664288A3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0" y="251252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D562A-58F4-40E9-929A-B6088A1F31A2}"/>
              </a:ext>
            </a:extLst>
          </p:cNvPr>
          <p:cNvSpPr txBox="1"/>
          <p:nvPr/>
        </p:nvSpPr>
        <p:spPr>
          <a:xfrm>
            <a:off x="566057" y="1530558"/>
            <a:ext cx="11363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Understanding of the purpose of the Tecsys Two-Bin Kanban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Understand what is changing from the current 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Understand the two-Phase change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Understand the nurse's role in the new processes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Understanding how to escalate unit-specific issues/questions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546B2-4C8C-426C-9491-E4032DE6A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0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566057" y="1502229"/>
            <a:ext cx="11363882" cy="462642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54220F-9FB8-4FD9-98AB-664288A3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0" y="251252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Tecsys Point of Use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D562A-58F4-40E9-929A-B6088A1F31A2}"/>
              </a:ext>
            </a:extLst>
          </p:cNvPr>
          <p:cNvSpPr txBox="1"/>
          <p:nvPr/>
        </p:nvSpPr>
        <p:spPr>
          <a:xfrm>
            <a:off x="566057" y="2168122"/>
            <a:ext cx="113638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A supply scanning system used to track patient supplies in the department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Tecsys Point of Use system enables you to ensure you have the right supplies, in the right place, at the right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546B2-4C8C-426C-9491-E4032DE6A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566057" y="1502229"/>
            <a:ext cx="11363882" cy="462642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54220F-9FB8-4FD9-98AB-664288A3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0" y="251252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changing?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546B2-4C8C-426C-9491-E4032DE6A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E0F8-A058-8059-A2F3-491686279AE0}"/>
              </a:ext>
            </a:extLst>
          </p:cNvPr>
          <p:cNvSpPr txBox="1"/>
          <p:nvPr/>
        </p:nvSpPr>
        <p:spPr>
          <a:xfrm>
            <a:off x="733938" y="2235094"/>
            <a:ext cx="2660904" cy="3785616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Improved integration of systems</a:t>
            </a:r>
          </a:p>
          <a:p>
            <a:endParaRPr lang="en-US" sz="2000" dirty="0"/>
          </a:p>
          <a:p>
            <a:r>
              <a:rPr lang="en-US" sz="2000" dirty="0"/>
              <a:t>*Replacing our current system, </a:t>
            </a:r>
            <a:r>
              <a:rPr lang="en-US" sz="2000" dirty="0" err="1"/>
              <a:t>Optiflex</a:t>
            </a:r>
            <a:r>
              <a:rPr lang="en-US" sz="2000" dirty="0"/>
              <a:t> </a:t>
            </a:r>
          </a:p>
          <a:p>
            <a:r>
              <a:rPr lang="en-US" sz="2000" dirty="0"/>
              <a:t>*Part of a bigger project called Workday </a:t>
            </a:r>
          </a:p>
          <a:p>
            <a:r>
              <a:rPr lang="en-US" sz="2000" dirty="0"/>
              <a:t>*This project will help create more integration between many of our systems, including eStar, in late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E99BA9-C057-84E9-3B20-D201A1A3D298}"/>
              </a:ext>
            </a:extLst>
          </p:cNvPr>
          <p:cNvSpPr txBox="1"/>
          <p:nvPr/>
        </p:nvSpPr>
        <p:spPr>
          <a:xfrm>
            <a:off x="3525612" y="2235058"/>
            <a:ext cx="2661908" cy="3785652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Improved communication regarding supply needs</a:t>
            </a:r>
          </a:p>
          <a:p>
            <a:pPr algn="ctr"/>
            <a:endParaRPr lang="en-US" sz="2000" b="1" i="1" dirty="0"/>
          </a:p>
          <a:p>
            <a:r>
              <a:rPr lang="en-US" sz="2000" dirty="0"/>
              <a:t>*Future state will include automatic notification to the service center of supply needs in department</a:t>
            </a:r>
          </a:p>
          <a:p>
            <a:r>
              <a:rPr lang="en-US" sz="2000" dirty="0"/>
              <a:t>*Current state – call service center for immediate needs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26347-97BD-4F33-84C2-70D75FAC8D7C}"/>
              </a:ext>
            </a:extLst>
          </p:cNvPr>
          <p:cNvSpPr txBox="1"/>
          <p:nvPr/>
        </p:nvSpPr>
        <p:spPr>
          <a:xfrm>
            <a:off x="6318290" y="2232550"/>
            <a:ext cx="2660904" cy="3785616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Improved insight into PAR levels that need to be adjusted</a:t>
            </a:r>
          </a:p>
          <a:p>
            <a:pPr algn="ctr"/>
            <a:endParaRPr lang="en-US" sz="2000" b="1" i="1" dirty="0"/>
          </a:p>
          <a:p>
            <a:r>
              <a:rPr lang="en-US" sz="2000" dirty="0"/>
              <a:t>*Par levels are split into two equal parts – primary &amp; secondary bins</a:t>
            </a:r>
          </a:p>
          <a:p>
            <a:r>
              <a:rPr lang="en-US" sz="2000" dirty="0"/>
              <a:t>*Movement of white/ primary tag indicates half-way through PAR inventory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74F8F-D3C0-7F8B-ED4B-33CE2FAB7FE9}"/>
              </a:ext>
            </a:extLst>
          </p:cNvPr>
          <p:cNvSpPr txBox="1"/>
          <p:nvPr/>
        </p:nvSpPr>
        <p:spPr>
          <a:xfrm>
            <a:off x="9109963" y="2232550"/>
            <a:ext cx="2660904" cy="3785616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Improved time/process steps to locate needed supplies when out of stock</a:t>
            </a:r>
          </a:p>
          <a:p>
            <a:pPr algn="ctr"/>
            <a:endParaRPr lang="en-US" sz="2000" b="1" i="1" dirty="0"/>
          </a:p>
          <a:p>
            <a:r>
              <a:rPr lang="en-US" sz="2000" dirty="0"/>
              <a:t>*Future state – Smartboard panel will allow you to quickly and easily search nearby locations for supplies</a:t>
            </a:r>
          </a:p>
          <a:p>
            <a:endParaRPr lang="en-US" sz="1500" dirty="0"/>
          </a:p>
        </p:txBody>
      </p:sp>
      <p:pic>
        <p:nvPicPr>
          <p:cNvPr id="14" name="Graphic 13" descr="Cloud Computing with solid fill">
            <a:extLst>
              <a:ext uri="{FF2B5EF4-FFF2-40B4-BE49-F238E27FC236}">
                <a16:creationId xmlns:a16="http://schemas.microsoft.com/office/drawing/2014/main" id="{5A445F52-D99E-B63E-9FC8-B0CD5E9E3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3990" y="1558262"/>
            <a:ext cx="620800" cy="620800"/>
          </a:xfrm>
          <a:prstGeom prst="rect">
            <a:avLst/>
          </a:prstGeom>
        </p:spPr>
      </p:pic>
      <p:pic>
        <p:nvPicPr>
          <p:cNvPr id="16" name="Graphic 15" descr="Cell Tower with solid fill">
            <a:extLst>
              <a:ext uri="{FF2B5EF4-FFF2-40B4-BE49-F238E27FC236}">
                <a16:creationId xmlns:a16="http://schemas.microsoft.com/office/drawing/2014/main" id="{79C96D84-74C6-38C5-7C6A-FF89BA659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0368" y="1558261"/>
            <a:ext cx="620801" cy="620801"/>
          </a:xfrm>
          <a:prstGeom prst="rect">
            <a:avLst/>
          </a:prstGeom>
        </p:spPr>
      </p:pic>
      <p:pic>
        <p:nvPicPr>
          <p:cNvPr id="18" name="Graphic 17" descr="Box outline">
            <a:extLst>
              <a:ext uri="{FF2B5EF4-FFF2-40B4-BE49-F238E27FC236}">
                <a16:creationId xmlns:a16="http://schemas.microsoft.com/office/drawing/2014/main" id="{7E5D645F-CE46-AB00-A447-FE6D79D4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9978" y="1558391"/>
            <a:ext cx="620800" cy="620800"/>
          </a:xfrm>
          <a:prstGeom prst="rect">
            <a:avLst/>
          </a:prstGeom>
        </p:spPr>
      </p:pic>
      <p:pic>
        <p:nvPicPr>
          <p:cNvPr id="20" name="Graphic 19" descr="Bar graph with upward trend outline">
            <a:extLst>
              <a:ext uri="{FF2B5EF4-FFF2-40B4-BE49-F238E27FC236}">
                <a16:creationId xmlns:a16="http://schemas.microsoft.com/office/drawing/2014/main" id="{B334AC3A-D818-3217-2E82-DCB8B957CF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599" y="1584752"/>
            <a:ext cx="620800" cy="6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566057" y="1502229"/>
            <a:ext cx="11363882" cy="462642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54220F-9FB8-4FD9-98AB-664288A3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0" y="251252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Process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546B2-4C8C-426C-9491-E4032DE6A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99543E-2AD6-38C0-EFAC-E6855DB49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940585"/>
              </p:ext>
            </p:extLst>
          </p:nvPr>
        </p:nvGraphicFramePr>
        <p:xfrm>
          <a:off x="1208014" y="1538652"/>
          <a:ext cx="10578518" cy="455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6395D7-2028-9A6A-AD0A-A57C14B5F881}"/>
              </a:ext>
            </a:extLst>
          </p:cNvPr>
          <p:cNvSpPr txBox="1"/>
          <p:nvPr/>
        </p:nvSpPr>
        <p:spPr>
          <a:xfrm>
            <a:off x="7727843" y="5809014"/>
            <a:ext cx="4273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*RFID boards delayed until 2023 due to global supply chain issues</a:t>
            </a:r>
          </a:p>
        </p:txBody>
      </p:sp>
    </p:spTree>
    <p:extLst>
      <p:ext uri="{BB962C8B-B14F-4D97-AF65-F5344CB8AC3E}">
        <p14:creationId xmlns:p14="http://schemas.microsoft.com/office/powerpoint/2010/main" val="168864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262061" y="1502228"/>
            <a:ext cx="5148839" cy="47455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1" y="251252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Families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138F20-4172-4731-99D5-5C7874D5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5D5CB8-2654-4DA7-A817-D19E7E3FDE00}"/>
              </a:ext>
            </a:extLst>
          </p:cNvPr>
          <p:cNvSpPr txBox="1"/>
          <p:nvPr/>
        </p:nvSpPr>
        <p:spPr>
          <a:xfrm>
            <a:off x="262061" y="1584752"/>
            <a:ext cx="5387625" cy="372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Supplies are organized into colored categories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Standardized across the Hospital!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D45EE3-1652-4E66-862A-0875C85AAA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pic>
        <p:nvPicPr>
          <p:cNvPr id="12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7E04E7B-A4B7-70C8-2E34-A706C76B4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33" y="2248633"/>
            <a:ext cx="6554788" cy="31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6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80961" y="1411617"/>
            <a:ext cx="5951385" cy="47455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60393-7CCC-4AAA-B27C-19C4FD12219A}"/>
              </a:ext>
            </a:extLst>
          </p:cNvPr>
          <p:cNvSpPr txBox="1"/>
          <p:nvPr/>
        </p:nvSpPr>
        <p:spPr>
          <a:xfrm>
            <a:off x="0" y="-69129"/>
            <a:ext cx="8401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Wall Signs,</a:t>
            </a:r>
          </a:p>
          <a:p>
            <a:pPr algn="ctr"/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Bins, &amp; Tags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138F20-4172-4731-99D5-5C7874D5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D45EE3-1652-4E66-862A-0875C85AAA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018C1A-049F-0D95-D4A0-8A34A2E3C982}"/>
              </a:ext>
            </a:extLst>
          </p:cNvPr>
          <p:cNvSpPr/>
          <p:nvPr/>
        </p:nvSpPr>
        <p:spPr>
          <a:xfrm>
            <a:off x="6158295" y="1411617"/>
            <a:ext cx="5952744" cy="47455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 descr="A picture containing text, indoor, items, several&#10;&#10;Description automatically generated">
            <a:extLst>
              <a:ext uri="{FF2B5EF4-FFF2-40B4-BE49-F238E27FC236}">
                <a16:creationId xmlns:a16="http://schemas.microsoft.com/office/drawing/2014/main" id="{B30E1460-CC73-B927-7353-FE94726A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11" y="1535219"/>
            <a:ext cx="2998227" cy="3997637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C81D539E-3F0B-F0A7-5726-51CDEC914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80" y="1617280"/>
            <a:ext cx="2998373" cy="3997831"/>
          </a:xfrm>
          <a:prstGeom prst="rect">
            <a:avLst/>
          </a:prstGeom>
        </p:spPr>
      </p:pic>
      <p:pic>
        <p:nvPicPr>
          <p:cNvPr id="16" name="Content Placeholder 8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3D9BF237-87F6-FD1E-ABD0-6B793B80A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" y="1535219"/>
            <a:ext cx="2203592" cy="293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26BB3-5AB2-1F41-092F-94170581B267}"/>
              </a:ext>
            </a:extLst>
          </p:cNvPr>
          <p:cNvSpPr/>
          <p:nvPr/>
        </p:nvSpPr>
        <p:spPr>
          <a:xfrm>
            <a:off x="3633264" y="1617280"/>
            <a:ext cx="1484903" cy="9413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0EF9AF-66DF-38BA-BB61-076F876A324E}"/>
              </a:ext>
            </a:extLst>
          </p:cNvPr>
          <p:cNvSpPr/>
          <p:nvPr/>
        </p:nvSpPr>
        <p:spPr>
          <a:xfrm>
            <a:off x="3633263" y="4756558"/>
            <a:ext cx="1123295" cy="5662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42EF22-5C57-71B0-0BFC-AE57815A606F}"/>
              </a:ext>
            </a:extLst>
          </p:cNvPr>
          <p:cNvCxnSpPr/>
          <p:nvPr/>
        </p:nvCxnSpPr>
        <p:spPr>
          <a:xfrm flipV="1">
            <a:off x="788565" y="2097248"/>
            <a:ext cx="2785145" cy="2181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655A5D-3922-5CF1-A1E5-334EE80160D3}"/>
              </a:ext>
            </a:extLst>
          </p:cNvPr>
          <p:cNvSpPr txBox="1"/>
          <p:nvPr/>
        </p:nvSpPr>
        <p:spPr>
          <a:xfrm>
            <a:off x="672090" y="5697332"/>
            <a:ext cx="476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Wall signs/color families correspond to Bin labels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60A1AE-BA15-6C66-4C33-3542422AA96E}"/>
              </a:ext>
            </a:extLst>
          </p:cNvPr>
          <p:cNvSpPr txBox="1"/>
          <p:nvPr/>
        </p:nvSpPr>
        <p:spPr>
          <a:xfrm>
            <a:off x="6848495" y="5701460"/>
            <a:ext cx="457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labels/color families correspond to bin tags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596253-5FBA-6CC3-DC1E-D67512128A90}"/>
              </a:ext>
            </a:extLst>
          </p:cNvPr>
          <p:cNvSpPr/>
          <p:nvPr/>
        </p:nvSpPr>
        <p:spPr>
          <a:xfrm>
            <a:off x="7839402" y="3899910"/>
            <a:ext cx="2378389" cy="12880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7FFC4-BE02-A5FE-7952-9259E26E8263}"/>
              </a:ext>
            </a:extLst>
          </p:cNvPr>
          <p:cNvSpPr/>
          <p:nvPr/>
        </p:nvSpPr>
        <p:spPr>
          <a:xfrm>
            <a:off x="7751427" y="3616130"/>
            <a:ext cx="1006679" cy="1337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413657" y="1491343"/>
            <a:ext cx="11516281" cy="463731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138F20-4172-4731-99D5-5C7874D5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98EC42-F1F4-40CA-8515-C610A399DE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DFA38-49CB-752E-3D54-06040CDF1DB4}"/>
              </a:ext>
            </a:extLst>
          </p:cNvPr>
          <p:cNvSpPr txBox="1"/>
          <p:nvPr/>
        </p:nvSpPr>
        <p:spPr>
          <a:xfrm>
            <a:off x="0" y="251252"/>
            <a:ext cx="840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Rollout: Key Points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82865-B42E-8558-7E6D-FD64C587AE7C}"/>
              </a:ext>
            </a:extLst>
          </p:cNvPr>
          <p:cNvSpPr txBox="1"/>
          <p:nvPr/>
        </p:nvSpPr>
        <p:spPr>
          <a:xfrm>
            <a:off x="641660" y="1580668"/>
            <a:ext cx="10816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Each Supply has Primary bins (White tags) and Secondary bins (Red tags)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75BE8-9D21-A6B0-E249-FC91C272193F}"/>
              </a:ext>
            </a:extLst>
          </p:cNvPr>
          <p:cNvSpPr txBox="1"/>
          <p:nvPr/>
        </p:nvSpPr>
        <p:spPr>
          <a:xfrm>
            <a:off x="733938" y="2235094"/>
            <a:ext cx="2660904" cy="3785652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Take supplies from Primary Bin first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3D04C-33B4-3AD9-9456-85563D12715D}"/>
              </a:ext>
            </a:extLst>
          </p:cNvPr>
          <p:cNvSpPr txBox="1"/>
          <p:nvPr/>
        </p:nvSpPr>
        <p:spPr>
          <a:xfrm>
            <a:off x="3510893" y="2235094"/>
            <a:ext cx="2660904" cy="3785652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Move white tag to Kanban board when primary bin runs out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421E5-966B-D99E-4462-CF11669B5AB6}"/>
              </a:ext>
            </a:extLst>
          </p:cNvPr>
          <p:cNvSpPr txBox="1"/>
          <p:nvPr/>
        </p:nvSpPr>
        <p:spPr>
          <a:xfrm>
            <a:off x="6389963" y="2220595"/>
            <a:ext cx="2660904" cy="3785652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Take supplies from Secondary Bin last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38EA1C-856E-EF91-2ADA-5E066E42378E}"/>
              </a:ext>
            </a:extLst>
          </p:cNvPr>
          <p:cNvSpPr txBox="1"/>
          <p:nvPr/>
        </p:nvSpPr>
        <p:spPr>
          <a:xfrm>
            <a:off x="9185148" y="2185162"/>
            <a:ext cx="2660904" cy="3785652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Move Red tag to Kanban board when secondary bin runs out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D7F93C-A999-CC88-2230-34B5343FE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45" y="3201079"/>
            <a:ext cx="2418489" cy="2115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096BBD-3CF8-FFF8-A145-FF44CC496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008" y="3810000"/>
            <a:ext cx="2418676" cy="1416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40A939-69E9-5E60-D90F-F591DB3B4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97" y="3481064"/>
            <a:ext cx="1457325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A picture containing text, indoor, closet, worktable&#10;&#10;Description automatically generated">
            <a:extLst>
              <a:ext uri="{FF2B5EF4-FFF2-40B4-BE49-F238E27FC236}">
                <a16:creationId xmlns:a16="http://schemas.microsoft.com/office/drawing/2014/main" id="{1560D257-44E1-B8F4-C4AF-278C6E9CE5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13084" r="46790" b="51475"/>
          <a:stretch/>
        </p:blipFill>
        <p:spPr>
          <a:xfrm rot="5400000">
            <a:off x="6436934" y="3517345"/>
            <a:ext cx="2566962" cy="182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395C2FC-CE59-4E54-B993-862B0043E819}"/>
              </a:ext>
            </a:extLst>
          </p:cNvPr>
          <p:cNvSpPr txBox="1"/>
          <p:nvPr/>
        </p:nvSpPr>
        <p:spPr>
          <a:xfrm>
            <a:off x="743868" y="5359916"/>
            <a:ext cx="269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Note: supplies may be organized with </a:t>
            </a:r>
          </a:p>
          <a:p>
            <a:r>
              <a:rPr lang="en-US" sz="1200" dirty="0"/>
              <a:t>all primary bins in front of all secondary </a:t>
            </a:r>
          </a:p>
          <a:p>
            <a:r>
              <a:rPr lang="en-US" sz="1200" dirty="0"/>
              <a:t>bins.</a:t>
            </a:r>
          </a:p>
        </p:txBody>
      </p:sp>
    </p:spTree>
    <p:extLst>
      <p:ext uri="{BB962C8B-B14F-4D97-AF65-F5344CB8AC3E}">
        <p14:creationId xmlns:p14="http://schemas.microsoft.com/office/powerpoint/2010/main" val="179000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172EB-5670-4139-9FFC-37812338A7B7}"/>
              </a:ext>
            </a:extLst>
          </p:cNvPr>
          <p:cNvSpPr/>
          <p:nvPr/>
        </p:nvSpPr>
        <p:spPr>
          <a:xfrm>
            <a:off x="413657" y="1491343"/>
            <a:ext cx="11516281" cy="463731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F004FF-C65C-48BC-BCD5-4A1E91ADC30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E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16E2509-4966-41CE-A788-61F4908D0351}"/>
              </a:ext>
            </a:extLst>
          </p:cNvPr>
          <p:cNvSpPr/>
          <p:nvPr/>
        </p:nvSpPr>
        <p:spPr>
          <a:xfrm>
            <a:off x="8401050" y="0"/>
            <a:ext cx="4229100" cy="133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138F20-4172-4731-99D5-5C7874D5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47" y="251252"/>
            <a:ext cx="2353192" cy="646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98EC42-F1F4-40CA-8515-C610A399DE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697" y="6128657"/>
            <a:ext cx="2384342" cy="706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DFA38-49CB-752E-3D54-06040CDF1DB4}"/>
              </a:ext>
            </a:extLst>
          </p:cNvPr>
          <p:cNvSpPr txBox="1"/>
          <p:nvPr/>
        </p:nvSpPr>
        <p:spPr>
          <a:xfrm>
            <a:off x="0" y="251252"/>
            <a:ext cx="840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Rollout: Key Points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75BE8-9D21-A6B0-E249-FC91C272193F}"/>
              </a:ext>
            </a:extLst>
          </p:cNvPr>
          <p:cNvSpPr txBox="1"/>
          <p:nvPr/>
        </p:nvSpPr>
        <p:spPr>
          <a:xfrm>
            <a:off x="631822" y="1763286"/>
            <a:ext cx="3361338" cy="4093428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 </a:t>
            </a:r>
            <a:r>
              <a:rPr lang="en-US" sz="2000" b="1" u="sng" dirty="0"/>
              <a:t>NOT</a:t>
            </a:r>
            <a:r>
              <a:rPr lang="en-US" sz="2000" dirty="0"/>
              <a:t> move bins around.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2000" dirty="0"/>
              <a:t>Instead, escalate to unit leadership any requests/concerns.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3D04C-33B4-3AD9-9456-85563D12715D}"/>
              </a:ext>
            </a:extLst>
          </p:cNvPr>
          <p:cNvSpPr txBox="1"/>
          <p:nvPr/>
        </p:nvSpPr>
        <p:spPr>
          <a:xfrm>
            <a:off x="4514608" y="1763286"/>
            <a:ext cx="3364992" cy="4093428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Blue Bins are for Service Center staff </a:t>
            </a:r>
            <a:r>
              <a:rPr lang="en-US" sz="2000" b="1" u="sng" dirty="0"/>
              <a:t>only</a:t>
            </a:r>
            <a:r>
              <a:rPr lang="en-US" sz="2000" dirty="0"/>
              <a:t> – do </a:t>
            </a:r>
            <a:r>
              <a:rPr lang="en-US" sz="2000" b="1" u="sng" dirty="0"/>
              <a:t>not</a:t>
            </a:r>
            <a:r>
              <a:rPr lang="en-US" sz="2000" dirty="0"/>
              <a:t> place tags in bins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421E5-966B-D99E-4462-CF11669B5AB6}"/>
              </a:ext>
            </a:extLst>
          </p:cNvPr>
          <p:cNvSpPr txBox="1"/>
          <p:nvPr/>
        </p:nvSpPr>
        <p:spPr>
          <a:xfrm>
            <a:off x="8401048" y="1763286"/>
            <a:ext cx="3364992" cy="4093428"/>
          </a:xfrm>
          <a:prstGeom prst="rect">
            <a:avLst/>
          </a:prstGeom>
          <a:noFill/>
          <a:ln w="57150">
            <a:solidFill>
              <a:srgbClr val="1E8D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Continue to </a:t>
            </a:r>
            <a:r>
              <a:rPr lang="en-US" sz="2000" b="1" dirty="0"/>
              <a:t>call</a:t>
            </a:r>
            <a:r>
              <a:rPr lang="en-US" sz="2000" dirty="0"/>
              <a:t> service center for supplies needed immediately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570A76F-3712-F359-7DD9-BBAF798DF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61" y="2646651"/>
            <a:ext cx="2462058" cy="184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3A7125-E32F-391C-5174-00EDAEDEA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066" y="2969703"/>
            <a:ext cx="1804077" cy="2661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4EEEC5-26A0-2828-6BDF-537D4594B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558" y="3284572"/>
            <a:ext cx="2587972" cy="1648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36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617</Words>
  <Application>Microsoft Office PowerPoint</Application>
  <PresentationFormat>Widescreen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Two-Bin Kanban: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Two-Bin Kanban Management</dc:title>
  <dc:creator>Girdler, John P</dc:creator>
  <cp:lastModifiedBy>Ormsby, Diana E</cp:lastModifiedBy>
  <cp:revision>3</cp:revision>
  <dcterms:created xsi:type="dcterms:W3CDTF">2022-07-08T16:38:00Z</dcterms:created>
  <dcterms:modified xsi:type="dcterms:W3CDTF">2022-07-11T14:36:08Z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2022-07-08T16:38:00Z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3a4fb4fd-b86c-4a98-8883-a8c21d8fd232</vt:lpwstr>
  </property>
  <property fmtid="{D5CDD505-2E9C-101B-9397-08002B2CF9AE}" pid="8" name="MSIP_Label_792c8cef-6f2b-4af1-b4ac-d815ff795cd6_ContentBits">
    <vt:lpwstr>0</vt:lpwstr>
  </property>
</Properties>
</file>