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62" d="100"/>
          <a:sy n="62" d="100"/>
        </p:scale>
        <p:origin x="1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1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92BC-3C4F-A64D-9F5C-535CF092921F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3083-0DD0-6349-BE41-9BC5031A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EC8BF8-FD4B-414A-967F-AC04B60E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6D01C-2AD5-8641-945F-31D9CDE16299}"/>
              </a:ext>
            </a:extLst>
          </p:cNvPr>
          <p:cNvSpPr txBox="1"/>
          <p:nvPr/>
        </p:nvSpPr>
        <p:spPr>
          <a:xfrm>
            <a:off x="0" y="6363383"/>
            <a:ext cx="166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latin typeface="Bookman Old Style" panose="02050604050505020204" pitchFamily="18" charset="0"/>
              </a:rPr>
              <a:t>References: </a:t>
            </a:r>
          </a:p>
          <a:p>
            <a:r>
              <a:rPr lang="en-US" sz="500" dirty="0">
                <a:latin typeface="Bookman Old Style" panose="02050604050505020204" pitchFamily="18" charset="0"/>
              </a:rPr>
              <a:t>Clin Rev </a:t>
            </a:r>
            <a:r>
              <a:rPr lang="en-US" sz="500" dirty="0" err="1">
                <a:latin typeface="Bookman Old Style" panose="02050604050505020204" pitchFamily="18" charset="0"/>
              </a:rPr>
              <a:t>Allerg</a:t>
            </a:r>
            <a:r>
              <a:rPr lang="en-US" sz="500" dirty="0">
                <a:latin typeface="Bookman Old Style" panose="02050604050505020204" pitchFamily="18" charset="0"/>
              </a:rPr>
              <a:t> Immunol (2016): 54-64-69  </a:t>
            </a:r>
          </a:p>
          <a:p>
            <a:r>
              <a:rPr lang="en-US" sz="500" dirty="0">
                <a:latin typeface="Bookman Old Style" panose="02050604050505020204" pitchFamily="18" charset="0"/>
              </a:rPr>
              <a:t>CDC Traveler’s Health information, poisonings from marine toxins</a:t>
            </a:r>
          </a:p>
        </p:txBody>
      </p:sp>
    </p:spTree>
    <p:extLst>
      <p:ext uri="{BB962C8B-B14F-4D97-AF65-F5344CB8AC3E}">
        <p14:creationId xmlns:p14="http://schemas.microsoft.com/office/powerpoint/2010/main" val="103553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Burnham</dc:creator>
  <cp:lastModifiedBy>Seger, Donna</cp:lastModifiedBy>
  <cp:revision>4</cp:revision>
  <dcterms:created xsi:type="dcterms:W3CDTF">2020-10-23T17:49:52Z</dcterms:created>
  <dcterms:modified xsi:type="dcterms:W3CDTF">2021-04-03T15:46:40Z</dcterms:modified>
</cp:coreProperties>
</file>