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310" r:id="rId3"/>
    <p:sldId id="311" r:id="rId4"/>
    <p:sldId id="313" r:id="rId5"/>
    <p:sldId id="314" r:id="rId6"/>
    <p:sldId id="315" r:id="rId7"/>
    <p:sldId id="316" r:id="rId8"/>
    <p:sldId id="317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gard, Candi D" initials="HCD" lastIdx="1" clrIdx="0">
    <p:extLst>
      <p:ext uri="{19B8F6BF-5375-455C-9EA6-DF929625EA0E}">
        <p15:presenceInfo xmlns:p15="http://schemas.microsoft.com/office/powerpoint/2012/main" userId="S-1-5-21-1326408308-1533351006-945835055-299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08:23:31.657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4C4F-4E87-444B-AB1C-8391E59BE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Haiku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CB4E-902A-4A2D-BBBC-276EFFA7E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FF40-0D10-42F8-B533-970AAD3D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993" y="252248"/>
            <a:ext cx="8583241" cy="1576552"/>
          </a:xfrm>
        </p:spPr>
        <p:txBody>
          <a:bodyPr/>
          <a:lstStyle/>
          <a:p>
            <a:r>
              <a:rPr lang="en-US" dirty="0"/>
              <a:t>Haiku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574A3-FB31-43DE-AFF2-3597AC42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340069"/>
            <a:ext cx="8142515" cy="41506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/>
              <a:t>A photo can be taken with staff’s I-pod or </a:t>
            </a:r>
          </a:p>
          <a:p>
            <a:pPr marL="68580" indent="0">
              <a:buNone/>
            </a:pPr>
            <a:r>
              <a:rPr lang="en-US" sz="2800" dirty="0"/>
              <a:t>I-phone with the Haiku app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4DCC1-4D61-4265-866B-EB3B69ADA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5289" y="1834245"/>
            <a:ext cx="4024571" cy="4138751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036A33D2-37C4-4983-9E5F-D5BFBD3563F7}"/>
              </a:ext>
            </a:extLst>
          </p:cNvPr>
          <p:cNvSpPr/>
          <p:nvPr/>
        </p:nvSpPr>
        <p:spPr>
          <a:xfrm rot="16200000">
            <a:off x="6382369" y="4890856"/>
            <a:ext cx="425140" cy="701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BF7C-31D5-4C39-8C05-4AE2DF78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79" y="488731"/>
            <a:ext cx="7993117" cy="1340069"/>
          </a:xfrm>
        </p:spPr>
        <p:txBody>
          <a:bodyPr>
            <a:normAutofit fontScale="90000"/>
          </a:bodyPr>
          <a:lstStyle/>
          <a:p>
            <a:r>
              <a:rPr lang="en-US" dirty="0"/>
              <a:t>Sign in using your Vanderbilt log-on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17C8BC-8360-409E-A0F2-56280EBDB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5474" y="2123698"/>
            <a:ext cx="4191000" cy="3601204"/>
          </a:xfrm>
        </p:spPr>
      </p:pic>
    </p:spTree>
    <p:extLst>
      <p:ext uri="{BB962C8B-B14F-4D97-AF65-F5344CB8AC3E}">
        <p14:creationId xmlns:p14="http://schemas.microsoft.com/office/powerpoint/2010/main" val="110921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364D-4D54-4AD7-961B-A918E771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patient list will pop up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4D188F-2C2E-403A-A2C4-F6B2E6ADD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0020" y="2350733"/>
            <a:ext cx="4336066" cy="3393281"/>
          </a:xfrm>
        </p:spPr>
      </p:pic>
    </p:spTree>
    <p:extLst>
      <p:ext uri="{BB962C8B-B14F-4D97-AF65-F5344CB8AC3E}">
        <p14:creationId xmlns:p14="http://schemas.microsoft.com/office/powerpoint/2010/main" val="286429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67EC-179B-4D1B-986D-E99441FD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642594"/>
            <a:ext cx="10846676" cy="1951050"/>
          </a:xfrm>
        </p:spPr>
        <p:txBody>
          <a:bodyPr>
            <a:normAutofit/>
          </a:bodyPr>
          <a:lstStyle/>
          <a:p>
            <a:r>
              <a:rPr lang="en-US" sz="2800" dirty="0"/>
              <a:t>After you click on your patient, in the upper left corner is a picture of the patient or where one could be, click the picture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43C6A4-AD5B-4857-BDD3-24EEAE561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09" y="2593645"/>
            <a:ext cx="3701522" cy="3621761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9F88F59-24DF-44D4-B2FA-A131120830A6}"/>
              </a:ext>
            </a:extLst>
          </p:cNvPr>
          <p:cNvSpPr/>
          <p:nvPr/>
        </p:nvSpPr>
        <p:spPr>
          <a:xfrm rot="3999222" flipV="1">
            <a:off x="6550573" y="4605157"/>
            <a:ext cx="457200" cy="422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8CDB-5E25-414D-A079-8353ACD2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top Icon which reads ”Capture Clinical Media”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C45C70-950B-4713-BFFD-B9B5930E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4360" y="2081843"/>
            <a:ext cx="4724072" cy="3543054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F8C6A30-A585-46A0-93A4-71F437E2A98D}"/>
              </a:ext>
            </a:extLst>
          </p:cNvPr>
          <p:cNvSpPr/>
          <p:nvPr/>
        </p:nvSpPr>
        <p:spPr>
          <a:xfrm>
            <a:off x="5181600" y="3923262"/>
            <a:ext cx="914400" cy="19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60B4-3A8C-4B45-A62A-0EF63776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86" y="642593"/>
            <a:ext cx="10021614" cy="1864123"/>
          </a:xfrm>
        </p:spPr>
        <p:txBody>
          <a:bodyPr>
            <a:normAutofit/>
          </a:bodyPr>
          <a:lstStyle/>
          <a:p>
            <a:r>
              <a:rPr lang="en-US" sz="2800" dirty="0"/>
              <a:t>You will then take your picture. If you want to keep this picture, click on “Use Photo”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312E3-A57B-43D3-825E-DF30DF4F5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0859" y="2389988"/>
            <a:ext cx="4645786" cy="3050452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BB43E0F-9553-4C33-9BD1-CACBA15B79B2}"/>
              </a:ext>
            </a:extLst>
          </p:cNvPr>
          <p:cNvSpPr/>
          <p:nvPr/>
        </p:nvSpPr>
        <p:spPr>
          <a:xfrm rot="1127947">
            <a:off x="4546909" y="5636691"/>
            <a:ext cx="1447800" cy="229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0841-7728-44CA-A523-22913026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Don’t forget to save it!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634FB-4EB4-4683-9914-173E16784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4039" y="2320597"/>
            <a:ext cx="4543956" cy="3407967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BD95180-F980-45BA-9637-A2192A62B282}"/>
              </a:ext>
            </a:extLst>
          </p:cNvPr>
          <p:cNvSpPr/>
          <p:nvPr/>
        </p:nvSpPr>
        <p:spPr>
          <a:xfrm>
            <a:off x="3812628" y="5137793"/>
            <a:ext cx="1600200" cy="180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1FCF-4ED8-4137-8985-17033A64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18B73-176D-461E-9CBD-E455BF7C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3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</TotalTime>
  <Words>93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Garamond</vt:lpstr>
      <vt:lpstr>Savon</vt:lpstr>
      <vt:lpstr>Haiku</vt:lpstr>
      <vt:lpstr>Haiku</vt:lpstr>
      <vt:lpstr>Sign in using your Vanderbilt log-on</vt:lpstr>
      <vt:lpstr>Your patient list will pop up </vt:lpstr>
      <vt:lpstr>After you click on your patient, in the upper left corner is a picture of the patient or where one could be, click the picture </vt:lpstr>
      <vt:lpstr>Click on top Icon which reads ”Capture Clinical Media”</vt:lpstr>
      <vt:lpstr>You will then take your picture. If you want to keep this picture, click on “Use Photo”</vt:lpstr>
      <vt:lpstr>Don’t forget to save it!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Haiku</dc:title>
  <dc:creator>Haggard, Candi D</dc:creator>
  <cp:lastModifiedBy>Haggard, Candi D</cp:lastModifiedBy>
  <cp:revision>2</cp:revision>
  <dcterms:created xsi:type="dcterms:W3CDTF">2019-02-04T20:19:20Z</dcterms:created>
  <dcterms:modified xsi:type="dcterms:W3CDTF">2019-02-13T13:54:27Z</dcterms:modified>
</cp:coreProperties>
</file>