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63" r:id="rId6"/>
    <p:sldId id="262" r:id="rId7"/>
    <p:sldId id="260" r:id="rId8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7E2BF-BE2C-4DC1-801E-8CE30CF341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686115-65F8-401F-8A92-767B146CAA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6CF55-01AB-4565-AB8A-A67E99B04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BA58-D202-4255-9B74-20126F59907D}" type="datetimeFigureOut">
              <a:rPr lang="en-US" smtClean="0"/>
              <a:t>11/16/2018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C15AA-780F-45D8-B5A5-F0442329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C1F68-5DEB-4214-84DE-8760D2D09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55B55-4B6A-47C8-8CAD-706A698826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071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6F1BC-4E34-4ED2-A0DC-A9E652309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0B2A5F-BD71-43F9-8C01-F015548785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D0EBF-A21A-490B-ADDC-7B5C7A651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BA58-D202-4255-9B74-20126F59907D}" type="datetimeFigureOut">
              <a:rPr lang="en-US" smtClean="0"/>
              <a:t>11/16/2018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40B3F-E748-4ED3-A1D8-D22AFFB77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EF0150-2037-4725-9880-8A04B085A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55B55-4B6A-47C8-8CAD-706A698826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850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363D3E-8F57-4E3C-925F-B84725AF05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7C5A7A-0C7A-47CE-AC6F-B6BA0BA77E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11302-1839-4AB6-81C8-6D4EB13E3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BA58-D202-4255-9B74-20126F59907D}" type="datetimeFigureOut">
              <a:rPr lang="en-US" smtClean="0"/>
              <a:t>11/16/2018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FDB6A-F7D8-4F06-94CC-1A4142C59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960D6-1B89-4638-804B-614E489C9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55B55-4B6A-47C8-8CAD-706A698826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01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F3BD0-BD15-41CA-B835-EB6B2EA0D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F1D82-C4A8-45E9-B9B3-1B0F53D8C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72770F-E7DA-465A-9A74-6ECCBD05C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BA58-D202-4255-9B74-20126F59907D}" type="datetimeFigureOut">
              <a:rPr lang="en-US" smtClean="0"/>
              <a:t>11/16/2018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063F81-3753-499A-A584-28B130122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14FAF-C48C-443C-B552-EA69E2E00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55B55-4B6A-47C8-8CAD-706A698826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20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ABFA9-0A0E-4DCE-9FEF-58B7C32E4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707938-5A32-4482-9604-11CA2C7862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97F78-10CF-490C-92D7-DB825445E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BA58-D202-4255-9B74-20126F59907D}" type="datetimeFigureOut">
              <a:rPr lang="en-US" smtClean="0"/>
              <a:t>11/16/2018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8AC66-1E13-44F9-9500-DF296C23C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2D297-4B94-4D10-BC32-8F406F6C1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55B55-4B6A-47C8-8CAD-706A698826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836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37AB5-B208-4AB0-AFEF-C94C8D090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C7214-1EE0-488F-8DB1-3C93E4C553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1EAC52-75DC-4AE3-BF74-D3A9473C0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DE53C2-F3FB-4D82-91BA-5853DFE8F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BA58-D202-4255-9B74-20126F59907D}" type="datetimeFigureOut">
              <a:rPr lang="en-US" smtClean="0"/>
              <a:t>11/16/2018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0D84BC-F6AF-4E2F-83CE-435698CD2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6163D-0BB5-4152-BB11-1F1A81B05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55B55-4B6A-47C8-8CAD-706A698826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195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7B40F-E16A-4951-9BEC-334756277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BCF070-756F-4D34-972F-4739C2D6C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3EE9A3-C025-4ECD-BB84-071481AA2D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C22DE0-C630-486B-812D-41B62C221D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D35D18-953A-4F8F-B5C7-7DA5C513B5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D9E78D-EA74-4687-A543-A296C76DD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BA58-D202-4255-9B74-20126F59907D}" type="datetimeFigureOut">
              <a:rPr lang="en-US" smtClean="0"/>
              <a:t>11/16/2018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4202D8-9B85-41ED-8C8E-097113823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13C02B-5CB4-4367-92EF-8CE31AF81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55B55-4B6A-47C8-8CAD-706A698826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020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058AE-DB6D-4814-A225-C71F4ACB2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944ED2-B8B1-4BD8-9B64-48405BFC2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BA58-D202-4255-9B74-20126F59907D}" type="datetimeFigureOut">
              <a:rPr lang="en-US" smtClean="0"/>
              <a:t>11/16/2018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014D76-156F-4E47-B368-E3EED1B73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74DBA7-C29D-465E-A4FF-55C33D4DA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55B55-4B6A-47C8-8CAD-706A698826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625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F64F4E-061C-4220-8314-4B1A997A3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BA58-D202-4255-9B74-20126F59907D}" type="datetimeFigureOut">
              <a:rPr lang="en-US" smtClean="0"/>
              <a:t>11/16/2018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9ACB32-ABDC-4079-BDE2-A26DF11CA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161F31-9D03-4F13-86D3-280471098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55B55-4B6A-47C8-8CAD-706A698826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74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CE9A4-7528-4AD9-8FB6-1B09EBA3E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4FECA-EEB5-4BAE-81A7-C15E97803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979B4F-72F6-4D1F-BE9B-9237F420C4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26C23C-A9F1-46A8-BBEC-B678138D0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BA58-D202-4255-9B74-20126F59907D}" type="datetimeFigureOut">
              <a:rPr lang="en-US" smtClean="0"/>
              <a:t>11/16/2018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E03BDD-7F26-443E-9DF6-5E9D12A14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A534F4-6C63-4343-9B7E-3A2295DCF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55B55-4B6A-47C8-8CAD-706A698826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826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D3820-4CED-442E-9645-AB2794DAB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9B2D39-82D2-4B1F-AAE0-4E465A00CA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3A65-CACD-4286-9279-9D57AD50E2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34FFBB-19D7-421D-AB46-6551926E3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ABA58-D202-4255-9B74-20126F59907D}" type="datetimeFigureOut">
              <a:rPr lang="en-US" smtClean="0"/>
              <a:t>11/16/2018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F230A4-A9BB-49EC-91B3-A8308A9EF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C7F4EA-592D-4EB2-98CA-E518CAF33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55B55-4B6A-47C8-8CAD-706A698826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567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F730D4-187B-40A5-B8A9-E1DA7F516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96284-BF6F-416B-95B5-502811A40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4FA9E-42CA-4AD0-B58A-9CCBD34CE5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ABA58-D202-4255-9B74-20126F59907D}" type="datetimeFigureOut">
              <a:rPr lang="en-US" smtClean="0"/>
              <a:t>11/16/2018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CAE3A3-D2DE-422C-836C-BFC8CBFD43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43577-61FD-4A70-8DDC-F12EFF218C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55B55-4B6A-47C8-8CAD-706A698826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06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036DA-8EA7-4923-90DF-49474EFFB6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HAPI Tool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9D7B73D-6184-4D48-AF79-2F0DB531BA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Finding relevant information in eStar</a:t>
            </a:r>
          </a:p>
        </p:txBody>
      </p:sp>
    </p:spTree>
    <p:extLst>
      <p:ext uri="{BB962C8B-B14F-4D97-AF65-F5344CB8AC3E}">
        <p14:creationId xmlns:p14="http://schemas.microsoft.com/office/powerpoint/2010/main" val="1193804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7E882-1906-4B8F-BBF5-17FF416F1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ADT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4EA66-2C26-4DB0-8729-FD81D3373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9551"/>
            <a:ext cx="10515600" cy="4637412"/>
          </a:xfrm>
        </p:spPr>
        <p:txBody>
          <a:bodyPr/>
          <a:lstStyle/>
          <a:p>
            <a:r>
              <a:rPr lang="en-US" dirty="0"/>
              <a:t>Summary Tab</a:t>
            </a:r>
          </a:p>
          <a:p>
            <a:pPr lvl="1"/>
            <a:r>
              <a:rPr lang="en-US" dirty="0"/>
              <a:t>ADT Transactions</a:t>
            </a:r>
          </a:p>
          <a:p>
            <a:pPr lvl="2"/>
            <a:r>
              <a:rPr lang="en-US" dirty="0"/>
              <a:t>Shows transfer date/time between units and can also help </a:t>
            </a:r>
            <a:r>
              <a:rPr lang="en-US" i="1" dirty="0"/>
              <a:t>estimate</a:t>
            </a:r>
            <a:r>
              <a:rPr lang="en-US" dirty="0"/>
              <a:t> time in OR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2B4D1350-5560-493A-9804-4A330FDD39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980" y="2865114"/>
            <a:ext cx="3401301" cy="1179945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3BEDA7-5F01-4F28-BEAE-09AA248D0B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9833" y="3800134"/>
            <a:ext cx="8042988" cy="28387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26612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1FEB9A9-D3F0-4EDC-B9B2-A000337090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2155" y="1027906"/>
            <a:ext cx="1847850" cy="5305425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014B5157-112B-402E-9558-22442D3BF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Braden row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43F5B6-ED84-40D0-9811-C61E1DB93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6376332" cy="4486275"/>
          </a:xfrm>
        </p:spPr>
        <p:txBody>
          <a:bodyPr/>
          <a:lstStyle/>
          <a:p>
            <a:r>
              <a:rPr lang="en-US" dirty="0"/>
              <a:t>Shows First Filed Value (Admit Braden) and Last Filed (Current)</a:t>
            </a:r>
          </a:p>
        </p:txBody>
      </p:sp>
    </p:spTree>
    <p:extLst>
      <p:ext uri="{BB962C8B-B14F-4D97-AF65-F5344CB8AC3E}">
        <p14:creationId xmlns:p14="http://schemas.microsoft.com/office/powerpoint/2010/main" val="4133058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4684A-E63A-4853-8AE1-54FEC5868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 Information (Time in OR, Positioning)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32F74-3880-4963-929E-863C3D6E8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5185"/>
            <a:ext cx="10515600" cy="5094784"/>
          </a:xfrm>
        </p:spPr>
        <p:txBody>
          <a:bodyPr/>
          <a:lstStyle/>
          <a:p>
            <a:r>
              <a:rPr lang="en-US" dirty="0"/>
              <a:t>CHART REVIEW</a:t>
            </a:r>
          </a:p>
          <a:p>
            <a:pPr lvl="1"/>
            <a:r>
              <a:rPr lang="en-US" dirty="0"/>
              <a:t>Encounters</a:t>
            </a:r>
          </a:p>
          <a:p>
            <a:pPr lvl="2"/>
            <a:r>
              <a:rPr lang="en-US" dirty="0"/>
              <a:t>Anesthesia Event</a:t>
            </a:r>
          </a:p>
          <a:p>
            <a:pPr marL="914400" lvl="2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8382B4-9E95-40C4-9987-AE8388E38A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0336" y="2860748"/>
            <a:ext cx="5909097" cy="1712606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179C349-8D7A-4FCF-8845-1C15682680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664" y="2860748"/>
            <a:ext cx="4074367" cy="3340738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7F10281-D0B3-4E77-878E-326BB6195E0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0620"/>
          <a:stretch/>
        </p:blipFill>
        <p:spPr>
          <a:xfrm>
            <a:off x="2164888" y="4719727"/>
            <a:ext cx="5114545" cy="1481759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918362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2BFE2-283B-4DF7-BB63-5FE232066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Contributing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0860A-BAF5-4C74-AE42-57E8A4F7C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 development is a multifaceted process</a:t>
            </a:r>
          </a:p>
          <a:p>
            <a:r>
              <a:rPr lang="en-US" dirty="0"/>
              <a:t>In some cases PI’s are unavoidable</a:t>
            </a:r>
          </a:p>
          <a:p>
            <a:pPr lvl="1"/>
            <a:r>
              <a:rPr lang="en-US" dirty="0"/>
              <a:t>Even though the provider evaluated the individual’s clinical condition and pressure ulcer risk factors; defined and implemented interventions consistent with individual needs, goals, and recognized standards of practice; monitored and evaluated the impact of the interventions; and revised the approaches as appropriate (NPUAP)</a:t>
            </a:r>
          </a:p>
          <a:p>
            <a:pPr lvl="1"/>
            <a:r>
              <a:rPr lang="en-US" dirty="0"/>
              <a:t>Public policy is not consistent among settings</a:t>
            </a:r>
          </a:p>
          <a:p>
            <a:r>
              <a:rPr lang="en-US" dirty="0"/>
              <a:t>Intrinsic and extrinsic risk factors</a:t>
            </a:r>
          </a:p>
          <a:p>
            <a:r>
              <a:rPr lang="en-US" dirty="0"/>
              <a:t>Some risk factors are not modifiable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597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04496-70E2-4920-8031-CD9E42F81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HOB elevation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2071C-7ACF-4C48-81FD-7874CC160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is understood that often HOB elevation is clinically necessary</a:t>
            </a:r>
          </a:p>
          <a:p>
            <a:r>
              <a:rPr lang="en-US" dirty="0"/>
              <a:t>HOB elevation of </a:t>
            </a:r>
            <a:r>
              <a:rPr lang="en-US" b="1" dirty="0"/>
              <a:t>30 degrees or more </a:t>
            </a:r>
            <a:r>
              <a:rPr lang="en-US" dirty="0"/>
              <a:t>increases pressure over the sacrum/ischial areas</a:t>
            </a:r>
          </a:p>
          <a:p>
            <a:r>
              <a:rPr lang="en-US" dirty="0"/>
              <a:t>May be a non-modifiable risk factor if patient clinically needs HOB elevated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178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682F25D-8699-48FD-8F57-482C19FD2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8280" y="1946247"/>
            <a:ext cx="2698345" cy="375631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6EB4C16-BC15-433F-8A52-B78353DE5B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8351" y="1946247"/>
            <a:ext cx="2769381" cy="375631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11A0D9C9-4FBB-456C-9421-FD0E6B6C2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Wound Consults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FDDB0D-A75D-491E-8DC7-7CDF49F65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4765337" cy="4351338"/>
          </a:xfrm>
        </p:spPr>
        <p:txBody>
          <a:bodyPr/>
          <a:lstStyle/>
          <a:p>
            <a:r>
              <a:rPr lang="en-US" dirty="0"/>
              <a:t>Use Search box in upper right corner of screen</a:t>
            </a:r>
          </a:p>
          <a:p>
            <a:r>
              <a:rPr lang="en-US" dirty="0"/>
              <a:t>“WOCN” for Simple wound</a:t>
            </a:r>
          </a:p>
          <a:p>
            <a:r>
              <a:rPr lang="en-US" dirty="0"/>
              <a:t>“Complex Wound” or “Plastic Surgery” for Complex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483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5412</TotalTime>
  <Words>207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HAPI Tool </vt:lpstr>
      <vt:lpstr>ADT Events</vt:lpstr>
      <vt:lpstr>Braden row</vt:lpstr>
      <vt:lpstr>OR Information (Time in OR, Positioning)</vt:lpstr>
      <vt:lpstr>Contributing Factors</vt:lpstr>
      <vt:lpstr>HOB elevation</vt:lpstr>
      <vt:lpstr>Wound Consults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Reuscher, Christine</dc:creator>
  <cp:lastModifiedBy>Reuscher, Christine</cp:lastModifiedBy>
  <cp:revision>11</cp:revision>
  <cp:lastPrinted>2018-11-20T14:06:30Z</cp:lastPrinted>
  <dcterms:created xsi:type="dcterms:W3CDTF">2018-11-16T22:05:53Z</dcterms:created>
  <dcterms:modified xsi:type="dcterms:W3CDTF">2018-11-20T16:18:28Z</dcterms:modified>
</cp:coreProperties>
</file>