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6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18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7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4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7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D6C914-BD18-4199-8F46-2F781EC5708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9F6C-B87E-4266-BFE6-99B457D6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48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20B1-C666-48A7-B5F7-E4A84A19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43" y="18311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Pressure Injury Prevention Items</a:t>
            </a:r>
            <a:br>
              <a:rPr lang="en-US" dirty="0"/>
            </a:br>
            <a:r>
              <a:rPr lang="en-US" sz="3600" dirty="0"/>
              <a:t>Vanderbilt University Adult Hospital (VUAH)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CB0388E7-7633-44B1-99DB-526D42E88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" t="2481" r="18300" b="7963"/>
          <a:stretch/>
        </p:blipFill>
        <p:spPr>
          <a:xfrm>
            <a:off x="231387" y="1690688"/>
            <a:ext cx="1162125" cy="1054359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ABDD9E7-6E99-49AD-9F34-9DA35E8F8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3" t="2578" r="24334" b="2409"/>
          <a:stretch/>
        </p:blipFill>
        <p:spPr>
          <a:xfrm>
            <a:off x="227232" y="4144890"/>
            <a:ext cx="1005296" cy="1053059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9438ED3-582A-4012-B453-B4634AEFD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7" t="2713" r="24083" b="3536"/>
          <a:stretch/>
        </p:blipFill>
        <p:spPr>
          <a:xfrm>
            <a:off x="3770449" y="3013880"/>
            <a:ext cx="1053059" cy="10530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770AE5-F56E-4235-944B-F2EBE6B12F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2" t="14932" r="2064" b="7933"/>
          <a:stretch/>
        </p:blipFill>
        <p:spPr>
          <a:xfrm>
            <a:off x="3586134" y="5483320"/>
            <a:ext cx="1237374" cy="1049869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26F1B48-9626-42CE-B15B-E19BEA70A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720" y="3506539"/>
            <a:ext cx="1687699" cy="122808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8456FC2-4373-4DCE-9E2E-11074FD88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r="6043" b="1"/>
          <a:stretch/>
        </p:blipFill>
        <p:spPr bwMode="auto">
          <a:xfrm>
            <a:off x="9921497" y="1796215"/>
            <a:ext cx="1395253" cy="13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E146F33-2959-4989-BF8F-F510F993D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6283" y="5397866"/>
            <a:ext cx="1160467" cy="13572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6FC59B-7F09-4E49-B738-FEC0927B8296}"/>
              </a:ext>
            </a:extLst>
          </p:cNvPr>
          <p:cNvSpPr txBox="1"/>
          <p:nvPr/>
        </p:nvSpPr>
        <p:spPr>
          <a:xfrm>
            <a:off x="1407376" y="1666811"/>
            <a:ext cx="3416132" cy="1199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Sacral Mepilex #84549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Utilize anywhere on body.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Don’t use if consistently incontinent.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Does NOT take the place of turning!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2645F-32AB-4517-89C6-9C1F6D67D4F2}"/>
              </a:ext>
            </a:extLst>
          </p:cNvPr>
          <p:cNvSpPr txBox="1"/>
          <p:nvPr/>
        </p:nvSpPr>
        <p:spPr>
          <a:xfrm>
            <a:off x="231388" y="3013880"/>
            <a:ext cx="35390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Mepilex Flex #84931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Utilize anywhere on body.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Great under devices!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44AA2-BF21-4C65-ADCD-5466F2BCF189}"/>
              </a:ext>
            </a:extLst>
          </p:cNvPr>
          <p:cNvSpPr txBox="1"/>
          <p:nvPr/>
        </p:nvSpPr>
        <p:spPr>
          <a:xfrm>
            <a:off x="1232528" y="4182286"/>
            <a:ext cx="35909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Mepilex Heel #137351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Utilize anywhere on body.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 WITH offloading boots.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Does NOT take the place of floating heels!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4D3D3D-E5B2-4AF9-8917-32860C8BDADF}"/>
              </a:ext>
            </a:extLst>
          </p:cNvPr>
          <p:cNvSpPr txBox="1"/>
          <p:nvPr/>
        </p:nvSpPr>
        <p:spPr>
          <a:xfrm>
            <a:off x="227232" y="5408091"/>
            <a:ext cx="33589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Prevalon</a:t>
            </a:r>
            <a:r>
              <a:rPr lang="en-US" sz="1200" dirty="0"/>
              <a:t> Offloading Boot #23615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 WITH Mepilex Heel.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Does NOT take the place of floating heels!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Ensure heel is in “pocket” every time you move patient.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A987A-8FB3-4826-A0DF-62F8C319C130}"/>
              </a:ext>
            </a:extLst>
          </p:cNvPr>
          <p:cNvSpPr txBox="1"/>
          <p:nvPr/>
        </p:nvSpPr>
        <p:spPr>
          <a:xfrm>
            <a:off x="5990721" y="1690688"/>
            <a:ext cx="393077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Medline Comfort Glid Repositioning Sheets and Wedges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Standard: #112080 and #112084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Bariatric: #119381 and #119382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Reduces shear/ friction during bed mobility.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Helps to offload sacral/ ischial areas for prevention.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AD4A5-560E-459D-B286-444E2755EF49}"/>
              </a:ext>
            </a:extLst>
          </p:cNvPr>
          <p:cNvSpPr txBox="1"/>
          <p:nvPr/>
        </p:nvSpPr>
        <p:spPr>
          <a:xfrm>
            <a:off x="7678419" y="3426160"/>
            <a:ext cx="363833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Medline Chair Cushion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Standard #84931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Bariatric #89576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Should be used for at risk patient in chair.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Does NOT take the place of repositioning your patient while in chair!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DA79A-977F-4C86-8262-7D5328673802}"/>
              </a:ext>
            </a:extLst>
          </p:cNvPr>
          <p:cNvSpPr txBox="1"/>
          <p:nvPr/>
        </p:nvSpPr>
        <p:spPr>
          <a:xfrm>
            <a:off x="5990719" y="5397866"/>
            <a:ext cx="416556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Protecta</a:t>
            </a:r>
            <a:r>
              <a:rPr lang="en-US" sz="1200" dirty="0"/>
              <a:t>-Gel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Available per request from Respiratory Therapy.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Utilize under CPAP/ BiPAP or other devices.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For the bridge of nose/ face area.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09492-B1A9-4634-B623-F2BF3AFB833E}"/>
              </a:ext>
            </a:extLst>
          </p:cNvPr>
          <p:cNvSpPr txBox="1"/>
          <p:nvPr/>
        </p:nvSpPr>
        <p:spPr>
          <a:xfrm>
            <a:off x="7426354" y="1288642"/>
            <a:ext cx="445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https://www.vumc.org/pip/resources</a:t>
            </a:r>
          </a:p>
        </p:txBody>
      </p:sp>
    </p:spTree>
    <p:extLst>
      <p:ext uri="{BB962C8B-B14F-4D97-AF65-F5344CB8AC3E}">
        <p14:creationId xmlns:p14="http://schemas.microsoft.com/office/powerpoint/2010/main" val="2303818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211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Pressure Injury Prevention Items Vanderbilt University Adult Hospital (VUAH)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Injury Prevention Items Vanderbilt University Adult Hospital (VUAH)</dc:title>
  <dc:creator>Mailloux, Lance Paul</dc:creator>
  <cp:lastModifiedBy>Mailloux, Lance Paul</cp:lastModifiedBy>
  <cp:revision>3</cp:revision>
  <dcterms:created xsi:type="dcterms:W3CDTF">2021-08-24T18:47:00Z</dcterms:created>
  <dcterms:modified xsi:type="dcterms:W3CDTF">2021-08-25T14:22:15Z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2021-08-24T18:47:00Z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2fb96f11-c184-4d27-93ab-622415b28e11</vt:lpwstr>
  </property>
  <property fmtid="{D5CDD505-2E9C-101B-9397-08002B2CF9AE}" pid="8" name="MSIP_Label_792c8cef-6f2b-4af1-b4ac-d815ff795cd6_ContentBits">
    <vt:lpwstr>0</vt:lpwstr>
  </property>
</Properties>
</file>