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5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9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2546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35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12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57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4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4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8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6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1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1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7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4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CAE39-04B3-4E43-AE89-1AD273727FB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B5BE-452A-4B29-873D-9327A4FF7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002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F9E774-F054-4892-8E69-C76B2C854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EF6A099-2A38-4C66-88FF-FDBCB564E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0D98427-7B26-46E2-93FE-CB8CD3854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5A4233-F980-4EF6-B2C0-D7C63E752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0DC6BA-40A7-4EFB-AD66-90A09D674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The </a:t>
            </a:r>
            <a:r>
              <a:rPr lang="en-US" b="1" u="sng" dirty="0">
                <a:solidFill>
                  <a:srgbClr val="FFFFFF"/>
                </a:solidFill>
              </a:rPr>
              <a:t>Bottom</a:t>
            </a:r>
            <a:r>
              <a:rPr lang="en-US" b="1" dirty="0">
                <a:solidFill>
                  <a:srgbClr val="FFFFFF"/>
                </a:solidFill>
              </a:rPr>
              <a:t> Line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B7E3E62-AACE-4D18-93B3-B4C452E28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4EC3E-8025-48FC-A1C3-FB2EF2980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8026" y="2157335"/>
            <a:ext cx="3952513" cy="4521127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286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n-US" sz="1800" b="1" kern="1400" dirty="0">
              <a:ln>
                <a:noFill/>
              </a:ln>
              <a:solidFill>
                <a:srgbClr val="000000"/>
              </a:solidFill>
              <a:effectLst/>
              <a:latin typeface="Symbol" panose="05050102010706020507" pitchFamily="18" charset="2"/>
            </a:endParaRPr>
          </a:p>
          <a:p>
            <a:pPr marL="2286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Correctly identifying the anatomical location of a wound is essential!</a:t>
            </a:r>
            <a:endParaRPr lang="en-US" sz="1800" b="1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6858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It impacts billing, coding, and patient care.</a:t>
            </a:r>
          </a:p>
          <a:p>
            <a:pPr marL="6858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n-US" sz="1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286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Remember to label:</a:t>
            </a:r>
            <a:endParaRPr lang="en-US" sz="1800" b="1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6858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Left, right, lateral, medial, etc. as needed.</a:t>
            </a:r>
          </a:p>
          <a:p>
            <a:pPr marL="6858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endParaRPr lang="en-US" sz="1800" b="1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28600" marR="0" indent="-22860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Symbol" panose="05050102010706020507" pitchFamily="18" charset="2"/>
              </a:rPr>
              <a:t>·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EACH WOUND must be documented individually! </a:t>
            </a:r>
            <a:endParaRPr lang="en-US" sz="1800" b="1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FFFFFF"/>
              </a:solidFill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21B5709-714B-4EA8-8C75-C105D9B4D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964F653-C8C1-47C9-9522-661955FFC6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3085" y="1344193"/>
            <a:ext cx="5629268" cy="4162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</a:extLst>
        </p:spPr>
      </p:pic>
      <p:sp>
        <p:nvSpPr>
          <p:cNvPr id="11" name="Arrow: Down 10">
            <a:extLst>
              <a:ext uri="{FF2B5EF4-FFF2-40B4-BE49-F238E27FC236}">
                <a16:creationId xmlns:a16="http://schemas.microsoft.com/office/drawing/2014/main" id="{7C37F523-2157-42D0-9AFD-07F60CE7FEC8}"/>
              </a:ext>
            </a:extLst>
          </p:cNvPr>
          <p:cNvSpPr/>
          <p:nvPr/>
        </p:nvSpPr>
        <p:spPr>
          <a:xfrm rot="2534877">
            <a:off x="9817020" y="1249154"/>
            <a:ext cx="379110" cy="232934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C70422-7292-4833-B43C-3DC71B03DAFA}"/>
              </a:ext>
            </a:extLst>
          </p:cNvPr>
          <p:cNvSpPr txBox="1"/>
          <p:nvPr/>
        </p:nvSpPr>
        <p:spPr>
          <a:xfrm>
            <a:off x="10565609" y="1189907"/>
            <a:ext cx="925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Sacrum</a:t>
            </a:r>
          </a:p>
        </p:txBody>
      </p:sp>
    </p:spTree>
    <p:extLst>
      <p:ext uri="{BB962C8B-B14F-4D97-AF65-F5344CB8AC3E}">
        <p14:creationId xmlns:p14="http://schemas.microsoft.com/office/powerpoint/2010/main" val="846519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53</TotalTime>
  <Words>55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Symbol</vt:lpstr>
      <vt:lpstr>Trebuchet MS</vt:lpstr>
      <vt:lpstr>Berlin</vt:lpstr>
      <vt:lpstr>The Bottom 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Mailloux, Lance Paul</dc:creator>
  <cp:lastModifiedBy>Mailloux, Lance Paul</cp:lastModifiedBy>
  <cp:revision>4</cp:revision>
  <dcterms:created xsi:type="dcterms:W3CDTF">2021-08-05T15:50:44Z</dcterms:created>
  <dcterms:modified xsi:type="dcterms:W3CDTF">2021-08-05T16:43:53Z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2021-08-05T15:50:44Z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890bd419-8ec7-4f55-9a91-25bd3b384bf7</vt:lpwstr>
  </property>
  <property fmtid="{D5CDD505-2E9C-101B-9397-08002B2CF9AE}" pid="8" name="MSIP_Label_792c8cef-6f2b-4af1-b4ac-d815ff795cd6_ContentBits">
    <vt:lpwstr>0</vt:lpwstr>
  </property>
</Properties>
</file>