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51206400" cy="38404800"/>
  <p:notesSz cx="7010400" cy="9296400"/>
  <p:defaultTextStyle>
    <a:defPPr>
      <a:defRPr lang="en-US"/>
    </a:defPPr>
    <a:lvl1pPr marL="0" algn="l" defTabSz="5120280" rtl="0" eaLnBrk="1" latinLnBrk="0" hangingPunct="1">
      <a:defRPr sz="10100" kern="1200">
        <a:solidFill>
          <a:schemeClr val="tx1"/>
        </a:solidFill>
        <a:latin typeface="+mn-lt"/>
        <a:ea typeface="+mn-ea"/>
        <a:cs typeface="+mn-cs"/>
      </a:defRPr>
    </a:lvl1pPr>
    <a:lvl2pPr marL="2560140" algn="l" defTabSz="5120280" rtl="0" eaLnBrk="1" latinLnBrk="0" hangingPunct="1">
      <a:defRPr sz="10100" kern="1200">
        <a:solidFill>
          <a:schemeClr val="tx1"/>
        </a:solidFill>
        <a:latin typeface="+mn-lt"/>
        <a:ea typeface="+mn-ea"/>
        <a:cs typeface="+mn-cs"/>
      </a:defRPr>
    </a:lvl2pPr>
    <a:lvl3pPr marL="5120280" algn="l" defTabSz="5120280" rtl="0" eaLnBrk="1" latinLnBrk="0" hangingPunct="1">
      <a:defRPr sz="10100" kern="1200">
        <a:solidFill>
          <a:schemeClr val="tx1"/>
        </a:solidFill>
        <a:latin typeface="+mn-lt"/>
        <a:ea typeface="+mn-ea"/>
        <a:cs typeface="+mn-cs"/>
      </a:defRPr>
    </a:lvl3pPr>
    <a:lvl4pPr marL="7680419" algn="l" defTabSz="5120280" rtl="0" eaLnBrk="1" latinLnBrk="0" hangingPunct="1">
      <a:defRPr sz="10100" kern="1200">
        <a:solidFill>
          <a:schemeClr val="tx1"/>
        </a:solidFill>
        <a:latin typeface="+mn-lt"/>
        <a:ea typeface="+mn-ea"/>
        <a:cs typeface="+mn-cs"/>
      </a:defRPr>
    </a:lvl4pPr>
    <a:lvl5pPr marL="10240559" algn="l" defTabSz="5120280" rtl="0" eaLnBrk="1" latinLnBrk="0" hangingPunct="1">
      <a:defRPr sz="10100" kern="1200">
        <a:solidFill>
          <a:schemeClr val="tx1"/>
        </a:solidFill>
        <a:latin typeface="+mn-lt"/>
        <a:ea typeface="+mn-ea"/>
        <a:cs typeface="+mn-cs"/>
      </a:defRPr>
    </a:lvl5pPr>
    <a:lvl6pPr marL="12800701" algn="l" defTabSz="5120280" rtl="0" eaLnBrk="1" latinLnBrk="0" hangingPunct="1">
      <a:defRPr sz="10100" kern="1200">
        <a:solidFill>
          <a:schemeClr val="tx1"/>
        </a:solidFill>
        <a:latin typeface="+mn-lt"/>
        <a:ea typeface="+mn-ea"/>
        <a:cs typeface="+mn-cs"/>
      </a:defRPr>
    </a:lvl6pPr>
    <a:lvl7pPr marL="15360841" algn="l" defTabSz="5120280" rtl="0" eaLnBrk="1" latinLnBrk="0" hangingPunct="1">
      <a:defRPr sz="10100" kern="1200">
        <a:solidFill>
          <a:schemeClr val="tx1"/>
        </a:solidFill>
        <a:latin typeface="+mn-lt"/>
        <a:ea typeface="+mn-ea"/>
        <a:cs typeface="+mn-cs"/>
      </a:defRPr>
    </a:lvl7pPr>
    <a:lvl8pPr marL="17920980" algn="l" defTabSz="5120280" rtl="0" eaLnBrk="1" latinLnBrk="0" hangingPunct="1">
      <a:defRPr sz="10100" kern="1200">
        <a:solidFill>
          <a:schemeClr val="tx1"/>
        </a:solidFill>
        <a:latin typeface="+mn-lt"/>
        <a:ea typeface="+mn-ea"/>
        <a:cs typeface="+mn-cs"/>
      </a:defRPr>
    </a:lvl8pPr>
    <a:lvl9pPr marL="20481120" algn="l" defTabSz="512028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6C263-441D-41CC-AE1B-7C08F1E88221}" v="50" dt="2024-04-30T19:17:1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9" autoAdjust="0"/>
    <p:restoredTop sz="94681"/>
  </p:normalViewPr>
  <p:slideViewPr>
    <p:cSldViewPr showGuides="1">
      <p:cViewPr>
        <p:scale>
          <a:sx n="26" d="100"/>
          <a:sy n="26" d="100"/>
        </p:scale>
        <p:origin x="1098" y="-798"/>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Cathy A" userId="3f657e33-452e-41b3-86e8-917d335fae8a" providerId="ADAL" clId="{CFC6C263-441D-41CC-AE1B-7C08F1E88221}"/>
    <pc:docChg chg="undo custSel modSld modNotesMaster">
      <pc:chgData name="Lee, Cathy A" userId="3f657e33-452e-41b3-86e8-917d335fae8a" providerId="ADAL" clId="{CFC6C263-441D-41CC-AE1B-7C08F1E88221}" dt="2024-04-30T19:17:10.657" v="1941"/>
      <pc:docMkLst>
        <pc:docMk/>
      </pc:docMkLst>
      <pc:sldChg chg="addSp delSp modSp mod modTransition modNotes">
        <pc:chgData name="Lee, Cathy A" userId="3f657e33-452e-41b3-86e8-917d335fae8a" providerId="ADAL" clId="{CFC6C263-441D-41CC-AE1B-7C08F1E88221}" dt="2024-04-30T19:17:10.657" v="1941"/>
        <pc:sldMkLst>
          <pc:docMk/>
          <pc:sldMk cId="124548196" sldId="256"/>
        </pc:sldMkLst>
        <pc:spChg chg="mod">
          <ac:chgData name="Lee, Cathy A" userId="3f657e33-452e-41b3-86e8-917d335fae8a" providerId="ADAL" clId="{CFC6C263-441D-41CC-AE1B-7C08F1E88221}" dt="2024-04-09T12:29:38.619" v="422" actId="20577"/>
          <ac:spMkLst>
            <pc:docMk/>
            <pc:sldMk cId="124548196" sldId="256"/>
            <ac:spMk id="6" creationId="{D5953460-2E16-4C9E-87DA-966500F8D69E}"/>
          </ac:spMkLst>
        </pc:spChg>
        <pc:spChg chg="add del">
          <ac:chgData name="Lee, Cathy A" userId="3f657e33-452e-41b3-86e8-917d335fae8a" providerId="ADAL" clId="{CFC6C263-441D-41CC-AE1B-7C08F1E88221}" dt="2024-04-09T12:41:17.769" v="425" actId="22"/>
          <ac:spMkLst>
            <pc:docMk/>
            <pc:sldMk cId="124548196" sldId="256"/>
            <ac:spMk id="7" creationId="{01B6B1AC-DF47-8D0E-B91C-FF7A61EB02FD}"/>
          </ac:spMkLst>
        </pc:spChg>
        <pc:spChg chg="add del mod">
          <ac:chgData name="Lee, Cathy A" userId="3f657e33-452e-41b3-86e8-917d335fae8a" providerId="ADAL" clId="{CFC6C263-441D-41CC-AE1B-7C08F1E88221}" dt="2024-04-09T12:41:45.382" v="430" actId="478"/>
          <ac:spMkLst>
            <pc:docMk/>
            <pc:sldMk cId="124548196" sldId="256"/>
            <ac:spMk id="9" creationId="{1A2AC1EE-0B1C-BDD4-DFE4-DF90E746E6C0}"/>
          </ac:spMkLst>
        </pc:spChg>
        <pc:spChg chg="add del mod">
          <ac:chgData name="Lee, Cathy A" userId="3f657e33-452e-41b3-86e8-917d335fae8a" providerId="ADAL" clId="{CFC6C263-441D-41CC-AE1B-7C08F1E88221}" dt="2024-04-09T12:42:55.543" v="474" actId="478"/>
          <ac:spMkLst>
            <pc:docMk/>
            <pc:sldMk cId="124548196" sldId="256"/>
            <ac:spMk id="11" creationId="{C3E987DE-0EF4-CF96-4867-19E0E0FAE9F8}"/>
          </ac:spMkLst>
        </pc:spChg>
        <pc:spChg chg="add del mod">
          <ac:chgData name="Lee, Cathy A" userId="3f657e33-452e-41b3-86e8-917d335fae8a" providerId="ADAL" clId="{CFC6C263-441D-41CC-AE1B-7C08F1E88221}" dt="2024-04-09T12:45:22.911" v="520" actId="478"/>
          <ac:spMkLst>
            <pc:docMk/>
            <pc:sldMk cId="124548196" sldId="256"/>
            <ac:spMk id="14" creationId="{124D276A-C098-33AA-B283-7FB440CCBC12}"/>
          </ac:spMkLst>
        </pc:spChg>
        <pc:spChg chg="mod">
          <ac:chgData name="Lee, Cathy A" userId="3f657e33-452e-41b3-86e8-917d335fae8a" providerId="ADAL" clId="{CFC6C263-441D-41CC-AE1B-7C08F1E88221}" dt="2024-04-09T12:01:04.572" v="408" actId="20577"/>
          <ac:spMkLst>
            <pc:docMk/>
            <pc:sldMk cId="124548196" sldId="256"/>
            <ac:spMk id="22" creationId="{00000000-0000-0000-0000-000000000000}"/>
          </ac:spMkLst>
        </pc:spChg>
        <pc:spChg chg="add del mod">
          <ac:chgData name="Lee, Cathy A" userId="3f657e33-452e-41b3-86e8-917d335fae8a" providerId="ADAL" clId="{CFC6C263-441D-41CC-AE1B-7C08F1E88221}" dt="2024-04-09T12:50:18.368" v="525" actId="478"/>
          <ac:spMkLst>
            <pc:docMk/>
            <pc:sldMk cId="124548196" sldId="256"/>
            <ac:spMk id="23" creationId="{45CA324A-C15D-A186-E88D-9C9428268917}"/>
          </ac:spMkLst>
        </pc:spChg>
        <pc:spChg chg="mod">
          <ac:chgData name="Lee, Cathy A" userId="3f657e33-452e-41b3-86e8-917d335fae8a" providerId="ADAL" clId="{CFC6C263-441D-41CC-AE1B-7C08F1E88221}" dt="2024-04-09T13:04:36.175" v="950" actId="20577"/>
          <ac:spMkLst>
            <pc:docMk/>
            <pc:sldMk cId="124548196" sldId="256"/>
            <ac:spMk id="28" creationId="{00000000-0000-0000-0000-000000000000}"/>
          </ac:spMkLst>
        </pc:spChg>
        <pc:spChg chg="add del mod">
          <ac:chgData name="Lee, Cathy A" userId="3f657e33-452e-41b3-86e8-917d335fae8a" providerId="ADAL" clId="{CFC6C263-441D-41CC-AE1B-7C08F1E88221}" dt="2024-04-09T12:52:30.407" v="534"/>
          <ac:spMkLst>
            <pc:docMk/>
            <pc:sldMk cId="124548196" sldId="256"/>
            <ac:spMk id="31" creationId="{455249DA-C23F-15BC-6E14-EC7C33B13F30}"/>
          </ac:spMkLst>
        </pc:spChg>
        <pc:spChg chg="add del mod">
          <ac:chgData name="Lee, Cathy A" userId="3f657e33-452e-41b3-86e8-917d335fae8a" providerId="ADAL" clId="{CFC6C263-441D-41CC-AE1B-7C08F1E88221}" dt="2024-04-09T12:54:04.757" v="547" actId="478"/>
          <ac:spMkLst>
            <pc:docMk/>
            <pc:sldMk cId="124548196" sldId="256"/>
            <ac:spMk id="34" creationId="{AE7A7397-6A3D-C957-DB80-41A4EF8F92AB}"/>
          </ac:spMkLst>
        </pc:spChg>
        <pc:graphicFrameChg chg="mod">
          <ac:chgData name="Lee, Cathy A" userId="3f657e33-452e-41b3-86e8-917d335fae8a" providerId="ADAL" clId="{CFC6C263-441D-41CC-AE1B-7C08F1E88221}" dt="2024-04-09T13:18:24.001" v="1875" actId="1076"/>
          <ac:graphicFrameMkLst>
            <pc:docMk/>
            <pc:sldMk cId="124548196" sldId="256"/>
            <ac:graphicFrameMk id="3" creationId="{B8DA73F9-D38E-7DAF-230C-9F7A5D5025B1}"/>
          </ac:graphicFrameMkLst>
        </pc:graphicFrameChg>
        <pc:graphicFrameChg chg="add del mod modGraphic">
          <ac:chgData name="Lee, Cathy A" userId="3f657e33-452e-41b3-86e8-917d335fae8a" providerId="ADAL" clId="{CFC6C263-441D-41CC-AE1B-7C08F1E88221}" dt="2024-04-09T12:51:54.840" v="528" actId="478"/>
          <ac:graphicFrameMkLst>
            <pc:docMk/>
            <pc:sldMk cId="124548196" sldId="256"/>
            <ac:graphicFrameMk id="24" creationId="{DC66AE51-0FBC-540C-EB97-F09FCF9C6D67}"/>
          </ac:graphicFrameMkLst>
        </pc:graphicFrameChg>
        <pc:graphicFrameChg chg="add del modGraphic">
          <ac:chgData name="Lee, Cathy A" userId="3f657e33-452e-41b3-86e8-917d335fae8a" providerId="ADAL" clId="{CFC6C263-441D-41CC-AE1B-7C08F1E88221}" dt="2024-04-09T12:52:30.401" v="532" actId="478"/>
          <ac:graphicFrameMkLst>
            <pc:docMk/>
            <pc:sldMk cId="124548196" sldId="256"/>
            <ac:graphicFrameMk id="29" creationId="{D6D69085-8DD5-1C27-DFBA-C9795AEED9C8}"/>
          </ac:graphicFrameMkLst>
        </pc:graphicFrameChg>
        <pc:graphicFrameChg chg="add del mod modGraphic">
          <ac:chgData name="Lee, Cathy A" userId="3f657e33-452e-41b3-86e8-917d335fae8a" providerId="ADAL" clId="{CFC6C263-441D-41CC-AE1B-7C08F1E88221}" dt="2024-04-09T12:53:48.178" v="543" actId="478"/>
          <ac:graphicFrameMkLst>
            <pc:docMk/>
            <pc:sldMk cId="124548196" sldId="256"/>
            <ac:graphicFrameMk id="32" creationId="{2355CAA4-254B-8768-9A47-CB30AEB03522}"/>
          </ac:graphicFrameMkLst>
        </pc:graphicFrameChg>
        <pc:graphicFrameChg chg="add mod modGraphic">
          <ac:chgData name="Lee, Cathy A" userId="3f657e33-452e-41b3-86e8-917d335fae8a" providerId="ADAL" clId="{CFC6C263-441D-41CC-AE1B-7C08F1E88221}" dt="2024-04-09T13:23:56.826" v="1900" actId="947"/>
          <ac:graphicFrameMkLst>
            <pc:docMk/>
            <pc:sldMk cId="124548196" sldId="256"/>
            <ac:graphicFrameMk id="36" creationId="{B5F51E59-5FC1-3C77-22D0-F57B0838033C}"/>
          </ac:graphicFrameMkLst>
        </pc:graphicFrameChg>
        <pc:graphicFrameChg chg="add del mod modGraphic">
          <ac:chgData name="Lee, Cathy A" userId="3f657e33-452e-41b3-86e8-917d335fae8a" providerId="ADAL" clId="{CFC6C263-441D-41CC-AE1B-7C08F1E88221}" dt="2024-04-09T13:22:46.507" v="1899" actId="122"/>
          <ac:graphicFrameMkLst>
            <pc:docMk/>
            <pc:sldMk cId="124548196" sldId="256"/>
            <ac:graphicFrameMk id="37" creationId="{A0BEDE1F-0E5B-07B4-3D55-231BF41D77AA}"/>
          </ac:graphicFrameMkLst>
        </pc:graphicFrameChg>
        <pc:picChg chg="add del mod">
          <ac:chgData name="Lee, Cathy A" userId="3f657e33-452e-41b3-86e8-917d335fae8a" providerId="ADAL" clId="{CFC6C263-441D-41CC-AE1B-7C08F1E88221}" dt="2024-04-30T18:37:30.496" v="1903"/>
          <ac:picMkLst>
            <pc:docMk/>
            <pc:sldMk cId="124548196" sldId="256"/>
            <ac:picMk id="11" creationId="{6E6DD56A-0F6D-7EEA-B196-C3D652129618}"/>
          </ac:picMkLst>
        </pc:picChg>
        <pc:picChg chg="mod">
          <ac:chgData name="Lee, Cathy A" userId="3f657e33-452e-41b3-86e8-917d335fae8a" providerId="ADAL" clId="{CFC6C263-441D-41CC-AE1B-7C08F1E88221}" dt="2024-04-09T13:18:27.142" v="1876" actId="1076"/>
          <ac:picMkLst>
            <pc:docMk/>
            <pc:sldMk cId="124548196" sldId="256"/>
            <ac:picMk id="19" creationId="{CE765927-B856-CB7A-46DD-88737ADED442}"/>
          </ac:picMkLst>
        </pc:picChg>
        <pc:picChg chg="add del mod">
          <ac:chgData name="Lee, Cathy A" userId="3f657e33-452e-41b3-86e8-917d335fae8a" providerId="ADAL" clId="{CFC6C263-441D-41CC-AE1B-7C08F1E88221}" dt="2024-04-30T18:39:19.225" v="1906"/>
          <ac:picMkLst>
            <pc:docMk/>
            <pc:sldMk cId="124548196" sldId="256"/>
            <ac:picMk id="23" creationId="{BA4EB6B3-6BA0-6996-D157-FC55AB6091AE}"/>
          </ac:picMkLst>
        </pc:picChg>
        <pc:picChg chg="add del mod">
          <ac:chgData name="Lee, Cathy A" userId="3f657e33-452e-41b3-86e8-917d335fae8a" providerId="ADAL" clId="{CFC6C263-441D-41CC-AE1B-7C08F1E88221}" dt="2024-04-30T18:42:29.453" v="1909"/>
          <ac:picMkLst>
            <pc:docMk/>
            <pc:sldMk cId="124548196" sldId="256"/>
            <ac:picMk id="29" creationId="{7BAE3251-F2D5-CDB7-66C5-7DE6D225B78D}"/>
          </ac:picMkLst>
        </pc:picChg>
        <pc:picChg chg="del mod">
          <ac:chgData name="Lee, Cathy A" userId="3f657e33-452e-41b3-86e8-917d335fae8a" providerId="ADAL" clId="{CFC6C263-441D-41CC-AE1B-7C08F1E88221}" dt="2024-04-09T13:19:26.154" v="1883" actId="478"/>
          <ac:picMkLst>
            <pc:docMk/>
            <pc:sldMk cId="124548196" sldId="256"/>
            <ac:picMk id="33" creationId="{6EF185A4-FFF4-4097-5B12-14CD48573FC1}"/>
          </ac:picMkLst>
        </pc:picChg>
        <pc:picChg chg="add del mod">
          <ac:chgData name="Lee, Cathy A" userId="3f657e33-452e-41b3-86e8-917d335fae8a" providerId="ADAL" clId="{CFC6C263-441D-41CC-AE1B-7C08F1E88221}" dt="2024-04-30T18:53:21.978" v="1912"/>
          <ac:picMkLst>
            <pc:docMk/>
            <pc:sldMk cId="124548196" sldId="256"/>
            <ac:picMk id="34" creationId="{7ED0E1F1-ED7F-46CB-A47D-B19AB06FD29E}"/>
          </ac:picMkLst>
        </pc:picChg>
        <pc:picChg chg="mod">
          <ac:chgData name="Lee, Cathy A" userId="3f657e33-452e-41b3-86e8-917d335fae8a" providerId="ADAL" clId="{CFC6C263-441D-41CC-AE1B-7C08F1E88221}" dt="2024-04-09T13:18:18.783" v="1874" actId="1076"/>
          <ac:picMkLst>
            <pc:docMk/>
            <pc:sldMk cId="124548196" sldId="256"/>
            <ac:picMk id="35" creationId="{337CC678-56CB-F352-24AE-763D2BD20295}"/>
          </ac:picMkLst>
        </pc:picChg>
        <pc:picChg chg="add del mod">
          <ac:chgData name="Lee, Cathy A" userId="3f657e33-452e-41b3-86e8-917d335fae8a" providerId="ADAL" clId="{CFC6C263-441D-41CC-AE1B-7C08F1E88221}" dt="2024-04-30T18:54:15.087" v="1915"/>
          <ac:picMkLst>
            <pc:docMk/>
            <pc:sldMk cId="124548196" sldId="256"/>
            <ac:picMk id="40" creationId="{AA73205F-6943-F0F4-6C7F-160E04805058}"/>
          </ac:picMkLst>
        </pc:picChg>
        <pc:picChg chg="add del mod">
          <ac:chgData name="Lee, Cathy A" userId="3f657e33-452e-41b3-86e8-917d335fae8a" providerId="ADAL" clId="{CFC6C263-441D-41CC-AE1B-7C08F1E88221}" dt="2024-04-30T18:55:30.616" v="1918"/>
          <ac:picMkLst>
            <pc:docMk/>
            <pc:sldMk cId="124548196" sldId="256"/>
            <ac:picMk id="43" creationId="{5087997B-55AB-9A92-2BEE-AF651BB3FB27}"/>
          </ac:picMkLst>
        </pc:picChg>
        <pc:picChg chg="add del mod">
          <ac:chgData name="Lee, Cathy A" userId="3f657e33-452e-41b3-86e8-917d335fae8a" providerId="ADAL" clId="{CFC6C263-441D-41CC-AE1B-7C08F1E88221}" dt="2024-04-30T18:58:20.519" v="1921"/>
          <ac:picMkLst>
            <pc:docMk/>
            <pc:sldMk cId="124548196" sldId="256"/>
            <ac:picMk id="46" creationId="{6520EFF1-7956-2300-77C4-E155FEE17B9B}"/>
          </ac:picMkLst>
        </pc:picChg>
        <pc:picChg chg="add del mod">
          <ac:chgData name="Lee, Cathy A" userId="3f657e33-452e-41b3-86e8-917d335fae8a" providerId="ADAL" clId="{CFC6C263-441D-41CC-AE1B-7C08F1E88221}" dt="2024-04-30T19:02:45.412" v="1924"/>
          <ac:picMkLst>
            <pc:docMk/>
            <pc:sldMk cId="124548196" sldId="256"/>
            <ac:picMk id="57" creationId="{34148ABD-BAF1-AEE4-5E72-1A30FBD80B77}"/>
          </ac:picMkLst>
        </pc:picChg>
        <pc:picChg chg="add del mod">
          <ac:chgData name="Lee, Cathy A" userId="3f657e33-452e-41b3-86e8-917d335fae8a" providerId="ADAL" clId="{CFC6C263-441D-41CC-AE1B-7C08F1E88221}" dt="2024-04-30T19:02:53.071" v="1927"/>
          <ac:picMkLst>
            <pc:docMk/>
            <pc:sldMk cId="124548196" sldId="256"/>
            <ac:picMk id="60" creationId="{9AD988D8-1171-A256-4BD5-D9F8A69588BB}"/>
          </ac:picMkLst>
        </pc:picChg>
        <pc:picChg chg="add del mod">
          <ac:chgData name="Lee, Cathy A" userId="3f657e33-452e-41b3-86e8-917d335fae8a" providerId="ADAL" clId="{CFC6C263-441D-41CC-AE1B-7C08F1E88221}" dt="2024-04-30T19:03:09.547" v="1930"/>
          <ac:picMkLst>
            <pc:docMk/>
            <pc:sldMk cId="124548196" sldId="256"/>
            <ac:picMk id="1025" creationId="{93B2DE9C-B2E0-152D-F88B-79EDDE0462AB}"/>
          </ac:picMkLst>
        </pc:picChg>
        <pc:picChg chg="mod">
          <ac:chgData name="Lee, Cathy A" userId="3f657e33-452e-41b3-86e8-917d335fae8a" providerId="ADAL" clId="{CFC6C263-441D-41CC-AE1B-7C08F1E88221}" dt="2024-04-09T13:18:13.579" v="1873" actId="1076"/>
          <ac:picMkLst>
            <pc:docMk/>
            <pc:sldMk cId="124548196" sldId="256"/>
            <ac:picMk id="1026" creationId="{1A918927-EC78-BA01-5C5E-FD553CD988F6}"/>
          </ac:picMkLst>
        </pc:picChg>
        <pc:picChg chg="add del mod">
          <ac:chgData name="Lee, Cathy A" userId="3f657e33-452e-41b3-86e8-917d335fae8a" providerId="ADAL" clId="{CFC6C263-441D-41CC-AE1B-7C08F1E88221}" dt="2024-04-30T19:04:56.022" v="1933"/>
          <ac:picMkLst>
            <pc:docMk/>
            <pc:sldMk cId="124548196" sldId="256"/>
            <ac:picMk id="1031" creationId="{F260CE3D-049B-3E39-34DB-DE3755F39224}"/>
          </ac:picMkLst>
        </pc:picChg>
        <pc:picChg chg="add del mod">
          <ac:chgData name="Lee, Cathy A" userId="3f657e33-452e-41b3-86e8-917d335fae8a" providerId="ADAL" clId="{CFC6C263-441D-41CC-AE1B-7C08F1E88221}" dt="2024-04-30T19:11:17.522" v="1936"/>
          <ac:picMkLst>
            <pc:docMk/>
            <pc:sldMk cId="124548196" sldId="256"/>
            <ac:picMk id="1036" creationId="{E6ACC68F-4D31-4993-B291-5D8DA40D4013}"/>
          </ac:picMkLst>
        </pc:picChg>
        <pc:picChg chg="add del mod">
          <ac:chgData name="Lee, Cathy A" userId="3f657e33-452e-41b3-86e8-917d335fae8a" providerId="ADAL" clId="{CFC6C263-441D-41CC-AE1B-7C08F1E88221}" dt="2024-04-30T19:13:37.730" v="1939"/>
          <ac:picMkLst>
            <pc:docMk/>
            <pc:sldMk cId="124548196" sldId="256"/>
            <ac:picMk id="1045" creationId="{A1746543-441A-16BA-2D51-E532227C7B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22" tIns="46562" rIns="93122" bIns="46562"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22" tIns="46562" rIns="93122" bIns="46562" rtlCol="0"/>
          <a:lstStyle>
            <a:lvl1pPr algn="r">
              <a:defRPr sz="1200"/>
            </a:lvl1pPr>
          </a:lstStyle>
          <a:p>
            <a:fld id="{77868DAC-C52C-4402-9A10-E6C2D3761C96}" type="datetimeFigureOut">
              <a:rPr lang="en-US" smtClean="0"/>
              <a:t>4/30/2024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2" tIns="46562" rIns="93122" bIns="46562"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22" tIns="46562" rIns="93122" bIns="465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22" tIns="46562" rIns="93122" bIns="465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22" tIns="46562" rIns="93122" bIns="46562" rtlCol="0" anchor="b"/>
          <a:lstStyle>
            <a:lvl1pPr algn="r">
              <a:defRPr sz="1200"/>
            </a:lvl1pPr>
          </a:lstStyle>
          <a:p>
            <a:fld id="{BB91C147-7642-45D8-B673-2B7A95430EB2}" type="slidenum">
              <a:rPr lang="en-US" smtClean="0"/>
              <a:t>‹#›</a:t>
            </a:fld>
            <a:endParaRPr lang="en-US" dirty="0"/>
          </a:p>
        </p:txBody>
      </p:sp>
    </p:spTree>
    <p:extLst>
      <p:ext uri="{BB962C8B-B14F-4D97-AF65-F5344CB8AC3E}">
        <p14:creationId xmlns:p14="http://schemas.microsoft.com/office/powerpoint/2010/main" val="1534070630"/>
      </p:ext>
    </p:extLst>
  </p:cSld>
  <p:clrMap bg1="lt1" tx1="dk1" bg2="lt2" tx2="dk2" accent1="accent1" accent2="accent2" accent3="accent3" accent4="accent4" accent5="accent5" accent6="accent6" hlink="hlink" folHlink="folHlink"/>
  <p:notesStyle>
    <a:lvl1pPr marL="0" algn="l" defTabSz="5120280" rtl="0" eaLnBrk="1" latinLnBrk="0" hangingPunct="1">
      <a:defRPr sz="6700" kern="1200">
        <a:solidFill>
          <a:schemeClr val="tx1"/>
        </a:solidFill>
        <a:latin typeface="+mn-lt"/>
        <a:ea typeface="+mn-ea"/>
        <a:cs typeface="+mn-cs"/>
      </a:defRPr>
    </a:lvl1pPr>
    <a:lvl2pPr marL="2560140" algn="l" defTabSz="5120280" rtl="0" eaLnBrk="1" latinLnBrk="0" hangingPunct="1">
      <a:defRPr sz="6700" kern="1200">
        <a:solidFill>
          <a:schemeClr val="tx1"/>
        </a:solidFill>
        <a:latin typeface="+mn-lt"/>
        <a:ea typeface="+mn-ea"/>
        <a:cs typeface="+mn-cs"/>
      </a:defRPr>
    </a:lvl2pPr>
    <a:lvl3pPr marL="5120280" algn="l" defTabSz="5120280" rtl="0" eaLnBrk="1" latinLnBrk="0" hangingPunct="1">
      <a:defRPr sz="6700" kern="1200">
        <a:solidFill>
          <a:schemeClr val="tx1"/>
        </a:solidFill>
        <a:latin typeface="+mn-lt"/>
        <a:ea typeface="+mn-ea"/>
        <a:cs typeface="+mn-cs"/>
      </a:defRPr>
    </a:lvl3pPr>
    <a:lvl4pPr marL="7680419" algn="l" defTabSz="5120280" rtl="0" eaLnBrk="1" latinLnBrk="0" hangingPunct="1">
      <a:defRPr sz="6700" kern="1200">
        <a:solidFill>
          <a:schemeClr val="tx1"/>
        </a:solidFill>
        <a:latin typeface="+mn-lt"/>
        <a:ea typeface="+mn-ea"/>
        <a:cs typeface="+mn-cs"/>
      </a:defRPr>
    </a:lvl4pPr>
    <a:lvl5pPr marL="10240559" algn="l" defTabSz="5120280" rtl="0" eaLnBrk="1" latinLnBrk="0" hangingPunct="1">
      <a:defRPr sz="6700" kern="1200">
        <a:solidFill>
          <a:schemeClr val="tx1"/>
        </a:solidFill>
        <a:latin typeface="+mn-lt"/>
        <a:ea typeface="+mn-ea"/>
        <a:cs typeface="+mn-cs"/>
      </a:defRPr>
    </a:lvl5pPr>
    <a:lvl6pPr marL="12800701" algn="l" defTabSz="5120280" rtl="0" eaLnBrk="1" latinLnBrk="0" hangingPunct="1">
      <a:defRPr sz="6700" kern="1200">
        <a:solidFill>
          <a:schemeClr val="tx1"/>
        </a:solidFill>
        <a:latin typeface="+mn-lt"/>
        <a:ea typeface="+mn-ea"/>
        <a:cs typeface="+mn-cs"/>
      </a:defRPr>
    </a:lvl6pPr>
    <a:lvl7pPr marL="15360841" algn="l" defTabSz="5120280" rtl="0" eaLnBrk="1" latinLnBrk="0" hangingPunct="1">
      <a:defRPr sz="6700" kern="1200">
        <a:solidFill>
          <a:schemeClr val="tx1"/>
        </a:solidFill>
        <a:latin typeface="+mn-lt"/>
        <a:ea typeface="+mn-ea"/>
        <a:cs typeface="+mn-cs"/>
      </a:defRPr>
    </a:lvl7pPr>
    <a:lvl8pPr marL="17920980" algn="l" defTabSz="5120280" rtl="0" eaLnBrk="1" latinLnBrk="0" hangingPunct="1">
      <a:defRPr sz="6700" kern="1200">
        <a:solidFill>
          <a:schemeClr val="tx1"/>
        </a:solidFill>
        <a:latin typeface="+mn-lt"/>
        <a:ea typeface="+mn-ea"/>
        <a:cs typeface="+mn-cs"/>
      </a:defRPr>
    </a:lvl8pPr>
    <a:lvl9pPr marL="20481120" algn="l" defTabSz="5120280" rtl="0" eaLnBrk="1" latinLnBrk="0" hangingPunct="1">
      <a:defRPr sz="6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1C147-7642-45D8-B673-2B7A95430EB2}" type="slidenum">
              <a:rPr lang="en-US" smtClean="0"/>
              <a:t>1</a:t>
            </a:fld>
            <a:endParaRPr lang="en-US" dirty="0"/>
          </a:p>
        </p:txBody>
      </p:sp>
    </p:spTree>
    <p:extLst>
      <p:ext uri="{BB962C8B-B14F-4D97-AF65-F5344CB8AC3E}">
        <p14:creationId xmlns:p14="http://schemas.microsoft.com/office/powerpoint/2010/main" val="221366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2"/>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140" indent="0" algn="ctr">
              <a:buNone/>
              <a:defRPr>
                <a:solidFill>
                  <a:schemeClr val="tx1">
                    <a:tint val="75000"/>
                  </a:schemeClr>
                </a:solidFill>
              </a:defRPr>
            </a:lvl2pPr>
            <a:lvl3pPr marL="5120280" indent="0" algn="ctr">
              <a:buNone/>
              <a:defRPr>
                <a:solidFill>
                  <a:schemeClr val="tx1">
                    <a:tint val="75000"/>
                  </a:schemeClr>
                </a:solidFill>
              </a:defRPr>
            </a:lvl3pPr>
            <a:lvl4pPr marL="7680419" indent="0" algn="ctr">
              <a:buNone/>
              <a:defRPr>
                <a:solidFill>
                  <a:schemeClr val="tx1">
                    <a:tint val="75000"/>
                  </a:schemeClr>
                </a:solidFill>
              </a:defRPr>
            </a:lvl4pPr>
            <a:lvl5pPr marL="10240559" indent="0" algn="ctr">
              <a:buNone/>
              <a:defRPr>
                <a:solidFill>
                  <a:schemeClr val="tx1">
                    <a:tint val="75000"/>
                  </a:schemeClr>
                </a:solidFill>
              </a:defRPr>
            </a:lvl5pPr>
            <a:lvl6pPr marL="12800701" indent="0" algn="ctr">
              <a:buNone/>
              <a:defRPr>
                <a:solidFill>
                  <a:schemeClr val="tx1">
                    <a:tint val="75000"/>
                  </a:schemeClr>
                </a:solidFill>
              </a:defRPr>
            </a:lvl6pPr>
            <a:lvl7pPr marL="15360841" indent="0" algn="ctr">
              <a:buNone/>
              <a:defRPr>
                <a:solidFill>
                  <a:schemeClr val="tx1">
                    <a:tint val="75000"/>
                  </a:schemeClr>
                </a:solidFill>
              </a:defRPr>
            </a:lvl7pPr>
            <a:lvl8pPr marL="17920980" indent="0" algn="ctr">
              <a:buNone/>
              <a:defRPr>
                <a:solidFill>
                  <a:schemeClr val="tx1">
                    <a:tint val="75000"/>
                  </a:schemeClr>
                </a:solidFill>
              </a:defRPr>
            </a:lvl8pPr>
            <a:lvl9pPr marL="20481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53577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333620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2261" y="4302760"/>
            <a:ext cx="41471853" cy="917536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8937" y="4302760"/>
            <a:ext cx="123579887" cy="917536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14568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327506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2"/>
            <a:ext cx="43525440" cy="7627620"/>
          </a:xfrm>
        </p:spPr>
        <p:txBody>
          <a:bodyPr anchor="t"/>
          <a:lstStyle>
            <a:lvl1pPr algn="l">
              <a:defRPr sz="223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8"/>
          </a:xfrm>
        </p:spPr>
        <p:txBody>
          <a:bodyPr anchor="b"/>
          <a:lstStyle>
            <a:lvl1pPr marL="0" indent="0">
              <a:buNone/>
              <a:defRPr sz="11200">
                <a:solidFill>
                  <a:schemeClr val="tx1">
                    <a:tint val="75000"/>
                  </a:schemeClr>
                </a:solidFill>
              </a:defRPr>
            </a:lvl1pPr>
            <a:lvl2pPr marL="2560140" indent="0">
              <a:buNone/>
              <a:defRPr sz="10100">
                <a:solidFill>
                  <a:schemeClr val="tx1">
                    <a:tint val="75000"/>
                  </a:schemeClr>
                </a:solidFill>
              </a:defRPr>
            </a:lvl2pPr>
            <a:lvl3pPr marL="5120280" indent="0">
              <a:buNone/>
              <a:defRPr sz="8900">
                <a:solidFill>
                  <a:schemeClr val="tx1">
                    <a:tint val="75000"/>
                  </a:schemeClr>
                </a:solidFill>
              </a:defRPr>
            </a:lvl3pPr>
            <a:lvl4pPr marL="7680419" indent="0">
              <a:buNone/>
              <a:defRPr sz="7900">
                <a:solidFill>
                  <a:schemeClr val="tx1">
                    <a:tint val="75000"/>
                  </a:schemeClr>
                </a:solidFill>
              </a:defRPr>
            </a:lvl4pPr>
            <a:lvl5pPr marL="10240559" indent="0">
              <a:buNone/>
              <a:defRPr sz="7900">
                <a:solidFill>
                  <a:schemeClr val="tx1">
                    <a:tint val="75000"/>
                  </a:schemeClr>
                </a:solidFill>
              </a:defRPr>
            </a:lvl5pPr>
            <a:lvl6pPr marL="12800701" indent="0">
              <a:buNone/>
              <a:defRPr sz="7900">
                <a:solidFill>
                  <a:schemeClr val="tx1">
                    <a:tint val="75000"/>
                  </a:schemeClr>
                </a:solidFill>
              </a:defRPr>
            </a:lvl6pPr>
            <a:lvl7pPr marL="15360841" indent="0">
              <a:buNone/>
              <a:defRPr sz="7900">
                <a:solidFill>
                  <a:schemeClr val="tx1">
                    <a:tint val="75000"/>
                  </a:schemeClr>
                </a:solidFill>
              </a:defRPr>
            </a:lvl7pPr>
            <a:lvl8pPr marL="17920980" indent="0">
              <a:buNone/>
              <a:defRPr sz="7900">
                <a:solidFill>
                  <a:schemeClr val="tx1">
                    <a:tint val="75000"/>
                  </a:schemeClr>
                </a:solidFill>
              </a:defRPr>
            </a:lvl8pPr>
            <a:lvl9pPr marL="20481120" indent="0">
              <a:buNone/>
              <a:defRPr sz="7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341483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8934" y="25087584"/>
            <a:ext cx="82525867" cy="70968872"/>
          </a:xfrm>
        </p:spPr>
        <p:txBody>
          <a:bodyPr/>
          <a:lstStyle>
            <a:lvl1pPr>
              <a:defRPr sz="156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98244" y="25087584"/>
            <a:ext cx="82525873" cy="70968872"/>
          </a:xfrm>
        </p:spPr>
        <p:txBody>
          <a:bodyPr/>
          <a:lstStyle>
            <a:lvl1pPr>
              <a:defRPr sz="156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410438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2"/>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1" y="8596632"/>
            <a:ext cx="22625053" cy="3582668"/>
          </a:xfrm>
        </p:spPr>
        <p:txBody>
          <a:bodyPr anchor="b"/>
          <a:lstStyle>
            <a:lvl1pPr marL="0" indent="0">
              <a:buNone/>
              <a:defRPr sz="13400" b="1"/>
            </a:lvl1pPr>
            <a:lvl2pPr marL="2560140" indent="0">
              <a:buNone/>
              <a:defRPr sz="11200" b="1"/>
            </a:lvl2pPr>
            <a:lvl3pPr marL="5120280" indent="0">
              <a:buNone/>
              <a:defRPr sz="10100" b="1"/>
            </a:lvl3pPr>
            <a:lvl4pPr marL="7680419" indent="0">
              <a:buNone/>
              <a:defRPr sz="8900" b="1"/>
            </a:lvl4pPr>
            <a:lvl5pPr marL="10240559" indent="0">
              <a:buNone/>
              <a:defRPr sz="8900" b="1"/>
            </a:lvl5pPr>
            <a:lvl6pPr marL="12800701" indent="0">
              <a:buNone/>
              <a:defRPr sz="8900" b="1"/>
            </a:lvl6pPr>
            <a:lvl7pPr marL="15360841" indent="0">
              <a:buNone/>
              <a:defRPr sz="8900" b="1"/>
            </a:lvl7pPr>
            <a:lvl8pPr marL="17920980" indent="0">
              <a:buNone/>
              <a:defRPr sz="8900" b="1"/>
            </a:lvl8pPr>
            <a:lvl9pPr marL="20481120" indent="0">
              <a:buNone/>
              <a:defRPr sz="8900" b="1"/>
            </a:lvl9pPr>
          </a:lstStyle>
          <a:p>
            <a:pPr lvl="0"/>
            <a:r>
              <a:rPr lang="en-US"/>
              <a:t>Click to edit Master text styles</a:t>
            </a:r>
          </a:p>
        </p:txBody>
      </p:sp>
      <p:sp>
        <p:nvSpPr>
          <p:cNvPr id="4" name="Content Placeholder 3"/>
          <p:cNvSpPr>
            <a:spLocks noGrp="1"/>
          </p:cNvSpPr>
          <p:nvPr>
            <p:ph sz="half" idx="2"/>
          </p:nvPr>
        </p:nvSpPr>
        <p:spPr>
          <a:xfrm>
            <a:off x="2560321" y="12179300"/>
            <a:ext cx="22625053" cy="22127212"/>
          </a:xfrm>
        </p:spPr>
        <p:txBody>
          <a:bodyPr/>
          <a:lstStyle>
            <a:lvl1pPr>
              <a:defRPr sz="13400"/>
            </a:lvl1pPr>
            <a:lvl2pPr>
              <a:defRPr sz="11200"/>
            </a:lvl2pPr>
            <a:lvl3pPr>
              <a:defRPr sz="10100"/>
            </a:lvl3pPr>
            <a:lvl4pPr>
              <a:defRPr sz="8900"/>
            </a:lvl4pPr>
            <a:lvl5pPr>
              <a:defRPr sz="8900"/>
            </a:lvl5pPr>
            <a:lvl6pPr>
              <a:defRPr sz="8900"/>
            </a:lvl6pPr>
            <a:lvl7pPr>
              <a:defRPr sz="8900"/>
            </a:lvl7pPr>
            <a:lvl8pPr>
              <a:defRPr sz="8900"/>
            </a:lvl8pPr>
            <a:lvl9pPr>
              <a:defRPr sz="8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2"/>
            <a:ext cx="22633940" cy="3582668"/>
          </a:xfrm>
        </p:spPr>
        <p:txBody>
          <a:bodyPr anchor="b"/>
          <a:lstStyle>
            <a:lvl1pPr marL="0" indent="0">
              <a:buNone/>
              <a:defRPr sz="13400" b="1"/>
            </a:lvl1pPr>
            <a:lvl2pPr marL="2560140" indent="0">
              <a:buNone/>
              <a:defRPr sz="11200" b="1"/>
            </a:lvl2pPr>
            <a:lvl3pPr marL="5120280" indent="0">
              <a:buNone/>
              <a:defRPr sz="10100" b="1"/>
            </a:lvl3pPr>
            <a:lvl4pPr marL="7680419" indent="0">
              <a:buNone/>
              <a:defRPr sz="8900" b="1"/>
            </a:lvl4pPr>
            <a:lvl5pPr marL="10240559" indent="0">
              <a:buNone/>
              <a:defRPr sz="8900" b="1"/>
            </a:lvl5pPr>
            <a:lvl6pPr marL="12800701" indent="0">
              <a:buNone/>
              <a:defRPr sz="8900" b="1"/>
            </a:lvl6pPr>
            <a:lvl7pPr marL="15360841" indent="0">
              <a:buNone/>
              <a:defRPr sz="8900" b="1"/>
            </a:lvl7pPr>
            <a:lvl8pPr marL="17920980" indent="0">
              <a:buNone/>
              <a:defRPr sz="8900" b="1"/>
            </a:lvl8pPr>
            <a:lvl9pPr marL="20481120" indent="0">
              <a:buNone/>
              <a:defRPr sz="89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2"/>
          </a:xfrm>
        </p:spPr>
        <p:txBody>
          <a:bodyPr/>
          <a:lstStyle>
            <a:lvl1pPr>
              <a:defRPr sz="13400"/>
            </a:lvl1pPr>
            <a:lvl2pPr>
              <a:defRPr sz="11200"/>
            </a:lvl2pPr>
            <a:lvl3pPr>
              <a:defRPr sz="10100"/>
            </a:lvl3pPr>
            <a:lvl4pPr>
              <a:defRPr sz="8900"/>
            </a:lvl4pPr>
            <a:lvl5pPr>
              <a:defRPr sz="8900"/>
            </a:lvl5pPr>
            <a:lvl6pPr>
              <a:defRPr sz="8900"/>
            </a:lvl6pPr>
            <a:lvl7pPr>
              <a:defRPr sz="8900"/>
            </a:lvl7pPr>
            <a:lvl8pPr>
              <a:defRPr sz="8900"/>
            </a:lvl8pPr>
            <a:lvl9pPr>
              <a:defRPr sz="8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26656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162464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142538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4"/>
            <a:ext cx="28625800" cy="32777432"/>
          </a:xfrm>
        </p:spPr>
        <p:txBody>
          <a:bodyPr/>
          <a:lstStyle>
            <a:lvl1pPr>
              <a:defRPr sz="17900"/>
            </a:lvl1pPr>
            <a:lvl2pPr>
              <a:defRPr sz="156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4" y="8036564"/>
            <a:ext cx="16846553" cy="26269952"/>
          </a:xfrm>
        </p:spPr>
        <p:txBody>
          <a:bodyPr/>
          <a:lstStyle>
            <a:lvl1pPr marL="0" indent="0">
              <a:buNone/>
              <a:defRPr sz="7900"/>
            </a:lvl1pPr>
            <a:lvl2pPr marL="2560140" indent="0">
              <a:buNone/>
              <a:defRPr sz="6700"/>
            </a:lvl2pPr>
            <a:lvl3pPr marL="5120280" indent="0">
              <a:buNone/>
              <a:defRPr sz="5700"/>
            </a:lvl3pPr>
            <a:lvl4pPr marL="7680419" indent="0">
              <a:buNone/>
              <a:defRPr sz="5000"/>
            </a:lvl4pPr>
            <a:lvl5pPr marL="10240559" indent="0">
              <a:buNone/>
              <a:defRPr sz="5000"/>
            </a:lvl5pPr>
            <a:lvl6pPr marL="12800701" indent="0">
              <a:buNone/>
              <a:defRPr sz="5000"/>
            </a:lvl6pPr>
            <a:lvl7pPr marL="15360841" indent="0">
              <a:buNone/>
              <a:defRPr sz="5000"/>
            </a:lvl7pPr>
            <a:lvl8pPr marL="17920980" indent="0">
              <a:buNone/>
              <a:defRPr sz="5000"/>
            </a:lvl8pPr>
            <a:lvl9pPr marL="2048112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315233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2"/>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140" indent="0">
              <a:buNone/>
              <a:defRPr sz="15600"/>
            </a:lvl2pPr>
            <a:lvl3pPr marL="5120280" indent="0">
              <a:buNone/>
              <a:defRPr sz="13400"/>
            </a:lvl3pPr>
            <a:lvl4pPr marL="7680419" indent="0">
              <a:buNone/>
              <a:defRPr sz="11200"/>
            </a:lvl4pPr>
            <a:lvl5pPr marL="10240559" indent="0">
              <a:buNone/>
              <a:defRPr sz="11200"/>
            </a:lvl5pPr>
            <a:lvl6pPr marL="12800701" indent="0">
              <a:buNone/>
              <a:defRPr sz="11200"/>
            </a:lvl6pPr>
            <a:lvl7pPr marL="15360841" indent="0">
              <a:buNone/>
              <a:defRPr sz="11200"/>
            </a:lvl7pPr>
            <a:lvl8pPr marL="17920980" indent="0">
              <a:buNone/>
              <a:defRPr sz="11200"/>
            </a:lvl8pPr>
            <a:lvl9pPr marL="20481120" indent="0">
              <a:buNone/>
              <a:defRPr sz="11200"/>
            </a:lvl9pPr>
          </a:lstStyle>
          <a:p>
            <a:endParaRPr lang="en-US" dirty="0"/>
          </a:p>
        </p:txBody>
      </p:sp>
      <p:sp>
        <p:nvSpPr>
          <p:cNvPr id="4" name="Text Placeholder 3"/>
          <p:cNvSpPr>
            <a:spLocks noGrp="1"/>
          </p:cNvSpPr>
          <p:nvPr>
            <p:ph type="body" sz="half" idx="2"/>
          </p:nvPr>
        </p:nvSpPr>
        <p:spPr>
          <a:xfrm>
            <a:off x="10036813" y="30057092"/>
            <a:ext cx="30723840" cy="4507228"/>
          </a:xfrm>
        </p:spPr>
        <p:txBody>
          <a:bodyPr/>
          <a:lstStyle>
            <a:lvl1pPr marL="0" indent="0">
              <a:buNone/>
              <a:defRPr sz="7900"/>
            </a:lvl1pPr>
            <a:lvl2pPr marL="2560140" indent="0">
              <a:buNone/>
              <a:defRPr sz="6700"/>
            </a:lvl2pPr>
            <a:lvl3pPr marL="5120280" indent="0">
              <a:buNone/>
              <a:defRPr sz="5700"/>
            </a:lvl3pPr>
            <a:lvl4pPr marL="7680419" indent="0">
              <a:buNone/>
              <a:defRPr sz="5000"/>
            </a:lvl4pPr>
            <a:lvl5pPr marL="10240559" indent="0">
              <a:buNone/>
              <a:defRPr sz="5000"/>
            </a:lvl5pPr>
            <a:lvl6pPr marL="12800701" indent="0">
              <a:buNone/>
              <a:defRPr sz="5000"/>
            </a:lvl6pPr>
            <a:lvl7pPr marL="15360841" indent="0">
              <a:buNone/>
              <a:defRPr sz="5000"/>
            </a:lvl7pPr>
            <a:lvl8pPr marL="17920980" indent="0">
              <a:buNone/>
              <a:defRPr sz="5000"/>
            </a:lvl8pPr>
            <a:lvl9pPr marL="2048112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663588A-70CB-47EB-91C8-29FA61D388B8}"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4F2388-6988-4748-847A-A5480411A5D2}" type="slidenum">
              <a:rPr lang="en-US" smtClean="0"/>
              <a:t>‹#›</a:t>
            </a:fld>
            <a:endParaRPr lang="en-US" dirty="0"/>
          </a:p>
        </p:txBody>
      </p:sp>
    </p:spTree>
    <p:extLst>
      <p:ext uri="{BB962C8B-B14F-4D97-AF65-F5344CB8AC3E}">
        <p14:creationId xmlns:p14="http://schemas.microsoft.com/office/powerpoint/2010/main" val="94273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2"/>
            <a:ext cx="46085760" cy="6400800"/>
          </a:xfrm>
          <a:prstGeom prst="rect">
            <a:avLst/>
          </a:prstGeom>
        </p:spPr>
        <p:txBody>
          <a:bodyPr vert="horz" lIns="512028" tIns="256015" rIns="512028" bIns="256015" rtlCol="0" anchor="ctr">
            <a:normAutofit/>
          </a:bodyPr>
          <a:lstStyle/>
          <a:p>
            <a:r>
              <a:rPr lang="en-US"/>
              <a:t>Click to edit Master title style</a:t>
            </a:r>
          </a:p>
        </p:txBody>
      </p:sp>
      <p:sp>
        <p:nvSpPr>
          <p:cNvPr id="3" name="Text Placeholder 2"/>
          <p:cNvSpPr>
            <a:spLocks noGrp="1"/>
          </p:cNvSpPr>
          <p:nvPr>
            <p:ph type="body" idx="1"/>
          </p:nvPr>
        </p:nvSpPr>
        <p:spPr>
          <a:xfrm>
            <a:off x="2560320" y="8961124"/>
            <a:ext cx="46085760" cy="25345392"/>
          </a:xfrm>
          <a:prstGeom prst="rect">
            <a:avLst/>
          </a:prstGeom>
        </p:spPr>
        <p:txBody>
          <a:bodyPr vert="horz" lIns="512028" tIns="256015" rIns="512028" bIns="2560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2"/>
            <a:ext cx="11948160" cy="2044700"/>
          </a:xfrm>
          <a:prstGeom prst="rect">
            <a:avLst/>
          </a:prstGeom>
        </p:spPr>
        <p:txBody>
          <a:bodyPr vert="horz" lIns="512028" tIns="256015" rIns="512028" bIns="256015" rtlCol="0" anchor="ctr"/>
          <a:lstStyle>
            <a:lvl1pPr algn="l">
              <a:defRPr sz="6700">
                <a:solidFill>
                  <a:schemeClr val="tx1">
                    <a:tint val="75000"/>
                  </a:schemeClr>
                </a:solidFill>
              </a:defRPr>
            </a:lvl1pPr>
          </a:lstStyle>
          <a:p>
            <a:fld id="{C663588A-70CB-47EB-91C8-29FA61D388B8}" type="datetimeFigureOut">
              <a:rPr lang="en-US" smtClean="0"/>
              <a:t>4/30/2024</a:t>
            </a:fld>
            <a:endParaRPr lang="en-US" dirty="0"/>
          </a:p>
        </p:txBody>
      </p:sp>
      <p:sp>
        <p:nvSpPr>
          <p:cNvPr id="5" name="Footer Placeholder 4"/>
          <p:cNvSpPr>
            <a:spLocks noGrp="1"/>
          </p:cNvSpPr>
          <p:nvPr>
            <p:ph type="ftr" sz="quarter" idx="3"/>
          </p:nvPr>
        </p:nvSpPr>
        <p:spPr>
          <a:xfrm>
            <a:off x="17495520" y="35595562"/>
            <a:ext cx="16215360" cy="2044700"/>
          </a:xfrm>
          <a:prstGeom prst="rect">
            <a:avLst/>
          </a:prstGeom>
        </p:spPr>
        <p:txBody>
          <a:bodyPr vert="horz" lIns="512028" tIns="256015" rIns="512028" bIns="256015" rtlCol="0" anchor="ctr"/>
          <a:lstStyle>
            <a:lvl1pPr algn="ctr">
              <a:defRPr sz="6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2"/>
            <a:ext cx="11948160" cy="2044700"/>
          </a:xfrm>
          <a:prstGeom prst="rect">
            <a:avLst/>
          </a:prstGeom>
        </p:spPr>
        <p:txBody>
          <a:bodyPr vert="horz" lIns="512028" tIns="256015" rIns="512028" bIns="256015" rtlCol="0" anchor="ctr"/>
          <a:lstStyle>
            <a:lvl1pPr algn="r">
              <a:defRPr sz="6700">
                <a:solidFill>
                  <a:schemeClr val="tx1">
                    <a:tint val="75000"/>
                  </a:schemeClr>
                </a:solidFill>
              </a:defRPr>
            </a:lvl1pPr>
          </a:lstStyle>
          <a:p>
            <a:fld id="{684F2388-6988-4748-847A-A5480411A5D2}" type="slidenum">
              <a:rPr lang="en-US" smtClean="0"/>
              <a:t>‹#›</a:t>
            </a:fld>
            <a:endParaRPr lang="en-US" dirty="0"/>
          </a:p>
        </p:txBody>
      </p:sp>
    </p:spTree>
    <p:extLst>
      <p:ext uri="{BB962C8B-B14F-4D97-AF65-F5344CB8AC3E}">
        <p14:creationId xmlns:p14="http://schemas.microsoft.com/office/powerpoint/2010/main" val="2988036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280" rtl="0" eaLnBrk="1" latinLnBrk="0" hangingPunct="1">
        <a:spcBef>
          <a:spcPct val="0"/>
        </a:spcBef>
        <a:buNone/>
        <a:defRPr sz="24600" kern="1200">
          <a:solidFill>
            <a:schemeClr val="tx1"/>
          </a:solidFill>
          <a:latin typeface="+mj-lt"/>
          <a:ea typeface="+mj-ea"/>
          <a:cs typeface="+mj-cs"/>
        </a:defRPr>
      </a:lvl1pPr>
    </p:titleStyle>
    <p:bodyStyle>
      <a:lvl1pPr marL="1920106" indent="-1920106" algn="l" defTabSz="5120280" rtl="0" eaLnBrk="1" latinLnBrk="0" hangingPunct="1">
        <a:spcBef>
          <a:spcPct val="20000"/>
        </a:spcBef>
        <a:buFont typeface="Arial" panose="020B0604020202020204" pitchFamily="34" charset="0"/>
        <a:buChar char="•"/>
        <a:defRPr sz="17900" kern="1200">
          <a:solidFill>
            <a:schemeClr val="tx1"/>
          </a:solidFill>
          <a:latin typeface="+mn-lt"/>
          <a:ea typeface="+mn-ea"/>
          <a:cs typeface="+mn-cs"/>
        </a:defRPr>
      </a:lvl1pPr>
      <a:lvl2pPr marL="4160227" indent="-1600087" algn="l" defTabSz="5120280" rtl="0" eaLnBrk="1" latinLnBrk="0" hangingPunct="1">
        <a:spcBef>
          <a:spcPct val="20000"/>
        </a:spcBef>
        <a:buFont typeface="Arial" panose="020B0604020202020204" pitchFamily="34" charset="0"/>
        <a:buChar char="–"/>
        <a:defRPr sz="15600" kern="1200">
          <a:solidFill>
            <a:schemeClr val="tx1"/>
          </a:solidFill>
          <a:latin typeface="+mn-lt"/>
          <a:ea typeface="+mn-ea"/>
          <a:cs typeface="+mn-cs"/>
        </a:defRPr>
      </a:lvl2pPr>
      <a:lvl3pPr marL="6400350" indent="-1280070" algn="l" defTabSz="512028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3pPr>
      <a:lvl4pPr marL="8960489" indent="-1280070" algn="l" defTabSz="512028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4pPr>
      <a:lvl5pPr marL="11520631" indent="-1280070" algn="l" defTabSz="512028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5pPr>
      <a:lvl6pPr marL="14080771" indent="-1280070" algn="l" defTabSz="512028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6pPr>
      <a:lvl7pPr marL="16640910" indent="-1280070" algn="l" defTabSz="512028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7pPr>
      <a:lvl8pPr marL="19201050" indent="-1280070" algn="l" defTabSz="512028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8pPr>
      <a:lvl9pPr marL="21761190" indent="-1280070" algn="l" defTabSz="512028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9pPr>
    </p:bodyStyle>
    <p:otherStyle>
      <a:defPPr>
        <a:defRPr lang="en-US"/>
      </a:defPPr>
      <a:lvl1pPr marL="0" algn="l" defTabSz="5120280" rtl="0" eaLnBrk="1" latinLnBrk="0" hangingPunct="1">
        <a:defRPr sz="10100" kern="1200">
          <a:solidFill>
            <a:schemeClr val="tx1"/>
          </a:solidFill>
          <a:latin typeface="+mn-lt"/>
          <a:ea typeface="+mn-ea"/>
          <a:cs typeface="+mn-cs"/>
        </a:defRPr>
      </a:lvl1pPr>
      <a:lvl2pPr marL="2560140" algn="l" defTabSz="5120280" rtl="0" eaLnBrk="1" latinLnBrk="0" hangingPunct="1">
        <a:defRPr sz="10100" kern="1200">
          <a:solidFill>
            <a:schemeClr val="tx1"/>
          </a:solidFill>
          <a:latin typeface="+mn-lt"/>
          <a:ea typeface="+mn-ea"/>
          <a:cs typeface="+mn-cs"/>
        </a:defRPr>
      </a:lvl2pPr>
      <a:lvl3pPr marL="5120280" algn="l" defTabSz="5120280" rtl="0" eaLnBrk="1" latinLnBrk="0" hangingPunct="1">
        <a:defRPr sz="10100" kern="1200">
          <a:solidFill>
            <a:schemeClr val="tx1"/>
          </a:solidFill>
          <a:latin typeface="+mn-lt"/>
          <a:ea typeface="+mn-ea"/>
          <a:cs typeface="+mn-cs"/>
        </a:defRPr>
      </a:lvl3pPr>
      <a:lvl4pPr marL="7680419" algn="l" defTabSz="5120280" rtl="0" eaLnBrk="1" latinLnBrk="0" hangingPunct="1">
        <a:defRPr sz="10100" kern="1200">
          <a:solidFill>
            <a:schemeClr val="tx1"/>
          </a:solidFill>
          <a:latin typeface="+mn-lt"/>
          <a:ea typeface="+mn-ea"/>
          <a:cs typeface="+mn-cs"/>
        </a:defRPr>
      </a:lvl4pPr>
      <a:lvl5pPr marL="10240559" algn="l" defTabSz="5120280" rtl="0" eaLnBrk="1" latinLnBrk="0" hangingPunct="1">
        <a:defRPr sz="10100" kern="1200">
          <a:solidFill>
            <a:schemeClr val="tx1"/>
          </a:solidFill>
          <a:latin typeface="+mn-lt"/>
          <a:ea typeface="+mn-ea"/>
          <a:cs typeface="+mn-cs"/>
        </a:defRPr>
      </a:lvl5pPr>
      <a:lvl6pPr marL="12800701" algn="l" defTabSz="5120280" rtl="0" eaLnBrk="1" latinLnBrk="0" hangingPunct="1">
        <a:defRPr sz="10100" kern="1200">
          <a:solidFill>
            <a:schemeClr val="tx1"/>
          </a:solidFill>
          <a:latin typeface="+mn-lt"/>
          <a:ea typeface="+mn-ea"/>
          <a:cs typeface="+mn-cs"/>
        </a:defRPr>
      </a:lvl6pPr>
      <a:lvl7pPr marL="15360841" algn="l" defTabSz="5120280" rtl="0" eaLnBrk="1" latinLnBrk="0" hangingPunct="1">
        <a:defRPr sz="10100" kern="1200">
          <a:solidFill>
            <a:schemeClr val="tx1"/>
          </a:solidFill>
          <a:latin typeface="+mn-lt"/>
          <a:ea typeface="+mn-ea"/>
          <a:cs typeface="+mn-cs"/>
        </a:defRPr>
      </a:lvl7pPr>
      <a:lvl8pPr marL="17920980" algn="l" defTabSz="5120280" rtl="0" eaLnBrk="1" latinLnBrk="0" hangingPunct="1">
        <a:defRPr sz="10100" kern="1200">
          <a:solidFill>
            <a:schemeClr val="tx1"/>
          </a:solidFill>
          <a:latin typeface="+mn-lt"/>
          <a:ea typeface="+mn-ea"/>
          <a:cs typeface="+mn-cs"/>
        </a:defRPr>
      </a:lvl8pPr>
      <a:lvl9pPr marL="20481120" algn="l" defTabSz="512028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PowerPoint_Presentation.pptx"/><Relationship Id="rId13"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onlinelibrary.wiley.com/doi/full10.1111/j.1466-7657" TargetMode="External"/><Relationship Id="rId11" Type="http://schemas.openxmlformats.org/officeDocument/2006/relationships/image" Target="../media/image5.jpeg"/><Relationship Id="rId5" Type="http://schemas.openxmlformats.org/officeDocument/2006/relationships/image" Target="../media/image1.jpeg"/><Relationship Id="rId10"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76200"/>
            <a:ext cx="51206400" cy="9511897"/>
          </a:xfrm>
          <a:prstGeom prst="rect">
            <a:avLst/>
          </a:prstGeom>
          <a:solidFill>
            <a:srgbClr val="000000"/>
          </a:solidFill>
          <a:ln w="9525">
            <a:noFill/>
            <a:miter lim="800000"/>
            <a:headEnd/>
            <a:tailEnd/>
          </a:ln>
        </p:spPr>
        <p:txBody>
          <a:bodyPr wrap="square" lIns="153985" tIns="76993" rIns="153985" bIns="76993" anchor="t">
            <a:spAutoFit/>
          </a:bodyPr>
          <a:lstStyle/>
          <a:p>
            <a:pPr algn="ctr" defTabSz="1539700">
              <a:defRPr/>
            </a:pPr>
            <a:r>
              <a:rPr lang="en-US" sz="6600" b="1" dirty="0">
                <a:solidFill>
                  <a:srgbClr val="FFFFFF"/>
                </a:solidFill>
                <a:latin typeface="Times New Roman"/>
                <a:cs typeface="Times New Roman"/>
              </a:rPr>
              <a:t>Implementation of Pre-operative Surgical Instructional Brochure Utilizing ERAS, Research, and Evidenced Based Practice</a:t>
            </a:r>
            <a:endParaRPr lang="en-US" sz="6600" b="1" dirty="0">
              <a:solidFill>
                <a:srgbClr val="FFFFFF"/>
              </a:solidFill>
              <a:latin typeface="Arial Black" pitchFamily="34" charset="0"/>
            </a:endParaRPr>
          </a:p>
          <a:p>
            <a:pPr algn="ctr" defTabSz="1539700">
              <a:defRPr/>
            </a:pPr>
            <a:r>
              <a:rPr lang="en-US" sz="5300" b="1" dirty="0">
                <a:solidFill>
                  <a:srgbClr val="FFFFFF"/>
                </a:solidFill>
                <a:latin typeface="Times New Roman"/>
                <a:cs typeface="Times New Roman"/>
              </a:rPr>
              <a:t>        </a:t>
            </a:r>
            <a:r>
              <a:rPr lang="en-US" sz="5300" dirty="0">
                <a:solidFill>
                  <a:srgbClr val="FFFFFF"/>
                </a:solidFill>
                <a:latin typeface="Times New Roman"/>
                <a:cs typeface="Times New Roman"/>
              </a:rPr>
              <a:t> </a:t>
            </a:r>
          </a:p>
          <a:p>
            <a:pPr algn="ctr" defTabSz="1539700">
              <a:defRPr/>
            </a:pPr>
            <a:r>
              <a:rPr lang="en-US" sz="5300" dirty="0">
                <a:solidFill>
                  <a:srgbClr val="FFFFFF"/>
                </a:solidFill>
                <a:latin typeface="Times New Roman"/>
                <a:cs typeface="Times New Roman"/>
              </a:rPr>
              <a:t>  </a:t>
            </a:r>
            <a:r>
              <a:rPr lang="en-US" sz="5300" b="1" dirty="0">
                <a:solidFill>
                  <a:srgbClr val="FFFFFF"/>
                </a:solidFill>
                <a:latin typeface="Times New Roman"/>
                <a:cs typeface="Times New Roman"/>
              </a:rPr>
              <a:t> Lead Investigator</a:t>
            </a:r>
            <a:r>
              <a:rPr lang="en-US" sz="6000" b="1" dirty="0">
                <a:solidFill>
                  <a:srgbClr val="FFFFFF"/>
                </a:solidFill>
                <a:latin typeface="Times New Roman"/>
                <a:cs typeface="Times New Roman"/>
              </a:rPr>
              <a:t>:  Cathy Lee RN 4, BSN, CPAN, CAPA </a:t>
            </a:r>
          </a:p>
          <a:p>
            <a:pPr algn="ctr" defTabSz="1539700">
              <a:defRPr/>
            </a:pPr>
            <a:r>
              <a:rPr lang="en-US" sz="5400" b="1" dirty="0">
                <a:solidFill>
                  <a:srgbClr val="FFFFFF"/>
                </a:solidFill>
                <a:latin typeface="Times New Roman"/>
                <a:cs typeface="Times New Roman"/>
              </a:rPr>
              <a:t>             Team Members:  Stephanie Blair RN 2 BSN, Tina Powell RN 2 BSN, Ron Osea RN 3 MSN</a:t>
            </a:r>
          </a:p>
          <a:p>
            <a:pPr algn="ctr" defTabSz="1539700">
              <a:defRPr/>
            </a:pPr>
            <a:r>
              <a:rPr lang="en-US" sz="5400" b="1" dirty="0">
                <a:solidFill>
                  <a:srgbClr val="FFFFFF"/>
                </a:solidFill>
                <a:latin typeface="Times New Roman"/>
                <a:cs typeface="Times New Roman"/>
              </a:rPr>
              <a:t>               Cathy Rogers Business Process Manager</a:t>
            </a:r>
          </a:p>
          <a:p>
            <a:pPr algn="ctr" defTabSz="1539700">
              <a:defRPr/>
            </a:pPr>
            <a:r>
              <a:rPr lang="en-US" sz="5400" b="1" dirty="0">
                <a:solidFill>
                  <a:srgbClr val="FFFFFF"/>
                </a:solidFill>
                <a:latin typeface="Times New Roman"/>
                <a:cs typeface="Times New Roman"/>
              </a:rPr>
              <a:t>              Gladys Donaldson and Dorothy Anderson Surgery Scheduler Specialists</a:t>
            </a:r>
          </a:p>
          <a:p>
            <a:pPr algn="ctr" defTabSz="1539700">
              <a:defRPr/>
            </a:pPr>
            <a:r>
              <a:rPr lang="en-US" sz="5400" b="1" dirty="0">
                <a:solidFill>
                  <a:srgbClr val="FFFFFF"/>
                </a:solidFill>
                <a:latin typeface="Times New Roman"/>
                <a:cs typeface="Times New Roman"/>
              </a:rPr>
              <a:t>                    </a:t>
            </a:r>
            <a:endParaRPr lang="en-US" sz="5400" b="1" dirty="0">
              <a:solidFill>
                <a:srgbClr val="FFFFFF"/>
              </a:solidFill>
              <a:latin typeface="Times New Roman" pitchFamily="18" charset="0"/>
              <a:cs typeface="Times New Roman" pitchFamily="18" charset="0"/>
            </a:endParaRPr>
          </a:p>
          <a:p>
            <a:pPr algn="ctr" defTabSz="1539700">
              <a:defRPr/>
            </a:pPr>
            <a:endParaRPr lang="en-US" sz="5400" b="1" dirty="0">
              <a:solidFill>
                <a:srgbClr val="FFFFFF"/>
              </a:solidFill>
              <a:latin typeface="Times New Roman" pitchFamily="18" charset="0"/>
              <a:cs typeface="Times New Roman" pitchFamily="18" charset="0"/>
            </a:endParaRPr>
          </a:p>
          <a:p>
            <a:pPr defTabSz="1539700">
              <a:defRPr/>
            </a:pPr>
            <a:endParaRPr lang="en-US" sz="5300" dirty="0">
              <a:solidFill>
                <a:srgbClr val="FFFFFF"/>
              </a:solidFill>
              <a:latin typeface="Times New Roman" pitchFamily="18" charset="0"/>
              <a:cs typeface="Times New Roman" pitchFamily="18" charset="0"/>
            </a:endParaRPr>
          </a:p>
          <a:p>
            <a:pPr defTabSz="1539700">
              <a:defRPr/>
            </a:pPr>
            <a:endParaRPr lang="en-US" sz="5300" dirty="0">
              <a:solidFill>
                <a:srgbClr val="FFFFFF"/>
              </a:solidFill>
              <a:latin typeface="Times New Roman" pitchFamily="18" charset="0"/>
              <a:cs typeface="Times New Roman" pitchFamily="18" charset="0"/>
            </a:endParaRPr>
          </a:p>
          <a:p>
            <a:pPr defTabSz="1539700">
              <a:defRPr/>
            </a:pPr>
            <a:endParaRPr lang="en-US" sz="5300" dirty="0">
              <a:solidFill>
                <a:srgbClr val="FFFFFF"/>
              </a:solidFill>
              <a:latin typeface="Times New Roman" pitchFamily="18" charset="0"/>
              <a:cs typeface="Times New Roman" pitchFamily="18" charset="0"/>
            </a:endParaRPr>
          </a:p>
        </p:txBody>
      </p:sp>
      <p:sp>
        <p:nvSpPr>
          <p:cNvPr id="12" name="TextBox 19"/>
          <p:cNvSpPr txBox="1">
            <a:spLocks noChangeArrowheads="1"/>
          </p:cNvSpPr>
          <p:nvPr/>
        </p:nvSpPr>
        <p:spPr bwMode="auto">
          <a:xfrm>
            <a:off x="304800" y="7315200"/>
            <a:ext cx="15488356" cy="1078819"/>
          </a:xfrm>
          <a:prstGeom prst="rect">
            <a:avLst/>
          </a:prstGeom>
          <a:solidFill>
            <a:srgbClr val="A0874A"/>
          </a:solidFill>
          <a:ln w="9525">
            <a:noFill/>
            <a:miter lim="800000"/>
            <a:headEnd/>
            <a:tailEnd/>
          </a:ln>
        </p:spPr>
        <p:txBody>
          <a:bodyPr wrap="square" lIns="153985" tIns="76993" rIns="153985" bIns="76993">
            <a:spAutoFit/>
          </a:bodyPr>
          <a:lstStyle/>
          <a:p>
            <a:pPr algn="ctr" defTabSz="1539286">
              <a:defRPr/>
            </a:pPr>
            <a:r>
              <a:rPr lang="en-US" sz="6000" b="1" dirty="0"/>
              <a:t>INTRODUCTION</a:t>
            </a:r>
          </a:p>
        </p:txBody>
      </p:sp>
      <p:sp>
        <p:nvSpPr>
          <p:cNvPr id="13" name="TextBox 18"/>
          <p:cNvSpPr txBox="1">
            <a:spLocks noChangeArrowheads="1"/>
          </p:cNvSpPr>
          <p:nvPr/>
        </p:nvSpPr>
        <p:spPr bwMode="auto">
          <a:xfrm>
            <a:off x="468808" y="16448493"/>
            <a:ext cx="15488356" cy="1078819"/>
          </a:xfrm>
          <a:prstGeom prst="rect">
            <a:avLst/>
          </a:prstGeom>
          <a:solidFill>
            <a:srgbClr val="A0874A"/>
          </a:solidFill>
          <a:ln w="9525">
            <a:noFill/>
            <a:miter lim="800000"/>
            <a:headEnd/>
            <a:tailEnd/>
          </a:ln>
        </p:spPr>
        <p:txBody>
          <a:bodyPr lIns="153985" tIns="76993" rIns="153985" bIns="76993">
            <a:spAutoFit/>
          </a:bodyPr>
          <a:lstStyle/>
          <a:p>
            <a:pPr algn="ctr" defTabSz="1539286">
              <a:defRPr/>
            </a:pPr>
            <a:r>
              <a:rPr lang="en-US" sz="6000" b="1" dirty="0"/>
              <a:t> BACKGROUND/STUDY PURPOSE</a:t>
            </a:r>
          </a:p>
        </p:txBody>
      </p:sp>
      <p:sp>
        <p:nvSpPr>
          <p:cNvPr id="15" name="TextBox 19"/>
          <p:cNvSpPr txBox="1">
            <a:spLocks noChangeArrowheads="1"/>
          </p:cNvSpPr>
          <p:nvPr/>
        </p:nvSpPr>
        <p:spPr bwMode="auto">
          <a:xfrm>
            <a:off x="16916400" y="7315198"/>
            <a:ext cx="17715728" cy="1078819"/>
          </a:xfrm>
          <a:prstGeom prst="rect">
            <a:avLst/>
          </a:prstGeom>
          <a:solidFill>
            <a:srgbClr val="A0874A"/>
          </a:solidFill>
          <a:ln w="9525">
            <a:noFill/>
            <a:miter lim="800000"/>
            <a:headEnd/>
            <a:tailEnd/>
          </a:ln>
        </p:spPr>
        <p:txBody>
          <a:bodyPr wrap="square" lIns="153985" tIns="76993" rIns="153985" bIns="76993" anchor="t">
            <a:spAutoFit/>
          </a:bodyPr>
          <a:lstStyle/>
          <a:p>
            <a:pPr algn="ctr" defTabSz="1539286">
              <a:defRPr/>
            </a:pPr>
            <a:r>
              <a:rPr lang="en-US" sz="6000" b="1" dirty="0">
                <a:cs typeface="Calibri"/>
              </a:rPr>
              <a:t>Research and Brochure</a:t>
            </a:r>
            <a:endParaRPr lang="en-US" sz="6000" b="1" dirty="0"/>
          </a:p>
        </p:txBody>
      </p:sp>
      <p:sp>
        <p:nvSpPr>
          <p:cNvPr id="16" name="TextBox 17"/>
          <p:cNvSpPr txBox="1">
            <a:spLocks noChangeArrowheads="1"/>
          </p:cNvSpPr>
          <p:nvPr/>
        </p:nvSpPr>
        <p:spPr bwMode="auto">
          <a:xfrm>
            <a:off x="632691" y="24065191"/>
            <a:ext cx="15488356" cy="1078992"/>
          </a:xfrm>
          <a:prstGeom prst="rect">
            <a:avLst/>
          </a:prstGeom>
          <a:solidFill>
            <a:srgbClr val="A0874A"/>
          </a:solidFill>
          <a:ln w="9525">
            <a:noFill/>
            <a:miter lim="800000"/>
            <a:headEnd/>
            <a:tailEnd/>
          </a:ln>
        </p:spPr>
        <p:txBody>
          <a:bodyPr lIns="153985" tIns="76993" rIns="153985" bIns="76993">
            <a:spAutoFit/>
          </a:bodyPr>
          <a:lstStyle/>
          <a:p>
            <a:pPr algn="ctr" defTabSz="1539286">
              <a:defRPr/>
            </a:pPr>
            <a:r>
              <a:rPr lang="en-US" sz="6000" b="1" dirty="0"/>
              <a:t>METHODS</a:t>
            </a:r>
          </a:p>
        </p:txBody>
      </p:sp>
      <p:sp>
        <p:nvSpPr>
          <p:cNvPr id="17" name="Text Box 10"/>
          <p:cNvSpPr txBox="1">
            <a:spLocks noChangeArrowheads="1"/>
          </p:cNvSpPr>
          <p:nvPr/>
        </p:nvSpPr>
        <p:spPr bwMode="auto">
          <a:xfrm>
            <a:off x="228524" y="37169724"/>
            <a:ext cx="51206400" cy="1235076"/>
          </a:xfrm>
          <a:prstGeom prst="rect">
            <a:avLst/>
          </a:prstGeom>
          <a:solidFill>
            <a:schemeClr val="tx1"/>
          </a:solidFill>
          <a:ln w="9525" algn="ctr">
            <a:noFill/>
            <a:miter lim="800000"/>
            <a:headEnd/>
            <a:tailEnd/>
          </a:ln>
        </p:spPr>
        <p:txBody>
          <a:bodyPr lIns="835856" tIns="417929" rIns="2309627" bIns="417929" anchor="ctr"/>
          <a:lstStyle/>
          <a:p>
            <a:pPr marL="3135886" indent="-3135886" algn="r" defTabSz="8356902">
              <a:spcBef>
                <a:spcPct val="50000"/>
              </a:spcBef>
              <a:defRPr/>
            </a:pPr>
            <a:r>
              <a:rPr lang="en-US" sz="2900" dirty="0">
                <a:latin typeface="Trebuchet MS" pitchFamily="34" charset="0"/>
                <a:cs typeface="Arial" charset="0"/>
              </a:rPr>
              <a:t> </a:t>
            </a:r>
          </a:p>
        </p:txBody>
      </p:sp>
      <p:sp>
        <p:nvSpPr>
          <p:cNvPr id="20" name="TextBox 19"/>
          <p:cNvSpPr txBox="1"/>
          <p:nvPr/>
        </p:nvSpPr>
        <p:spPr>
          <a:xfrm>
            <a:off x="638196" y="8688849"/>
            <a:ext cx="15149579" cy="6252715"/>
          </a:xfrm>
          <a:prstGeom prst="rect">
            <a:avLst/>
          </a:prstGeom>
          <a:noFill/>
        </p:spPr>
        <p:txBody>
          <a:bodyPr wrap="square" lIns="157204" tIns="78602" rIns="157204" bIns="78602" rtlCol="0" anchor="t">
            <a:spAutoFit/>
          </a:bodyPr>
          <a:lstStyle/>
          <a:p>
            <a:pPr algn="just"/>
            <a:endParaRPr lang="en-US" sz="6000" dirty="0">
              <a:latin typeface="Times New Roman"/>
              <a:cs typeface="Times New Roman"/>
            </a:endParaRPr>
          </a:p>
          <a:p>
            <a:r>
              <a:rPr lang="en-US" sz="5600" dirty="0">
                <a:latin typeface="Times New Roman"/>
                <a:cs typeface="Times New Roman"/>
              </a:rPr>
              <a:t>Increased number of surgical delays, cancellations, and lowered Press Ganey patient satisfaction scores due to patients receiving conflicting information regarding arrival times, NPO information,</a:t>
            </a:r>
            <a:endParaRPr lang="en-US" sz="5600" dirty="0">
              <a:latin typeface="Times New Roman" panose="02020603050405020304" pitchFamily="18" charset="0"/>
              <a:cs typeface="Times New Roman" panose="02020603050405020304" pitchFamily="18" charset="0"/>
            </a:endParaRPr>
          </a:p>
          <a:p>
            <a:r>
              <a:rPr lang="en-US" sz="5600" dirty="0">
                <a:latin typeface="Times New Roman"/>
                <a:cs typeface="Times New Roman"/>
              </a:rPr>
              <a:t>directions to the center, and additional pre-operative instructions. </a:t>
            </a:r>
            <a:endParaRPr lang="en-US" sz="56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60820" y="17948961"/>
            <a:ext cx="14881816" cy="4467611"/>
          </a:xfrm>
          <a:prstGeom prst="rect">
            <a:avLst/>
          </a:prstGeom>
          <a:noFill/>
        </p:spPr>
        <p:txBody>
          <a:bodyPr wrap="square" lIns="157204" tIns="78602" rIns="157204" bIns="78602" rtlCol="0" anchor="t">
            <a:spAutoFit/>
          </a:bodyPr>
          <a:lstStyle/>
          <a:p>
            <a:r>
              <a:rPr lang="en-US" sz="5600" dirty="0">
                <a:latin typeface="Times New Roman"/>
                <a:cs typeface="Times New Roman"/>
              </a:rPr>
              <a:t>To identify present pre-operative instructions given and formulate a solution to address issues causing cancellations and delays; thereby decreasing patient's stress and dissatisfaction day of surgery with end results to improve throughput. </a:t>
            </a:r>
            <a:endParaRPr lang="en-US" sz="56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63091" y="25817431"/>
            <a:ext cx="15024684" cy="9638257"/>
          </a:xfrm>
          <a:prstGeom prst="rect">
            <a:avLst/>
          </a:prstGeom>
          <a:noFill/>
        </p:spPr>
        <p:txBody>
          <a:bodyPr wrap="square" lIns="157204" tIns="78602" rIns="157204" bIns="78602" rtlCol="0" anchor="t">
            <a:spAutoFit/>
          </a:bodyPr>
          <a:lstStyle/>
          <a:p>
            <a:r>
              <a:rPr lang="en-US" sz="5600" dirty="0">
                <a:latin typeface="Times New Roman"/>
                <a:cs typeface="Times New Roman"/>
              </a:rPr>
              <a:t>Research questionnaire formulated with 50 patients</a:t>
            </a:r>
            <a:endParaRPr lang="en-US" sz="5600" dirty="0">
              <a:latin typeface="Times New Roman" panose="02020603050405020304" pitchFamily="18" charset="0"/>
              <a:cs typeface="Times New Roman" panose="02020603050405020304" pitchFamily="18" charset="0"/>
            </a:endParaRPr>
          </a:p>
          <a:p>
            <a:r>
              <a:rPr lang="en-US" sz="5600" dirty="0">
                <a:latin typeface="Times New Roman"/>
                <a:cs typeface="Times New Roman"/>
              </a:rPr>
              <a:t>polled.  Data tabulated and presented to administration, anesthesia team, and scheduling offices. Pre-operative surgical brochures formulated utilizing ERAS protocol, peri- anesthesia evidenced based practice, and research data information.  Brochure included latest NPO</a:t>
            </a:r>
            <a:r>
              <a:rPr lang="en-US" sz="5600" dirty="0">
                <a:latin typeface="Times New Roman" panose="02020603050405020304" pitchFamily="18" charset="0"/>
                <a:cs typeface="Times New Roman" panose="02020603050405020304" pitchFamily="18" charset="0"/>
              </a:rPr>
              <a:t> protocol, text messaging system,</a:t>
            </a:r>
            <a:r>
              <a:rPr lang="en-US" sz="5600" dirty="0">
                <a:latin typeface="Times New Roman"/>
                <a:cs typeface="Times New Roman"/>
              </a:rPr>
              <a:t> and day of surgery flow, health care team, and educational plan. This information garnered from patient questionnaire and requests. </a:t>
            </a:r>
            <a:endParaRPr lang="en-US" sz="5600" dirty="0">
              <a:latin typeface="Times New Roman" panose="02020603050405020304" pitchFamily="18" charset="0"/>
              <a:cs typeface="Times New Roman" panose="02020603050405020304" pitchFamily="18" charset="0"/>
            </a:endParaRPr>
          </a:p>
        </p:txBody>
      </p:sp>
      <p:sp>
        <p:nvSpPr>
          <p:cNvPr id="25" name="TextBox 19"/>
          <p:cNvSpPr txBox="1">
            <a:spLocks noChangeArrowheads="1"/>
          </p:cNvSpPr>
          <p:nvPr/>
        </p:nvSpPr>
        <p:spPr bwMode="auto">
          <a:xfrm>
            <a:off x="35563765" y="24965787"/>
            <a:ext cx="15488356" cy="1078819"/>
          </a:xfrm>
          <a:prstGeom prst="rect">
            <a:avLst/>
          </a:prstGeom>
          <a:solidFill>
            <a:srgbClr val="A0874A"/>
          </a:solidFill>
          <a:ln w="9525">
            <a:noFill/>
            <a:miter lim="800000"/>
            <a:headEnd/>
            <a:tailEnd/>
          </a:ln>
        </p:spPr>
        <p:txBody>
          <a:bodyPr wrap="square" lIns="153985" tIns="76993" rIns="153985" bIns="76993">
            <a:spAutoFit/>
          </a:bodyPr>
          <a:lstStyle/>
          <a:p>
            <a:pPr algn="ctr" defTabSz="1539286">
              <a:defRPr/>
            </a:pPr>
            <a:r>
              <a:rPr lang="en-US" sz="6000" b="1" dirty="0"/>
              <a:t>REFERENCES</a:t>
            </a:r>
          </a:p>
        </p:txBody>
      </p:sp>
      <p:sp>
        <p:nvSpPr>
          <p:cNvPr id="26" name="TextBox 19"/>
          <p:cNvSpPr txBox="1">
            <a:spLocks noChangeArrowheads="1"/>
          </p:cNvSpPr>
          <p:nvPr/>
        </p:nvSpPr>
        <p:spPr bwMode="auto">
          <a:xfrm>
            <a:off x="35538919" y="14910169"/>
            <a:ext cx="15488356" cy="1078819"/>
          </a:xfrm>
          <a:prstGeom prst="rect">
            <a:avLst/>
          </a:prstGeom>
          <a:solidFill>
            <a:srgbClr val="A0874A"/>
          </a:solidFill>
          <a:ln w="9525">
            <a:noFill/>
            <a:miter lim="800000"/>
            <a:headEnd/>
            <a:tailEnd/>
          </a:ln>
        </p:spPr>
        <p:txBody>
          <a:bodyPr wrap="square" lIns="153985" tIns="76993" rIns="153985" bIns="76993">
            <a:spAutoFit/>
          </a:bodyPr>
          <a:lstStyle/>
          <a:p>
            <a:pPr algn="ctr" defTabSz="1539286">
              <a:defRPr/>
            </a:pPr>
            <a:r>
              <a:rPr lang="en-US" sz="6000" b="1" dirty="0"/>
              <a:t>CONCLUSION</a:t>
            </a:r>
          </a:p>
        </p:txBody>
      </p:sp>
      <p:sp>
        <p:nvSpPr>
          <p:cNvPr id="27" name="TextBox 19"/>
          <p:cNvSpPr txBox="1">
            <a:spLocks noChangeArrowheads="1"/>
          </p:cNvSpPr>
          <p:nvPr/>
        </p:nvSpPr>
        <p:spPr bwMode="auto">
          <a:xfrm>
            <a:off x="35452190" y="7315200"/>
            <a:ext cx="15488356" cy="1078819"/>
          </a:xfrm>
          <a:prstGeom prst="rect">
            <a:avLst/>
          </a:prstGeom>
          <a:solidFill>
            <a:srgbClr val="A0874A"/>
          </a:solidFill>
          <a:ln w="9525">
            <a:noFill/>
            <a:miter lim="800000"/>
            <a:headEnd/>
            <a:tailEnd/>
          </a:ln>
        </p:spPr>
        <p:txBody>
          <a:bodyPr wrap="square" lIns="153985" tIns="76993" rIns="153985" bIns="76993">
            <a:spAutoFit/>
          </a:bodyPr>
          <a:lstStyle/>
          <a:p>
            <a:pPr algn="ctr" defTabSz="1539286">
              <a:defRPr/>
            </a:pPr>
            <a:r>
              <a:rPr lang="en-US" sz="6000" b="1" dirty="0"/>
              <a:t>RESULTS</a:t>
            </a:r>
          </a:p>
        </p:txBody>
      </p:sp>
      <p:sp>
        <p:nvSpPr>
          <p:cNvPr id="28" name="TextBox 27"/>
          <p:cNvSpPr txBox="1"/>
          <p:nvPr/>
        </p:nvSpPr>
        <p:spPr>
          <a:xfrm>
            <a:off x="35746271" y="8759607"/>
            <a:ext cx="14774898" cy="6191160"/>
          </a:xfrm>
          <a:prstGeom prst="rect">
            <a:avLst/>
          </a:prstGeom>
          <a:noFill/>
        </p:spPr>
        <p:txBody>
          <a:bodyPr wrap="square" lIns="157204" tIns="78602" rIns="157204" bIns="78602" rtlCol="0" anchor="t">
            <a:spAutoFit/>
          </a:bodyPr>
          <a:lstStyle/>
          <a:p>
            <a:endParaRPr lang="en-US" sz="5600" dirty="0">
              <a:latin typeface="Times New Roman"/>
              <a:cs typeface="Times New Roman"/>
            </a:endParaRPr>
          </a:p>
          <a:p>
            <a:r>
              <a:rPr lang="en-US" sz="5600" dirty="0">
                <a:latin typeface="Times New Roman"/>
                <a:cs typeface="Times New Roman"/>
              </a:rPr>
              <a:t>Post brochure implementation research questionnaire revealed 97% improvement in decreased cancellation and delays with throughput improvement noted. Surgeons, patients, scheduling office expressed satisfaction with new pre-operative instructions and brochure.</a:t>
            </a:r>
            <a:endParaRPr lang="en-US" dirty="0">
              <a:cs typeface="Calibri"/>
            </a:endParaRPr>
          </a:p>
        </p:txBody>
      </p:sp>
      <p:sp>
        <p:nvSpPr>
          <p:cNvPr id="10" name="TextBox 38"/>
          <p:cNvSpPr txBox="1">
            <a:spLocks noChangeArrowheads="1"/>
          </p:cNvSpPr>
          <p:nvPr userDrawn="1"/>
        </p:nvSpPr>
        <p:spPr bwMode="auto">
          <a:xfrm>
            <a:off x="1044779" y="4148143"/>
            <a:ext cx="12303497" cy="2585323"/>
          </a:xfrm>
          <a:prstGeom prst="rect">
            <a:avLst/>
          </a:prstGeom>
          <a:noFill/>
          <a:ln w="9525">
            <a:noFill/>
            <a:miter lim="800000"/>
            <a:headEnd/>
            <a:tailEnd/>
          </a:ln>
        </p:spPr>
        <p:txBody>
          <a:bodyPr wrap="none" anchor="t">
            <a:spAutoFit/>
          </a:bodyPr>
          <a:lstStyle/>
          <a:p>
            <a:pPr algn="ctr">
              <a:defRPr/>
            </a:pPr>
            <a:r>
              <a:rPr lang="en-US" sz="5400" dirty="0">
                <a:solidFill>
                  <a:srgbClr val="FFFFE9"/>
                </a:solidFill>
              </a:rPr>
              <a:t>DEPARTMENT OF PERIOPERATIVE SERVICES</a:t>
            </a:r>
            <a:endParaRPr lang="en-US" sz="5400" dirty="0">
              <a:solidFill>
                <a:srgbClr val="FFFFE9"/>
              </a:solidFill>
              <a:cs typeface="Calibri"/>
            </a:endParaRPr>
          </a:p>
          <a:p>
            <a:pPr algn="ctr">
              <a:defRPr/>
            </a:pPr>
            <a:r>
              <a:rPr lang="en-US" sz="5400" dirty="0">
                <a:solidFill>
                  <a:srgbClr val="FFFFE9"/>
                </a:solidFill>
              </a:rPr>
              <a:t>Vanderbilt Health Belle Meade</a:t>
            </a:r>
            <a:endParaRPr lang="en-US" sz="5400" dirty="0">
              <a:solidFill>
                <a:srgbClr val="FFFFE9"/>
              </a:solidFill>
              <a:cs typeface="Calibri"/>
            </a:endParaRPr>
          </a:p>
          <a:p>
            <a:pPr algn="ctr">
              <a:defRPr/>
            </a:pPr>
            <a:r>
              <a:rPr lang="en-US" sz="5400" dirty="0">
                <a:solidFill>
                  <a:srgbClr val="FFFFE9"/>
                </a:solidFill>
              </a:rPr>
              <a:t>Ambulatory Surgery Center</a:t>
            </a:r>
            <a:endParaRPr lang="en-US" sz="5400" dirty="0">
              <a:solidFill>
                <a:srgbClr val="FFFFE9"/>
              </a:solidFill>
              <a:cs typeface="Calibri"/>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12752" y="1662750"/>
            <a:ext cx="4901184" cy="4087368"/>
          </a:xfrm>
          <a:prstGeom prst="rect">
            <a:avLst/>
          </a:prstGeom>
        </p:spPr>
      </p:pic>
      <p:sp>
        <p:nvSpPr>
          <p:cNvPr id="30" name="TextBox 29"/>
          <p:cNvSpPr txBox="1"/>
          <p:nvPr/>
        </p:nvSpPr>
        <p:spPr>
          <a:xfrm>
            <a:off x="35563765" y="16305542"/>
            <a:ext cx="14774898" cy="9699813"/>
          </a:xfrm>
          <a:prstGeom prst="rect">
            <a:avLst/>
          </a:prstGeom>
          <a:noFill/>
        </p:spPr>
        <p:txBody>
          <a:bodyPr wrap="square" lIns="157204" tIns="78602" rIns="157204" bIns="78602" rtlCol="0" anchor="t">
            <a:spAutoFit/>
          </a:bodyPr>
          <a:lstStyle/>
          <a:p>
            <a:r>
              <a:rPr lang="en-US" sz="5600" dirty="0">
                <a:latin typeface="Times New Roman"/>
                <a:cs typeface="Times New Roman"/>
              </a:rPr>
              <a:t>Collaboration of perianesthesia staff, anesthesiologists, and scheduling staff provided a brochure to give patient in the surgeon's office and day of surgery enabling patients to have decrease stress, surgical day education, and complete perioperative instructions. Improvement noted day of  surgery with patient intake, less delays, less cancellations, and increase perioperative efficiency and effectiveness. </a:t>
            </a:r>
          </a:p>
          <a:p>
            <a:pPr algn="just"/>
            <a:endParaRPr lang="en-US" sz="6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953460-2E16-4C9E-87DA-966500F8D69E}"/>
              </a:ext>
            </a:extLst>
          </p:cNvPr>
          <p:cNvSpPr txBox="1"/>
          <p:nvPr/>
        </p:nvSpPr>
        <p:spPr>
          <a:xfrm>
            <a:off x="35976609" y="26115136"/>
            <a:ext cx="14466699" cy="11035137"/>
          </a:xfrm>
          <a:prstGeom prst="rect">
            <a:avLst/>
          </a:prstGeom>
          <a:noFill/>
        </p:spPr>
        <p:txBody>
          <a:bodyPr wrap="square" rtlCol="0">
            <a:spAutoFit/>
          </a:bodyPr>
          <a:lstStyle/>
          <a:p>
            <a:pPr marL="0" marR="0" fontAlgn="t">
              <a:lnSpc>
                <a:spcPct val="107000"/>
              </a:lnSpc>
              <a:spcBef>
                <a:spcPts val="0"/>
              </a:spcBef>
              <a:spcAft>
                <a:spcPts val="800"/>
              </a:spcAft>
            </a:pPr>
            <a:endParaRPr lang="en-US" sz="3600" kern="1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t">
              <a:lnSpc>
                <a:spcPct val="107000"/>
              </a:lnSpc>
              <a:spcBef>
                <a:spcPts val="0"/>
              </a:spcBef>
              <a:spcAft>
                <a:spcPts val="800"/>
              </a:spcAft>
            </a:pPr>
            <a:r>
              <a:rPr lang="en-US" sz="3600" kern="1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Almutary H, Almashi A. Preoperative Patient Education: Perceptions and Actual Practice among Nurses Working in Surgical Units. SAGE Open Nurs. 2024 Jan10; 10;1023779608231226090.doi: 10.1177/23779608231226090. PMID: 38222266; PMCID: PMC10785712.</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t">
              <a:lnSpc>
                <a:spcPct val="107000"/>
              </a:lnSpc>
              <a:spcBef>
                <a:spcPts val="0"/>
              </a:spcBef>
              <a:spcAft>
                <a:spcPts val="800"/>
              </a:spcAft>
            </a:pPr>
            <a:r>
              <a:rPr lang="en-US" sz="3600" b="0" i="0" dirty="0">
                <a:solidFill>
                  <a:srgbClr val="333333"/>
                </a:solidFill>
                <a:effectLst/>
                <a:latin typeface="Times New Roman" panose="02020603050405020304" pitchFamily="18" charset="0"/>
                <a:cs typeface="Times New Roman" panose="02020603050405020304" pitchFamily="18" charset="0"/>
              </a:rPr>
              <a:t>Darville-Beneby, R., Lomanowska, A. M., Yu, H. C., Jobin, P., Rosenbloom, B. N., Gabriel, G., … Clarke, H. (2023). The Impact of Preoperative Patient Education on Postoperative Pain, Opioid Use, and Psychological Outcomes: A Narrative Review. </a:t>
            </a:r>
            <a:r>
              <a:rPr lang="en-US" sz="3600" b="0" i="1" dirty="0">
                <a:solidFill>
                  <a:srgbClr val="333333"/>
                </a:solidFill>
                <a:effectLst/>
                <a:latin typeface="Times New Roman" panose="02020603050405020304" pitchFamily="18" charset="0"/>
                <a:cs typeface="Times New Roman" panose="02020603050405020304" pitchFamily="18" charset="0"/>
              </a:rPr>
              <a:t>Canadian Journal of Pain</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1" dirty="0">
                <a:solidFill>
                  <a:srgbClr val="333333"/>
                </a:solidFill>
                <a:effectLst/>
                <a:latin typeface="Times New Roman" panose="02020603050405020304" pitchFamily="18" charset="0"/>
                <a:cs typeface="Times New Roman" panose="02020603050405020304" pitchFamily="18" charset="0"/>
              </a:rPr>
              <a:t>7</a:t>
            </a:r>
            <a:r>
              <a:rPr lang="en-US" sz="3600" b="0" i="0" dirty="0">
                <a:solidFill>
                  <a:srgbClr val="333333"/>
                </a:solidFill>
                <a:effectLst/>
                <a:latin typeface="Times New Roman" panose="02020603050405020304" pitchFamily="18" charset="0"/>
                <a:cs typeface="Times New Roman" panose="02020603050405020304" pitchFamily="18" charset="0"/>
              </a:rPr>
              <a:t>(2). https://doi.org/10.1080/24740527.2023.2266751Darville-Beneby, R., Lomanowska, A. M., Yu, H. C., Jobin, P., </a:t>
            </a:r>
            <a:endParaRPr lang="en-US" sz="3600" dirty="0">
              <a:solidFill>
                <a:srgbClr val="333333"/>
              </a:solidFill>
              <a:latin typeface="Times New Roman" panose="02020603050405020304" pitchFamily="18" charset="0"/>
              <a:cs typeface="Times New Roman" panose="02020603050405020304" pitchFamily="18" charset="0"/>
            </a:endParaRPr>
          </a:p>
          <a:p>
            <a:pPr algn="just"/>
            <a:r>
              <a:rPr lang="en-US" sz="3600" dirty="0">
                <a:solidFill>
                  <a:srgbClr val="333333"/>
                </a:solidFill>
                <a:latin typeface="Times New Roman" panose="02020603050405020304" pitchFamily="18" charset="0"/>
                <a:cs typeface="Times New Roman" panose="02020603050405020304" pitchFamily="18" charset="0"/>
              </a:rPr>
              <a:t>C</a:t>
            </a:r>
            <a:r>
              <a:rPr lang="en-US" sz="3600" dirty="0">
                <a:latin typeface="Times New Roman"/>
                <a:cs typeface="Times New Roman"/>
              </a:rPr>
              <a:t>rosson, J. Enhanced recovery after surgery - The importance of the perianesthesia nurse on program success. JOPAN. 2018; 33(4) August: 366- 371.</a:t>
            </a:r>
          </a:p>
          <a:p>
            <a:r>
              <a:rPr lang="en-US" sz="3600" dirty="0">
                <a:latin typeface="Times New Roman"/>
                <a:cs typeface="Times New Roman"/>
              </a:rPr>
              <a:t>Gilmartin J, Wright K. The nurses' role in day surgery: a literature review. International Nursing Review 2007; 54  (2)</a:t>
            </a:r>
          </a:p>
          <a:p>
            <a:r>
              <a:rPr lang="en-US" sz="3600" b="1" dirty="0">
                <a:latin typeface="Times New Roman"/>
                <a:cs typeface="Times New Roman"/>
                <a:hlinkClick r:id="rId6"/>
              </a:rPr>
              <a:t>https://onlinelibrary.wiley.com/doi/full10.1111/j.1466-7657</a:t>
            </a:r>
            <a:r>
              <a:rPr lang="en-US" sz="3600" dirty="0">
                <a:latin typeface="Times New Roman"/>
                <a:cs typeface="Times New Roman"/>
              </a:rPr>
              <a:t> </a:t>
            </a:r>
            <a:endParaRPr lang="en-US" sz="3600" dirty="0">
              <a:latin typeface="Times New Roman" panose="02020603050405020304" pitchFamily="18" charset="0"/>
              <a:cs typeface="Times New Roman" panose="02020603050405020304" pitchFamily="18" charset="0"/>
            </a:endParaRPr>
          </a:p>
          <a:p>
            <a:pPr marL="0" marR="0" fontAlgn="t">
              <a:lnSpc>
                <a:spcPct val="107000"/>
              </a:lnSpc>
              <a:spcBef>
                <a:spcPts val="0"/>
              </a:spcBef>
              <a:spcAft>
                <a:spcPts val="800"/>
              </a:spcAft>
            </a:pPr>
            <a:endParaRPr lang="en-US" sz="4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descr="A picture containing room&#10;&#10;Description automatically generated">
            <a:extLst>
              <a:ext uri="{FF2B5EF4-FFF2-40B4-BE49-F238E27FC236}">
                <a16:creationId xmlns:a16="http://schemas.microsoft.com/office/drawing/2014/main" id="{B58E6229-C441-8644-96BE-BA2DA9D962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2527" y="1371600"/>
            <a:ext cx="3048000" cy="2949677"/>
          </a:xfrm>
          <a:prstGeom prst="rect">
            <a:avLst/>
          </a:prstGeom>
        </p:spPr>
      </p:pic>
      <p:graphicFrame>
        <p:nvGraphicFramePr>
          <p:cNvPr id="3" name="Object 2">
            <a:hlinkClick r:id="" action="ppaction://ole?verb=0"/>
            <a:extLst>
              <a:ext uri="{FF2B5EF4-FFF2-40B4-BE49-F238E27FC236}">
                <a16:creationId xmlns:a16="http://schemas.microsoft.com/office/drawing/2014/main" id="{B8DA73F9-D38E-7DAF-230C-9F7A5D5025B1}"/>
              </a:ext>
            </a:extLst>
          </p:cNvPr>
          <p:cNvGraphicFramePr>
            <a:graphicFrameLocks noChangeAspect="1"/>
          </p:cNvGraphicFramePr>
          <p:nvPr>
            <p:extLst>
              <p:ext uri="{D42A27DB-BD31-4B8C-83A1-F6EECF244321}">
                <p14:modId xmlns:p14="http://schemas.microsoft.com/office/powerpoint/2010/main" val="2909747551"/>
              </p:ext>
            </p:extLst>
          </p:nvPr>
        </p:nvGraphicFramePr>
        <p:xfrm>
          <a:off x="17402767" y="24595283"/>
          <a:ext cx="6849253" cy="5669280"/>
        </p:xfrm>
        <a:graphic>
          <a:graphicData uri="http://schemas.openxmlformats.org/presentationml/2006/ole">
            <mc:AlternateContent xmlns:mc="http://schemas.openxmlformats.org/markup-compatibility/2006">
              <mc:Choice xmlns:v="urn:schemas-microsoft-com:vml" Requires="v">
                <p:oleObj name="Presentation" r:id="rId8" imgW="5029402" imgH="3886399" progId="PowerPoint.Show.12">
                  <p:embed/>
                </p:oleObj>
              </mc:Choice>
              <mc:Fallback>
                <p:oleObj name="Presentation" r:id="rId8" imgW="5029402" imgH="3886399" progId="PowerPoint.Show.12">
                  <p:embed/>
                  <p:pic>
                    <p:nvPicPr>
                      <p:cNvPr id="3" name="Object 2">
                        <a:hlinkClick r:id="" action="ppaction://ole?verb=0"/>
                        <a:extLst>
                          <a:ext uri="{FF2B5EF4-FFF2-40B4-BE49-F238E27FC236}">
                            <a16:creationId xmlns:a16="http://schemas.microsoft.com/office/drawing/2014/main" id="{B8DA73F9-D38E-7DAF-230C-9F7A5D5025B1}"/>
                          </a:ext>
                        </a:extLst>
                      </p:cNvPr>
                      <p:cNvPicPr/>
                      <p:nvPr/>
                    </p:nvPicPr>
                    <p:blipFill>
                      <a:blip r:embed="rId9"/>
                      <a:stretch>
                        <a:fillRect/>
                      </a:stretch>
                    </p:blipFill>
                    <p:spPr>
                      <a:xfrm>
                        <a:off x="17402767" y="24595283"/>
                        <a:ext cx="6849253" cy="566928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CE765927-B856-CB7A-46DD-88737ADED442}"/>
              </a:ext>
            </a:extLst>
          </p:cNvPr>
          <p:cNvPicPr>
            <a:picLocks noChangeAspect="1"/>
          </p:cNvPicPr>
          <p:nvPr/>
        </p:nvPicPr>
        <p:blipFill>
          <a:blip r:embed="rId10"/>
          <a:stretch>
            <a:fillRect/>
          </a:stretch>
        </p:blipFill>
        <p:spPr>
          <a:xfrm>
            <a:off x="25603200" y="24635202"/>
            <a:ext cx="6848856" cy="5292299"/>
          </a:xfrm>
          <a:prstGeom prst="rect">
            <a:avLst/>
          </a:prstGeom>
        </p:spPr>
      </p:pic>
      <p:pic>
        <p:nvPicPr>
          <p:cNvPr id="35" name="Picture 34" descr="A person holding a book and looking at another person&#10;&#10;Description automatically generated">
            <a:extLst>
              <a:ext uri="{FF2B5EF4-FFF2-40B4-BE49-F238E27FC236}">
                <a16:creationId xmlns:a16="http://schemas.microsoft.com/office/drawing/2014/main" id="{337CC678-56CB-F352-24AE-763D2BD2029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03200" y="31381378"/>
            <a:ext cx="6856921" cy="5486400"/>
          </a:xfrm>
          <a:prstGeom prst="rect">
            <a:avLst/>
          </a:prstGeom>
        </p:spPr>
      </p:pic>
      <p:pic>
        <p:nvPicPr>
          <p:cNvPr id="1026" name="Picture 2">
            <a:extLst>
              <a:ext uri="{FF2B5EF4-FFF2-40B4-BE49-F238E27FC236}">
                <a16:creationId xmlns:a16="http://schemas.microsoft.com/office/drawing/2014/main" id="{1A918927-EC78-BA01-5C5E-FD553CD988F6}"/>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317" r="2588" b="9840"/>
          <a:stretch/>
        </p:blipFill>
        <p:spPr bwMode="auto">
          <a:xfrm>
            <a:off x="17253525" y="31121581"/>
            <a:ext cx="714773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 name="Table 35">
            <a:extLst>
              <a:ext uri="{FF2B5EF4-FFF2-40B4-BE49-F238E27FC236}">
                <a16:creationId xmlns:a16="http://schemas.microsoft.com/office/drawing/2014/main" id="{B5F51E59-5FC1-3C77-22D0-F57B0838033C}"/>
              </a:ext>
            </a:extLst>
          </p:cNvPr>
          <p:cNvGraphicFramePr>
            <a:graphicFrameLocks noGrp="1"/>
          </p:cNvGraphicFramePr>
          <p:nvPr>
            <p:extLst>
              <p:ext uri="{D42A27DB-BD31-4B8C-83A1-F6EECF244321}">
                <p14:modId xmlns:p14="http://schemas.microsoft.com/office/powerpoint/2010/main" val="1559986889"/>
              </p:ext>
            </p:extLst>
          </p:nvPr>
        </p:nvGraphicFramePr>
        <p:xfrm>
          <a:off x="20619683" y="19760439"/>
          <a:ext cx="9967035" cy="4413504"/>
        </p:xfrm>
        <a:graphic>
          <a:graphicData uri="http://schemas.openxmlformats.org/drawingml/2006/table">
            <a:tbl>
              <a:tblPr firstRow="1" bandRow="1">
                <a:tableStyleId>{5940675A-B579-460E-94D1-54222C63F5DA}</a:tableStyleId>
              </a:tblPr>
              <a:tblGrid>
                <a:gridCol w="929228">
                  <a:extLst>
                    <a:ext uri="{9D8B030D-6E8A-4147-A177-3AD203B41FA5}">
                      <a16:colId xmlns:a16="http://schemas.microsoft.com/office/drawing/2014/main" val="612919974"/>
                    </a:ext>
                  </a:extLst>
                </a:gridCol>
                <a:gridCol w="990600">
                  <a:extLst>
                    <a:ext uri="{9D8B030D-6E8A-4147-A177-3AD203B41FA5}">
                      <a16:colId xmlns:a16="http://schemas.microsoft.com/office/drawing/2014/main" val="2435282027"/>
                    </a:ext>
                  </a:extLst>
                </a:gridCol>
                <a:gridCol w="8047207">
                  <a:extLst>
                    <a:ext uri="{9D8B030D-6E8A-4147-A177-3AD203B41FA5}">
                      <a16:colId xmlns:a16="http://schemas.microsoft.com/office/drawing/2014/main" val="3298060899"/>
                    </a:ext>
                  </a:extLst>
                </a:gridCol>
              </a:tblGrid>
              <a:tr h="0">
                <a:tc gridSpan="3">
                  <a:txBody>
                    <a:bodyPr/>
                    <a:lstStyle/>
                    <a:p>
                      <a:pPr algn="ctr"/>
                      <a:r>
                        <a:rPr lang="en-US" sz="3170" b="1" baseline="0" dirty="0"/>
                        <a:t>Research Data</a:t>
                      </a:r>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2320029369"/>
                  </a:ext>
                </a:extLst>
              </a:tr>
              <a:tr h="370840">
                <a:tc>
                  <a:txBody>
                    <a:bodyPr/>
                    <a:lstStyle/>
                    <a:p>
                      <a:r>
                        <a:rPr lang="en-US" sz="3000" b="1" baseline="0" dirty="0"/>
                        <a:t>Yes</a:t>
                      </a:r>
                    </a:p>
                  </a:txBody>
                  <a:tcPr/>
                </a:tc>
                <a:tc>
                  <a:txBody>
                    <a:bodyPr/>
                    <a:lstStyle/>
                    <a:p>
                      <a:r>
                        <a:rPr lang="en-US" sz="3000" b="1" baseline="0" dirty="0"/>
                        <a:t>No</a:t>
                      </a:r>
                    </a:p>
                  </a:txBody>
                  <a:tcPr/>
                </a:tc>
                <a:tc>
                  <a:txBody>
                    <a:bodyPr/>
                    <a:lstStyle/>
                    <a:p>
                      <a:pPr algn="ctr"/>
                      <a:r>
                        <a:rPr lang="en-US" sz="3170" b="1" baseline="0" dirty="0"/>
                        <a:t>Question</a:t>
                      </a:r>
                    </a:p>
                  </a:txBody>
                  <a:tcPr/>
                </a:tc>
                <a:extLst>
                  <a:ext uri="{0D108BD9-81ED-4DB2-BD59-A6C34878D82A}">
                    <a16:rowId xmlns:a16="http://schemas.microsoft.com/office/drawing/2014/main" val="2203663514"/>
                  </a:ext>
                </a:extLst>
              </a:tr>
              <a:tr h="370840">
                <a:tc>
                  <a:txBody>
                    <a:bodyPr/>
                    <a:lstStyle/>
                    <a:p>
                      <a:r>
                        <a:rPr lang="en-US" sz="3000" baseline="0" dirty="0"/>
                        <a:t>98%</a:t>
                      </a:r>
                    </a:p>
                  </a:txBody>
                  <a:tcPr/>
                </a:tc>
                <a:tc>
                  <a:txBody>
                    <a:bodyPr/>
                    <a:lstStyle/>
                    <a:p>
                      <a:r>
                        <a:rPr lang="en-US" sz="3000" baseline="0" dirty="0"/>
                        <a:t>2%</a:t>
                      </a:r>
                    </a:p>
                  </a:txBody>
                  <a:tcPr/>
                </a:tc>
                <a:tc>
                  <a:txBody>
                    <a:bodyPr/>
                    <a:lstStyle/>
                    <a:p>
                      <a:pPr marL="0" marR="0" lvl="0" indent="0" algn="l" defTabSz="5120280" rtl="0" eaLnBrk="1" fontAlgn="auto" latinLnBrk="0" hangingPunct="1">
                        <a:lnSpc>
                          <a:spcPct val="100000"/>
                        </a:lnSpc>
                        <a:spcBef>
                          <a:spcPts val="0"/>
                        </a:spcBef>
                        <a:spcAft>
                          <a:spcPts val="0"/>
                        </a:spcAft>
                        <a:buClrTx/>
                        <a:buSzTx/>
                        <a:buFontTx/>
                        <a:buNone/>
                        <a:tabLst/>
                        <a:defRPr/>
                      </a:pPr>
                      <a:r>
                        <a:rPr lang="en-US" sz="3170" baseline="0" dirty="0"/>
                        <a:t>Would you like to know what to expect?</a:t>
                      </a:r>
                    </a:p>
                  </a:txBody>
                  <a:tcPr/>
                </a:tc>
                <a:extLst>
                  <a:ext uri="{0D108BD9-81ED-4DB2-BD59-A6C34878D82A}">
                    <a16:rowId xmlns:a16="http://schemas.microsoft.com/office/drawing/2014/main" val="366054428"/>
                  </a:ext>
                </a:extLst>
              </a:tr>
              <a:tr h="370840">
                <a:tc>
                  <a:txBody>
                    <a:bodyPr/>
                    <a:lstStyle/>
                    <a:p>
                      <a:r>
                        <a:rPr lang="en-US" sz="3000" baseline="0" dirty="0"/>
                        <a:t>99%</a:t>
                      </a:r>
                    </a:p>
                  </a:txBody>
                  <a:tcPr/>
                </a:tc>
                <a:tc>
                  <a:txBody>
                    <a:bodyPr/>
                    <a:lstStyle/>
                    <a:p>
                      <a:r>
                        <a:rPr lang="en-US" sz="3000" baseline="0" dirty="0"/>
                        <a:t>1%</a:t>
                      </a:r>
                    </a:p>
                  </a:txBody>
                  <a:tcPr/>
                </a:tc>
                <a:tc>
                  <a:txBody>
                    <a:bodyPr/>
                    <a:lstStyle/>
                    <a:p>
                      <a:r>
                        <a:rPr lang="en-US" sz="3170" baseline="0" dirty="0"/>
                        <a:t>Would you like contact information?</a:t>
                      </a:r>
                    </a:p>
                  </a:txBody>
                  <a:tcPr/>
                </a:tc>
                <a:extLst>
                  <a:ext uri="{0D108BD9-81ED-4DB2-BD59-A6C34878D82A}">
                    <a16:rowId xmlns:a16="http://schemas.microsoft.com/office/drawing/2014/main" val="890525555"/>
                  </a:ext>
                </a:extLst>
              </a:tr>
              <a:tr h="370840">
                <a:tc>
                  <a:txBody>
                    <a:bodyPr/>
                    <a:lstStyle/>
                    <a:p>
                      <a:r>
                        <a:rPr lang="en-US" sz="3000" baseline="0" dirty="0"/>
                        <a:t>95%</a:t>
                      </a:r>
                    </a:p>
                  </a:txBody>
                  <a:tcPr/>
                </a:tc>
                <a:tc>
                  <a:txBody>
                    <a:bodyPr/>
                    <a:lstStyle/>
                    <a:p>
                      <a:r>
                        <a:rPr lang="en-US" sz="3000" baseline="0" dirty="0"/>
                        <a:t>5%</a:t>
                      </a:r>
                    </a:p>
                  </a:txBody>
                  <a:tcPr/>
                </a:tc>
                <a:tc>
                  <a:txBody>
                    <a:bodyPr/>
                    <a:lstStyle/>
                    <a:p>
                      <a:r>
                        <a:rPr lang="en-US" sz="3170" baseline="0" dirty="0"/>
                        <a:t>Would you like an area to write questions?</a:t>
                      </a:r>
                    </a:p>
                  </a:txBody>
                  <a:tcPr/>
                </a:tc>
                <a:extLst>
                  <a:ext uri="{0D108BD9-81ED-4DB2-BD59-A6C34878D82A}">
                    <a16:rowId xmlns:a16="http://schemas.microsoft.com/office/drawing/2014/main" val="2160811169"/>
                  </a:ext>
                </a:extLst>
              </a:tr>
              <a:tr h="370840">
                <a:tc gridSpan="3">
                  <a:txBody>
                    <a:bodyPr/>
                    <a:lstStyle/>
                    <a:p>
                      <a:r>
                        <a:rPr lang="en-US" sz="3170" b="1" baseline="0" dirty="0"/>
                        <a:t>Comments</a:t>
                      </a:r>
                    </a:p>
                    <a:p>
                      <a:r>
                        <a:rPr lang="en-US" sz="3170" baseline="0" dirty="0"/>
                        <a:t>Pen and paper in waiting room, brochure in different languages, snacks in waiting room, ability to charge devices.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96595435"/>
                  </a:ext>
                </a:extLst>
              </a:tr>
            </a:tbl>
          </a:graphicData>
        </a:graphic>
      </p:graphicFrame>
      <p:graphicFrame>
        <p:nvGraphicFramePr>
          <p:cNvPr id="37" name="Table 36">
            <a:extLst>
              <a:ext uri="{FF2B5EF4-FFF2-40B4-BE49-F238E27FC236}">
                <a16:creationId xmlns:a16="http://schemas.microsoft.com/office/drawing/2014/main" id="{A0BEDE1F-0E5B-07B4-3D55-231BF41D77AA}"/>
              </a:ext>
            </a:extLst>
          </p:cNvPr>
          <p:cNvGraphicFramePr>
            <a:graphicFrameLocks noGrp="1"/>
          </p:cNvGraphicFramePr>
          <p:nvPr>
            <p:extLst>
              <p:ext uri="{D42A27DB-BD31-4B8C-83A1-F6EECF244321}">
                <p14:modId xmlns:p14="http://schemas.microsoft.com/office/powerpoint/2010/main" val="3600964851"/>
              </p:ext>
            </p:extLst>
          </p:nvPr>
        </p:nvGraphicFramePr>
        <p:xfrm>
          <a:off x="16434107" y="10108053"/>
          <a:ext cx="18198021" cy="9025461"/>
        </p:xfrm>
        <a:graphic>
          <a:graphicData uri="http://schemas.openxmlformats.org/drawingml/2006/table">
            <a:tbl>
              <a:tblPr firstRow="1" bandRow="1">
                <a:tableStyleId>{5940675A-B579-460E-94D1-54222C63F5DA}</a:tableStyleId>
              </a:tblPr>
              <a:tblGrid>
                <a:gridCol w="961028">
                  <a:extLst>
                    <a:ext uri="{9D8B030D-6E8A-4147-A177-3AD203B41FA5}">
                      <a16:colId xmlns:a16="http://schemas.microsoft.com/office/drawing/2014/main" val="1978044597"/>
                    </a:ext>
                  </a:extLst>
                </a:gridCol>
                <a:gridCol w="1054834">
                  <a:extLst>
                    <a:ext uri="{9D8B030D-6E8A-4147-A177-3AD203B41FA5}">
                      <a16:colId xmlns:a16="http://schemas.microsoft.com/office/drawing/2014/main" val="1180371716"/>
                    </a:ext>
                  </a:extLst>
                </a:gridCol>
                <a:gridCol w="16182159">
                  <a:extLst>
                    <a:ext uri="{9D8B030D-6E8A-4147-A177-3AD203B41FA5}">
                      <a16:colId xmlns:a16="http://schemas.microsoft.com/office/drawing/2014/main" val="461261815"/>
                    </a:ext>
                  </a:extLst>
                </a:gridCol>
              </a:tblGrid>
              <a:tr h="2424258">
                <a:tc gridSpan="3">
                  <a:txBody>
                    <a:bodyPr/>
                    <a:lstStyle/>
                    <a:p>
                      <a:r>
                        <a:rPr lang="en-US" sz="4000" dirty="0"/>
                        <a:t>Vanderbilt Health Belle Meade is designing and implementing a brochure to aid you </a:t>
                      </a:r>
                    </a:p>
                    <a:p>
                      <a:r>
                        <a:rPr lang="en-US" sz="4000" dirty="0"/>
                        <a:t>as a patient and your families about what to expect during your surgical stay with us. We would like to know about the surgical process and the peri-anesthesia areas. Below are a few questions to gather information. Please feel free to include any further information that you feel that we would need to include. Thank you for your time and attention to this matter.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4000" dirty="0"/>
                    </a:p>
                  </a:txBody>
                  <a:tcPr/>
                </a:tc>
                <a:tc hMerge="1">
                  <a:txBody>
                    <a:bodyPr/>
                    <a:lstStyle/>
                    <a:p>
                      <a:endParaRPr lang="en-US" sz="4000" dirty="0"/>
                    </a:p>
                  </a:txBody>
                  <a:tcPr/>
                </a:tc>
                <a:extLst>
                  <a:ext uri="{0D108BD9-81ED-4DB2-BD59-A6C34878D82A}">
                    <a16:rowId xmlns:a16="http://schemas.microsoft.com/office/drawing/2014/main" val="3023100961"/>
                  </a:ext>
                </a:extLst>
              </a:tr>
              <a:tr h="885047">
                <a:tc>
                  <a:txBody>
                    <a:bodyPr/>
                    <a:lstStyle/>
                    <a:p>
                      <a:pPr algn="ctr"/>
                      <a:r>
                        <a:rPr lang="en-US" sz="40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Would you like to know what to expect with pre-operative and post-operative routine and stay?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580305"/>
                  </a:ext>
                </a:extLst>
              </a:tr>
              <a:tr h="885047">
                <a:tc>
                  <a:txBody>
                    <a:bodyPr/>
                    <a:lstStyle/>
                    <a:p>
                      <a:pPr algn="ctr"/>
                      <a:r>
                        <a:rPr lang="en-US" sz="40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Would you like contact information and how to reach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3423213"/>
                  </a:ext>
                </a:extLst>
              </a:tr>
              <a:tr h="885047">
                <a:tc>
                  <a:txBody>
                    <a:bodyPr/>
                    <a:lstStyle/>
                    <a:p>
                      <a:pPr algn="ctr"/>
                      <a:r>
                        <a:rPr lang="en-US" sz="40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Would you like to have an area to write questions for your surgeon and healthcare team member so you will remember to 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512522"/>
                  </a:ext>
                </a:extLst>
              </a:tr>
              <a:tr h="885047">
                <a:tc gridSpan="3">
                  <a:txBody>
                    <a:bodyPr/>
                    <a:lstStyle/>
                    <a:p>
                      <a:r>
                        <a:rPr lang="en-US" sz="4000" dirty="0"/>
                        <a:t>Additional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lang="en-US" sz="4000" dirty="0"/>
                    </a:p>
                  </a:txBody>
                  <a:tcPr/>
                </a:tc>
                <a:extLst>
                  <a:ext uri="{0D108BD9-81ED-4DB2-BD59-A6C34878D82A}">
                    <a16:rowId xmlns:a16="http://schemas.microsoft.com/office/drawing/2014/main" val="1196413438"/>
                  </a:ext>
                </a:extLst>
              </a:tr>
              <a:tr h="885047">
                <a:tc gridSpan="3">
                  <a:txBody>
                    <a:bodyPr/>
                    <a:lstStyle/>
                    <a:p>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3741118"/>
                  </a:ext>
                </a:extLst>
              </a:tr>
            </a:tbl>
          </a:graphicData>
        </a:graphic>
      </p:graphicFrame>
      <p:pic>
        <p:nvPicPr>
          <p:cNvPr id="1048" name="Recorded Sound">
            <a:hlinkClick r:id="" action="ppaction://media"/>
            <a:extLst>
              <a:ext uri="{FF2B5EF4-FFF2-40B4-BE49-F238E27FC236}">
                <a16:creationId xmlns:a16="http://schemas.microsoft.com/office/drawing/2014/main" id="{64CA3476-A8E0-18EC-F7A4-785C1C13974F}"/>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298400" y="18897600"/>
            <a:ext cx="609600" cy="609600"/>
          </a:xfrm>
          <a:prstGeom prst="rect">
            <a:avLst/>
          </a:prstGeom>
        </p:spPr>
      </p:pic>
    </p:spTree>
    <p:extLst>
      <p:ext uri="{BB962C8B-B14F-4D97-AF65-F5344CB8AC3E}">
        <p14:creationId xmlns:p14="http://schemas.microsoft.com/office/powerpoint/2010/main" val="1245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3" fill="hold"/>
                                        <p:tgtEl>
                                          <p:spTgt spid="10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4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1F2ECA115CBF4CB5F36213ACA419D1" ma:contentTypeVersion="15" ma:contentTypeDescription="Create a new document." ma:contentTypeScope="" ma:versionID="5a6f77d8869875b811b68697cbf1a8f7">
  <xsd:schema xmlns:xsd="http://www.w3.org/2001/XMLSchema" xmlns:xs="http://www.w3.org/2001/XMLSchema" xmlns:p="http://schemas.microsoft.com/office/2006/metadata/properties" xmlns:ns3="32511696-3cc9-499e-a47b-1643316bd018" xmlns:ns4="2e2de84d-4938-44c6-abf1-57c2038b6c6e" targetNamespace="http://schemas.microsoft.com/office/2006/metadata/properties" ma:root="true" ma:fieldsID="ec6fbf51fc767920d2a6108a14d6e809" ns3:_="" ns4:_="">
    <xsd:import namespace="32511696-3cc9-499e-a47b-1643316bd018"/>
    <xsd:import namespace="2e2de84d-4938-44c6-abf1-57c2038b6c6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11696-3cc9-499e-a47b-1643316bd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de84d-4938-44c6-abf1-57c2038b6c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2511696-3cc9-499e-a47b-1643316bd0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F0124E-2AE6-4B02-8466-6C06650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511696-3cc9-499e-a47b-1643316bd018"/>
    <ds:schemaRef ds:uri="2e2de84d-4938-44c6-abf1-57c2038b6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587DBD-5B85-4D8B-B5CD-21E4524F9F69}">
  <ds:schemaRefs>
    <ds:schemaRef ds:uri="http://purl.org/dc/elements/1.1/"/>
    <ds:schemaRef ds:uri="2e2de84d-4938-44c6-abf1-57c2038b6c6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32511696-3cc9-499e-a47b-1643316bd018"/>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94B20AB-5F9C-478B-8BA9-46449C4CBA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1415</TotalTime>
  <Words>747</Words>
  <Application>Microsoft Office PowerPoint</Application>
  <PresentationFormat>Custom</PresentationFormat>
  <Paragraphs>63</Paragraphs>
  <Slides>1</Slides>
  <Notes>1</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Office Theme</vt:lpstr>
      <vt:lpstr>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Pride, Karen</dc:creator>
  <cp:lastModifiedBy>Lee, Cathy A</cp:lastModifiedBy>
  <cp:revision>601</cp:revision>
  <cp:lastPrinted>2024-04-30T18:24:44Z</cp:lastPrinted>
  <dcterms:created xsi:type="dcterms:W3CDTF">2014-04-24T15:28:25Z</dcterms:created>
  <dcterms:modified xsi:type="dcterms:W3CDTF">2024-04-30T19:17:21Z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2024-04-08T18:16:20Z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6e6e7ae6-0a17-4281-843a-7f3e2ef9970c</vt:lpwstr>
  </property>
  <property fmtid="{D5CDD505-2E9C-101B-9397-08002B2CF9AE}" pid="8" name="MSIP_Label_792c8cef-6f2b-4af1-b4ac-d815ff795cd6_ContentBits">
    <vt:lpwstr>0</vt:lpwstr>
  </property>
  <property fmtid="{D5CDD505-2E9C-101B-9397-08002B2CF9AE}" pid="9" name="ContentTypeId">
    <vt:lpwstr>0x010100C61F2ECA115CBF4CB5F36213ACA419D1</vt:lpwstr>
  </property>
</Properties>
</file>