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357"/>
    <a:srgbClr val="242022"/>
    <a:srgbClr val="A7C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879D4-C908-4AE7-BA38-CF9716DCD603}" v="2" dt="2024-05-13T19:49:33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le, Katelyn" userId="e2da911d-414f-4915-ae6b-fd0b54f4be30" providerId="ADAL" clId="{D5F879D4-C908-4AE7-BA38-CF9716DCD603}"/>
    <pc:docChg chg="custSel addSld modSld sldOrd">
      <pc:chgData name="Poole, Katelyn" userId="e2da911d-414f-4915-ae6b-fd0b54f4be30" providerId="ADAL" clId="{D5F879D4-C908-4AE7-BA38-CF9716DCD603}" dt="2024-05-13T19:49:11.024" v="1978" actId="20577"/>
      <pc:docMkLst>
        <pc:docMk/>
      </pc:docMkLst>
      <pc:sldChg chg="addSp modSp mod">
        <pc:chgData name="Poole, Katelyn" userId="e2da911d-414f-4915-ae6b-fd0b54f4be30" providerId="ADAL" clId="{D5F879D4-C908-4AE7-BA38-CF9716DCD603}" dt="2024-05-07T15:33:43.682" v="544" actId="208"/>
        <pc:sldMkLst>
          <pc:docMk/>
          <pc:sldMk cId="750973910" sldId="259"/>
        </pc:sldMkLst>
        <pc:spChg chg="mod">
          <ac:chgData name="Poole, Katelyn" userId="e2da911d-414f-4915-ae6b-fd0b54f4be30" providerId="ADAL" clId="{D5F879D4-C908-4AE7-BA38-CF9716DCD603}" dt="2024-05-07T15:15:11.125" v="270" actId="20577"/>
          <ac:spMkLst>
            <pc:docMk/>
            <pc:sldMk cId="750973910" sldId="259"/>
            <ac:spMk id="2" creationId="{52FD3E05-4E34-DB2B-CC48-FAC34C0F1BDA}"/>
          </ac:spMkLst>
        </pc:spChg>
        <pc:cxnChg chg="add mod">
          <ac:chgData name="Poole, Katelyn" userId="e2da911d-414f-4915-ae6b-fd0b54f4be30" providerId="ADAL" clId="{D5F879D4-C908-4AE7-BA38-CF9716DCD603}" dt="2024-05-07T15:33:43.682" v="544" actId="208"/>
          <ac:cxnSpMkLst>
            <pc:docMk/>
            <pc:sldMk cId="750973910" sldId="259"/>
            <ac:cxnSpMk id="5" creationId="{E0B99916-5FC9-7AB0-88BA-D2B247EBF8DD}"/>
          </ac:cxnSpMkLst>
        </pc:cxnChg>
      </pc:sldChg>
      <pc:sldChg chg="modSp mod">
        <pc:chgData name="Poole, Katelyn" userId="e2da911d-414f-4915-ae6b-fd0b54f4be30" providerId="ADAL" clId="{D5F879D4-C908-4AE7-BA38-CF9716DCD603}" dt="2024-05-07T15:17:39.573" v="304" actId="1076"/>
        <pc:sldMkLst>
          <pc:docMk/>
          <pc:sldMk cId="1408957554" sldId="260"/>
        </pc:sldMkLst>
        <pc:spChg chg="mod">
          <ac:chgData name="Poole, Katelyn" userId="e2da911d-414f-4915-ae6b-fd0b54f4be30" providerId="ADAL" clId="{D5F879D4-C908-4AE7-BA38-CF9716DCD603}" dt="2024-05-07T15:17:39.573" v="304" actId="1076"/>
          <ac:spMkLst>
            <pc:docMk/>
            <pc:sldMk cId="1408957554" sldId="260"/>
            <ac:spMk id="2" creationId="{28A95B6E-27D1-7B6C-E460-B986BABA7CF7}"/>
          </ac:spMkLst>
        </pc:spChg>
      </pc:sldChg>
      <pc:sldChg chg="addSp modSp mod">
        <pc:chgData name="Poole, Katelyn" userId="e2da911d-414f-4915-ae6b-fd0b54f4be30" providerId="ADAL" clId="{D5F879D4-C908-4AE7-BA38-CF9716DCD603}" dt="2024-05-07T15:32:32.930" v="543" actId="1036"/>
        <pc:sldMkLst>
          <pc:docMk/>
          <pc:sldMk cId="20739627" sldId="263"/>
        </pc:sldMkLst>
        <pc:spChg chg="mod">
          <ac:chgData name="Poole, Katelyn" userId="e2da911d-414f-4915-ae6b-fd0b54f4be30" providerId="ADAL" clId="{D5F879D4-C908-4AE7-BA38-CF9716DCD603}" dt="2024-05-07T15:32:25.516" v="531" actId="20577"/>
          <ac:spMkLst>
            <pc:docMk/>
            <pc:sldMk cId="20739627" sldId="263"/>
            <ac:spMk id="2" creationId="{755738A1-3649-7854-F2AA-F1FA1893434A}"/>
          </ac:spMkLst>
        </pc:spChg>
        <pc:picChg chg="mod">
          <ac:chgData name="Poole, Katelyn" userId="e2da911d-414f-4915-ae6b-fd0b54f4be30" providerId="ADAL" clId="{D5F879D4-C908-4AE7-BA38-CF9716DCD603}" dt="2024-05-07T15:32:32.930" v="543" actId="1036"/>
          <ac:picMkLst>
            <pc:docMk/>
            <pc:sldMk cId="20739627" sldId="263"/>
            <ac:picMk id="4" creationId="{6F2A305D-0018-10C2-655E-E7371D438336}"/>
          </ac:picMkLst>
        </pc:picChg>
        <pc:picChg chg="add mod">
          <ac:chgData name="Poole, Katelyn" userId="e2da911d-414f-4915-ae6b-fd0b54f4be30" providerId="ADAL" clId="{D5F879D4-C908-4AE7-BA38-CF9716DCD603}" dt="2024-05-07T15:32:32.930" v="543" actId="1036"/>
          <ac:picMkLst>
            <pc:docMk/>
            <pc:sldMk cId="20739627" sldId="263"/>
            <ac:picMk id="5" creationId="{A4A1D01D-471D-4C1D-CC33-6F7D05FB198F}"/>
          </ac:picMkLst>
        </pc:picChg>
      </pc:sldChg>
      <pc:sldChg chg="modSp new mod ord">
        <pc:chgData name="Poole, Katelyn" userId="e2da911d-414f-4915-ae6b-fd0b54f4be30" providerId="ADAL" clId="{D5F879D4-C908-4AE7-BA38-CF9716DCD603}" dt="2024-05-01T18:01:49.005" v="256" actId="1076"/>
        <pc:sldMkLst>
          <pc:docMk/>
          <pc:sldMk cId="4114702824" sldId="266"/>
        </pc:sldMkLst>
        <pc:spChg chg="mod">
          <ac:chgData name="Poole, Katelyn" userId="e2da911d-414f-4915-ae6b-fd0b54f4be30" providerId="ADAL" clId="{D5F879D4-C908-4AE7-BA38-CF9716DCD603}" dt="2024-05-01T18:00:49.621" v="74" actId="20577"/>
          <ac:spMkLst>
            <pc:docMk/>
            <pc:sldMk cId="4114702824" sldId="266"/>
            <ac:spMk id="2" creationId="{2D96F3B7-5CF0-993A-B944-1260DE5DD707}"/>
          </ac:spMkLst>
        </pc:spChg>
        <pc:spChg chg="mod">
          <ac:chgData name="Poole, Katelyn" userId="e2da911d-414f-4915-ae6b-fd0b54f4be30" providerId="ADAL" clId="{D5F879D4-C908-4AE7-BA38-CF9716DCD603}" dt="2024-05-01T18:01:49.005" v="256" actId="1076"/>
          <ac:spMkLst>
            <pc:docMk/>
            <pc:sldMk cId="4114702824" sldId="266"/>
            <ac:spMk id="3" creationId="{9ECCE660-F6BB-88FC-54E2-998236DA8C2C}"/>
          </ac:spMkLst>
        </pc:spChg>
      </pc:sldChg>
      <pc:sldChg chg="modSp new mod">
        <pc:chgData name="Poole, Katelyn" userId="e2da911d-414f-4915-ae6b-fd0b54f4be30" providerId="ADAL" clId="{D5F879D4-C908-4AE7-BA38-CF9716DCD603}" dt="2024-05-13T19:49:11.024" v="1978" actId="20577"/>
        <pc:sldMkLst>
          <pc:docMk/>
          <pc:sldMk cId="3263150728" sldId="267"/>
        </pc:sldMkLst>
        <pc:spChg chg="mod">
          <ac:chgData name="Poole, Katelyn" userId="e2da911d-414f-4915-ae6b-fd0b54f4be30" providerId="ADAL" clId="{D5F879D4-C908-4AE7-BA38-CF9716DCD603}" dt="2024-05-10T15:39:44.208" v="1789" actId="1076"/>
          <ac:spMkLst>
            <pc:docMk/>
            <pc:sldMk cId="3263150728" sldId="267"/>
            <ac:spMk id="2" creationId="{9EE2B53D-947B-9694-D431-9CFF9B72E6B7}"/>
          </ac:spMkLst>
        </pc:spChg>
        <pc:spChg chg="mod">
          <ac:chgData name="Poole, Katelyn" userId="e2da911d-414f-4915-ae6b-fd0b54f4be30" providerId="ADAL" clId="{D5F879D4-C908-4AE7-BA38-CF9716DCD603}" dt="2024-05-13T19:49:11.024" v="1978" actId="20577"/>
          <ac:spMkLst>
            <pc:docMk/>
            <pc:sldMk cId="3263150728" sldId="267"/>
            <ac:spMk id="3" creationId="{922D2C11-5546-C6A4-6431-B5B13AAA6CD5}"/>
          </ac:spMkLst>
        </pc:spChg>
      </pc:sldChg>
    </pc:docChg>
  </pc:docChgLst>
  <pc:docChgLst>
    <pc:chgData name="Poole, Katelyn" userId="e2da911d-414f-4915-ae6b-fd0b54f4be30" providerId="ADAL" clId="{88DEF1C3-215B-4FFE-B5DE-F0F54D2CFBD1}"/>
    <pc:docChg chg="undo custSel addSld delSld modSld">
      <pc:chgData name="Poole, Katelyn" userId="e2da911d-414f-4915-ae6b-fd0b54f4be30" providerId="ADAL" clId="{88DEF1C3-215B-4FFE-B5DE-F0F54D2CFBD1}" dt="2024-02-05T19:59:59.102" v="1802" actId="33524"/>
      <pc:docMkLst>
        <pc:docMk/>
      </pc:docMkLst>
      <pc:sldChg chg="addSp delSp modSp new mod modClrScheme chgLayout">
        <pc:chgData name="Poole, Katelyn" userId="e2da911d-414f-4915-ae6b-fd0b54f4be30" providerId="ADAL" clId="{88DEF1C3-215B-4FFE-B5DE-F0F54D2CFBD1}" dt="2024-02-02T20:41:09.716" v="1800" actId="20577"/>
        <pc:sldMkLst>
          <pc:docMk/>
          <pc:sldMk cId="741442932" sldId="256"/>
        </pc:sldMkLst>
        <pc:spChg chg="del">
          <ac:chgData name="Poole, Katelyn" userId="e2da911d-414f-4915-ae6b-fd0b54f4be30" providerId="ADAL" clId="{88DEF1C3-215B-4FFE-B5DE-F0F54D2CFBD1}" dt="2024-02-02T20:09:28.614" v="9" actId="700"/>
          <ac:spMkLst>
            <pc:docMk/>
            <pc:sldMk cId="741442932" sldId="256"/>
            <ac:spMk id="2" creationId="{513C8F6A-96B6-77EE-7D84-DBEF6EF6E2DC}"/>
          </ac:spMkLst>
        </pc:spChg>
        <pc:spChg chg="del">
          <ac:chgData name="Poole, Katelyn" userId="e2da911d-414f-4915-ae6b-fd0b54f4be30" providerId="ADAL" clId="{88DEF1C3-215B-4FFE-B5DE-F0F54D2CFBD1}" dt="2024-02-02T20:09:28.614" v="9" actId="700"/>
          <ac:spMkLst>
            <pc:docMk/>
            <pc:sldMk cId="741442932" sldId="256"/>
            <ac:spMk id="3" creationId="{5E7B7B8F-4D3D-CB54-C104-6B1EC94408A2}"/>
          </ac:spMkLst>
        </pc:spChg>
        <pc:spChg chg="add mod ord">
          <ac:chgData name="Poole, Katelyn" userId="e2da911d-414f-4915-ae6b-fd0b54f4be30" providerId="ADAL" clId="{88DEF1C3-215B-4FFE-B5DE-F0F54D2CFBD1}" dt="2024-02-02T20:41:09.716" v="1800" actId="20577"/>
          <ac:spMkLst>
            <pc:docMk/>
            <pc:sldMk cId="741442932" sldId="256"/>
            <ac:spMk id="6" creationId="{A4CC6FE3-F0A6-E7A4-6F9A-B4CFF48F9F65}"/>
          </ac:spMkLst>
        </pc:spChg>
        <pc:picChg chg="add mod">
          <ac:chgData name="Poole, Katelyn" userId="e2da911d-414f-4915-ae6b-fd0b54f4be30" providerId="ADAL" clId="{88DEF1C3-215B-4FFE-B5DE-F0F54D2CFBD1}" dt="2024-02-02T20:12:08.645" v="153" actId="1076"/>
          <ac:picMkLst>
            <pc:docMk/>
            <pc:sldMk cId="741442932" sldId="256"/>
            <ac:picMk id="5" creationId="{542392C2-661B-0749-A2E6-B0E027EB07DC}"/>
          </ac:picMkLst>
        </pc:picChg>
      </pc:sldChg>
      <pc:sldChg chg="del">
        <pc:chgData name="Poole, Katelyn" userId="e2da911d-414f-4915-ae6b-fd0b54f4be30" providerId="ADAL" clId="{88DEF1C3-215B-4FFE-B5DE-F0F54D2CFBD1}" dt="2024-02-02T20:08:35.764" v="4" actId="47"/>
        <pc:sldMkLst>
          <pc:docMk/>
          <pc:sldMk cId="872496155" sldId="256"/>
        </pc:sldMkLst>
      </pc:sldChg>
      <pc:sldChg chg="addSp delSp modSp new mod">
        <pc:chgData name="Poole, Katelyn" userId="e2da911d-414f-4915-ae6b-fd0b54f4be30" providerId="ADAL" clId="{88DEF1C3-215B-4FFE-B5DE-F0F54D2CFBD1}" dt="2024-02-02T20:14:32.961" v="284" actId="1076"/>
        <pc:sldMkLst>
          <pc:docMk/>
          <pc:sldMk cId="760404067" sldId="257"/>
        </pc:sldMkLst>
        <pc:spChg chg="mod">
          <ac:chgData name="Poole, Katelyn" userId="e2da911d-414f-4915-ae6b-fd0b54f4be30" providerId="ADAL" clId="{88DEF1C3-215B-4FFE-B5DE-F0F54D2CFBD1}" dt="2024-02-02T20:13:59.625" v="280" actId="20577"/>
          <ac:spMkLst>
            <pc:docMk/>
            <pc:sldMk cId="760404067" sldId="257"/>
            <ac:spMk id="2" creationId="{7E64574F-4839-4DE5-8D56-C96B917EFE69}"/>
          </ac:spMkLst>
        </pc:spChg>
        <pc:picChg chg="add del mod">
          <ac:chgData name="Poole, Katelyn" userId="e2da911d-414f-4915-ae6b-fd0b54f4be30" providerId="ADAL" clId="{88DEF1C3-215B-4FFE-B5DE-F0F54D2CFBD1}" dt="2024-02-02T20:14:07.036" v="281" actId="478"/>
          <ac:picMkLst>
            <pc:docMk/>
            <pc:sldMk cId="760404067" sldId="257"/>
            <ac:picMk id="4" creationId="{623C4A74-22FA-55D1-82FA-99F9CE174F2C}"/>
          </ac:picMkLst>
        </pc:picChg>
        <pc:picChg chg="add mod">
          <ac:chgData name="Poole, Katelyn" userId="e2da911d-414f-4915-ae6b-fd0b54f4be30" providerId="ADAL" clId="{88DEF1C3-215B-4FFE-B5DE-F0F54D2CFBD1}" dt="2024-02-02T20:14:32.961" v="284" actId="1076"/>
          <ac:picMkLst>
            <pc:docMk/>
            <pc:sldMk cId="760404067" sldId="257"/>
            <ac:picMk id="6" creationId="{82F0B8A3-EA67-F89C-1074-49F5D78FFAEF}"/>
          </ac:picMkLst>
        </pc:picChg>
      </pc:sldChg>
      <pc:sldChg chg="addSp modSp new mod">
        <pc:chgData name="Poole, Katelyn" userId="e2da911d-414f-4915-ae6b-fd0b54f4be30" providerId="ADAL" clId="{88DEF1C3-215B-4FFE-B5DE-F0F54D2CFBD1}" dt="2024-02-05T19:59:41.890" v="1801" actId="33524"/>
        <pc:sldMkLst>
          <pc:docMk/>
          <pc:sldMk cId="1058128789" sldId="258"/>
        </pc:sldMkLst>
        <pc:spChg chg="mod">
          <ac:chgData name="Poole, Katelyn" userId="e2da911d-414f-4915-ae6b-fd0b54f4be30" providerId="ADAL" clId="{88DEF1C3-215B-4FFE-B5DE-F0F54D2CFBD1}" dt="2024-02-05T19:59:41.890" v="1801" actId="33524"/>
          <ac:spMkLst>
            <pc:docMk/>
            <pc:sldMk cId="1058128789" sldId="258"/>
            <ac:spMk id="2" creationId="{6D1EDE29-E0F6-C3BE-9E37-5DEFBAA1D33C}"/>
          </ac:spMkLst>
        </pc:spChg>
        <pc:picChg chg="add mod">
          <ac:chgData name="Poole, Katelyn" userId="e2da911d-414f-4915-ae6b-fd0b54f4be30" providerId="ADAL" clId="{88DEF1C3-215B-4FFE-B5DE-F0F54D2CFBD1}" dt="2024-02-02T20:17:10.236" v="382" actId="14100"/>
          <ac:picMkLst>
            <pc:docMk/>
            <pc:sldMk cId="1058128789" sldId="258"/>
            <ac:picMk id="4" creationId="{AB347C55-251E-4986-9EAA-598EF226A566}"/>
          </ac:picMkLst>
        </pc:picChg>
        <pc:cxnChg chg="add mod">
          <ac:chgData name="Poole, Katelyn" userId="e2da911d-414f-4915-ae6b-fd0b54f4be30" providerId="ADAL" clId="{88DEF1C3-215B-4FFE-B5DE-F0F54D2CFBD1}" dt="2024-02-02T20:18:50.675" v="516" actId="208"/>
          <ac:cxnSpMkLst>
            <pc:docMk/>
            <pc:sldMk cId="1058128789" sldId="258"/>
            <ac:cxnSpMk id="6" creationId="{AB3E1EE2-5025-8B29-22E0-7E5BF65B90A7}"/>
          </ac:cxnSpMkLst>
        </pc:cxnChg>
      </pc:sldChg>
      <pc:sldChg chg="addSp modSp new mod">
        <pc:chgData name="Poole, Katelyn" userId="e2da911d-414f-4915-ae6b-fd0b54f4be30" providerId="ADAL" clId="{88DEF1C3-215B-4FFE-B5DE-F0F54D2CFBD1}" dt="2024-02-05T19:59:59.102" v="1802" actId="33524"/>
        <pc:sldMkLst>
          <pc:docMk/>
          <pc:sldMk cId="750973910" sldId="259"/>
        </pc:sldMkLst>
        <pc:spChg chg="mod">
          <ac:chgData name="Poole, Katelyn" userId="e2da911d-414f-4915-ae6b-fd0b54f4be30" providerId="ADAL" clId="{88DEF1C3-215B-4FFE-B5DE-F0F54D2CFBD1}" dt="2024-02-05T19:59:59.102" v="1802" actId="33524"/>
          <ac:spMkLst>
            <pc:docMk/>
            <pc:sldMk cId="750973910" sldId="259"/>
            <ac:spMk id="2" creationId="{52FD3E05-4E34-DB2B-CC48-FAC34C0F1BDA}"/>
          </ac:spMkLst>
        </pc:spChg>
        <pc:picChg chg="add mod">
          <ac:chgData name="Poole, Katelyn" userId="e2da911d-414f-4915-ae6b-fd0b54f4be30" providerId="ADAL" clId="{88DEF1C3-215B-4FFE-B5DE-F0F54D2CFBD1}" dt="2024-02-02T20:25:25.728" v="1087" actId="1036"/>
          <ac:picMkLst>
            <pc:docMk/>
            <pc:sldMk cId="750973910" sldId="259"/>
            <ac:picMk id="4" creationId="{9986FA2C-1BD3-ED70-9EF5-5820F34EDAA0}"/>
          </ac:picMkLst>
        </pc:picChg>
      </pc:sldChg>
      <pc:sldChg chg="addSp modSp new mod">
        <pc:chgData name="Poole, Katelyn" userId="e2da911d-414f-4915-ae6b-fd0b54f4be30" providerId="ADAL" clId="{88DEF1C3-215B-4FFE-B5DE-F0F54D2CFBD1}" dt="2024-02-02T20:28:49.070" v="1239" actId="1076"/>
        <pc:sldMkLst>
          <pc:docMk/>
          <pc:sldMk cId="1408957554" sldId="260"/>
        </pc:sldMkLst>
        <pc:spChg chg="mod">
          <ac:chgData name="Poole, Katelyn" userId="e2da911d-414f-4915-ae6b-fd0b54f4be30" providerId="ADAL" clId="{88DEF1C3-215B-4FFE-B5DE-F0F54D2CFBD1}" dt="2024-02-02T20:27:03.309" v="1235" actId="313"/>
          <ac:spMkLst>
            <pc:docMk/>
            <pc:sldMk cId="1408957554" sldId="260"/>
            <ac:spMk id="2" creationId="{28A95B6E-27D1-7B6C-E460-B986BABA7CF7}"/>
          </ac:spMkLst>
        </pc:spChg>
        <pc:picChg chg="add mod">
          <ac:chgData name="Poole, Katelyn" userId="e2da911d-414f-4915-ae6b-fd0b54f4be30" providerId="ADAL" clId="{88DEF1C3-215B-4FFE-B5DE-F0F54D2CFBD1}" dt="2024-02-02T20:28:33.078" v="1237" actId="1076"/>
          <ac:picMkLst>
            <pc:docMk/>
            <pc:sldMk cId="1408957554" sldId="260"/>
            <ac:picMk id="4" creationId="{CA9B3BE1-EA7F-3BF5-E122-76DB7D877E87}"/>
          </ac:picMkLst>
        </pc:picChg>
        <pc:cxnChg chg="add mod">
          <ac:chgData name="Poole, Katelyn" userId="e2da911d-414f-4915-ae6b-fd0b54f4be30" providerId="ADAL" clId="{88DEF1C3-215B-4FFE-B5DE-F0F54D2CFBD1}" dt="2024-02-02T20:28:49.070" v="1239" actId="1076"/>
          <ac:cxnSpMkLst>
            <pc:docMk/>
            <pc:sldMk cId="1408957554" sldId="260"/>
            <ac:cxnSpMk id="5" creationId="{F27C470A-6ED7-1F39-68BC-8FCC6901E130}"/>
          </ac:cxnSpMkLst>
        </pc:cxnChg>
      </pc:sldChg>
      <pc:sldChg chg="addSp modSp new del mod">
        <pc:chgData name="Poole, Katelyn" userId="e2da911d-414f-4915-ae6b-fd0b54f4be30" providerId="ADAL" clId="{88DEF1C3-215B-4FFE-B5DE-F0F54D2CFBD1}" dt="2024-02-02T20:25:30.281" v="1088" actId="47"/>
        <pc:sldMkLst>
          <pc:docMk/>
          <pc:sldMk cId="2705714730" sldId="260"/>
        </pc:sldMkLst>
        <pc:spChg chg="mod">
          <ac:chgData name="Poole, Katelyn" userId="e2da911d-414f-4915-ae6b-fd0b54f4be30" providerId="ADAL" clId="{88DEF1C3-215B-4FFE-B5DE-F0F54D2CFBD1}" dt="2024-02-02T20:22:52.242" v="799" actId="27636"/>
          <ac:spMkLst>
            <pc:docMk/>
            <pc:sldMk cId="2705714730" sldId="260"/>
            <ac:spMk id="2" creationId="{A4AA0F00-DE04-E1E6-8C71-363DB933063F}"/>
          </ac:spMkLst>
        </pc:spChg>
        <pc:picChg chg="add mod">
          <ac:chgData name="Poole, Katelyn" userId="e2da911d-414f-4915-ae6b-fd0b54f4be30" providerId="ADAL" clId="{88DEF1C3-215B-4FFE-B5DE-F0F54D2CFBD1}" dt="2024-02-02T20:21:25.958" v="761" actId="1076"/>
          <ac:picMkLst>
            <pc:docMk/>
            <pc:sldMk cId="2705714730" sldId="260"/>
            <ac:picMk id="4" creationId="{9AF90149-DEFD-3CEF-702B-F9D1B97DCB18}"/>
          </ac:picMkLst>
        </pc:picChg>
      </pc:sldChg>
      <pc:sldChg chg="addSp modSp new mod">
        <pc:chgData name="Poole, Katelyn" userId="e2da911d-414f-4915-ae6b-fd0b54f4be30" providerId="ADAL" clId="{88DEF1C3-215B-4FFE-B5DE-F0F54D2CFBD1}" dt="2024-02-02T20:34:26.522" v="1373" actId="1076"/>
        <pc:sldMkLst>
          <pc:docMk/>
          <pc:sldMk cId="1275821416" sldId="261"/>
        </pc:sldMkLst>
        <pc:spChg chg="mod">
          <ac:chgData name="Poole, Katelyn" userId="e2da911d-414f-4915-ae6b-fd0b54f4be30" providerId="ADAL" clId="{88DEF1C3-215B-4FFE-B5DE-F0F54D2CFBD1}" dt="2024-02-02T20:33:19.624" v="1365" actId="255"/>
          <ac:spMkLst>
            <pc:docMk/>
            <pc:sldMk cId="1275821416" sldId="261"/>
            <ac:spMk id="2" creationId="{D07131AF-BFE4-3BC4-2968-3A310D07D98E}"/>
          </ac:spMkLst>
        </pc:spChg>
        <pc:picChg chg="add mod">
          <ac:chgData name="Poole, Katelyn" userId="e2da911d-414f-4915-ae6b-fd0b54f4be30" providerId="ADAL" clId="{88DEF1C3-215B-4FFE-B5DE-F0F54D2CFBD1}" dt="2024-02-02T20:34:15.984" v="1371" actId="1076"/>
          <ac:picMkLst>
            <pc:docMk/>
            <pc:sldMk cId="1275821416" sldId="261"/>
            <ac:picMk id="4" creationId="{C34236DA-E55D-8E30-184F-17D348D29FB6}"/>
          </ac:picMkLst>
        </pc:picChg>
        <pc:cxnChg chg="add mod">
          <ac:chgData name="Poole, Katelyn" userId="e2da911d-414f-4915-ae6b-fd0b54f4be30" providerId="ADAL" clId="{88DEF1C3-215B-4FFE-B5DE-F0F54D2CFBD1}" dt="2024-02-02T20:34:26.522" v="1373" actId="1076"/>
          <ac:cxnSpMkLst>
            <pc:docMk/>
            <pc:sldMk cId="1275821416" sldId="261"/>
            <ac:cxnSpMk id="5" creationId="{07F46C0A-F48B-E6F7-7947-E81F7114B53C}"/>
          </ac:cxnSpMkLst>
        </pc:cxnChg>
      </pc:sldChg>
      <pc:sldChg chg="addSp modSp new del mod">
        <pc:chgData name="Poole, Katelyn" userId="e2da911d-414f-4915-ae6b-fd0b54f4be30" providerId="ADAL" clId="{88DEF1C3-215B-4FFE-B5DE-F0F54D2CFBD1}" dt="2024-02-02T20:25:32.450" v="1089" actId="47"/>
        <pc:sldMkLst>
          <pc:docMk/>
          <pc:sldMk cId="3855373465" sldId="261"/>
        </pc:sldMkLst>
        <pc:spChg chg="mod">
          <ac:chgData name="Poole, Katelyn" userId="e2da911d-414f-4915-ae6b-fd0b54f4be30" providerId="ADAL" clId="{88DEF1C3-215B-4FFE-B5DE-F0F54D2CFBD1}" dt="2024-02-02T20:23:40.102" v="916" actId="20577"/>
          <ac:spMkLst>
            <pc:docMk/>
            <pc:sldMk cId="3855373465" sldId="261"/>
            <ac:spMk id="2" creationId="{8D1EB3E9-03B1-50A6-D30D-361D2BE0A9C5}"/>
          </ac:spMkLst>
        </pc:spChg>
        <pc:picChg chg="add mod">
          <ac:chgData name="Poole, Katelyn" userId="e2da911d-414f-4915-ae6b-fd0b54f4be30" providerId="ADAL" clId="{88DEF1C3-215B-4FFE-B5DE-F0F54D2CFBD1}" dt="2024-02-02T20:24:01.428" v="919" actId="1076"/>
          <ac:picMkLst>
            <pc:docMk/>
            <pc:sldMk cId="3855373465" sldId="261"/>
            <ac:picMk id="4" creationId="{168C9AD0-17BE-80A8-3573-CC33D7F99415}"/>
          </ac:picMkLst>
        </pc:picChg>
      </pc:sldChg>
      <pc:sldChg chg="addSp modSp new mod">
        <pc:chgData name="Poole, Katelyn" userId="e2da911d-414f-4915-ae6b-fd0b54f4be30" providerId="ADAL" clId="{88DEF1C3-215B-4FFE-B5DE-F0F54D2CFBD1}" dt="2024-02-02T20:36:05.524" v="1431" actId="1076"/>
        <pc:sldMkLst>
          <pc:docMk/>
          <pc:sldMk cId="4279033177" sldId="262"/>
        </pc:sldMkLst>
        <pc:spChg chg="mod">
          <ac:chgData name="Poole, Katelyn" userId="e2da911d-414f-4915-ae6b-fd0b54f4be30" providerId="ADAL" clId="{88DEF1C3-215B-4FFE-B5DE-F0F54D2CFBD1}" dt="2024-02-02T20:35:53.824" v="1429" actId="313"/>
          <ac:spMkLst>
            <pc:docMk/>
            <pc:sldMk cId="4279033177" sldId="262"/>
            <ac:spMk id="2" creationId="{577BE0FD-6C94-465A-838A-19F2F7947E1E}"/>
          </ac:spMkLst>
        </pc:spChg>
        <pc:picChg chg="add mod">
          <ac:chgData name="Poole, Katelyn" userId="e2da911d-414f-4915-ae6b-fd0b54f4be30" providerId="ADAL" clId="{88DEF1C3-215B-4FFE-B5DE-F0F54D2CFBD1}" dt="2024-02-02T20:33:55.773" v="1369" actId="1076"/>
          <ac:picMkLst>
            <pc:docMk/>
            <pc:sldMk cId="4279033177" sldId="262"/>
            <ac:picMk id="4" creationId="{02E2050B-3CFE-DFB4-2A95-2FEBA992C04B}"/>
          </ac:picMkLst>
        </pc:picChg>
        <pc:cxnChg chg="add mod">
          <ac:chgData name="Poole, Katelyn" userId="e2da911d-414f-4915-ae6b-fd0b54f4be30" providerId="ADAL" clId="{88DEF1C3-215B-4FFE-B5DE-F0F54D2CFBD1}" dt="2024-02-02T20:36:05.524" v="1431" actId="1076"/>
          <ac:cxnSpMkLst>
            <pc:docMk/>
            <pc:sldMk cId="4279033177" sldId="262"/>
            <ac:cxnSpMk id="5" creationId="{13224351-242A-D3D6-80B9-8FC017CF9808}"/>
          </ac:cxnSpMkLst>
        </pc:cxnChg>
      </pc:sldChg>
      <pc:sldChg chg="addSp modSp new mod">
        <pc:chgData name="Poole, Katelyn" userId="e2da911d-414f-4915-ae6b-fd0b54f4be30" providerId="ADAL" clId="{88DEF1C3-215B-4FFE-B5DE-F0F54D2CFBD1}" dt="2024-02-02T20:38:24.688" v="1553" actId="1076"/>
        <pc:sldMkLst>
          <pc:docMk/>
          <pc:sldMk cId="20739627" sldId="263"/>
        </pc:sldMkLst>
        <pc:spChg chg="mod">
          <ac:chgData name="Poole, Katelyn" userId="e2da911d-414f-4915-ae6b-fd0b54f4be30" providerId="ADAL" clId="{88DEF1C3-215B-4FFE-B5DE-F0F54D2CFBD1}" dt="2024-02-02T20:38:10.628" v="1550" actId="313"/>
          <ac:spMkLst>
            <pc:docMk/>
            <pc:sldMk cId="20739627" sldId="263"/>
            <ac:spMk id="2" creationId="{755738A1-3649-7854-F2AA-F1FA1893434A}"/>
          </ac:spMkLst>
        </pc:spChg>
        <pc:picChg chg="add mod">
          <ac:chgData name="Poole, Katelyn" userId="e2da911d-414f-4915-ae6b-fd0b54f4be30" providerId="ADAL" clId="{88DEF1C3-215B-4FFE-B5DE-F0F54D2CFBD1}" dt="2024-02-02T20:38:24.688" v="1553" actId="1076"/>
          <ac:picMkLst>
            <pc:docMk/>
            <pc:sldMk cId="20739627" sldId="263"/>
            <ac:picMk id="4" creationId="{6F2A305D-0018-10C2-655E-E7371D438336}"/>
          </ac:picMkLst>
        </pc:picChg>
      </pc:sldChg>
      <pc:sldChg chg="addSp modSp new mod">
        <pc:chgData name="Poole, Katelyn" userId="e2da911d-414f-4915-ae6b-fd0b54f4be30" providerId="ADAL" clId="{88DEF1C3-215B-4FFE-B5DE-F0F54D2CFBD1}" dt="2024-02-02T20:40:00.456" v="1698" actId="1582"/>
        <pc:sldMkLst>
          <pc:docMk/>
          <pc:sldMk cId="459455509" sldId="264"/>
        </pc:sldMkLst>
        <pc:spChg chg="mod">
          <ac:chgData name="Poole, Katelyn" userId="e2da911d-414f-4915-ae6b-fd0b54f4be30" providerId="ADAL" clId="{88DEF1C3-215B-4FFE-B5DE-F0F54D2CFBD1}" dt="2024-02-02T20:39:19.415" v="1692" actId="20577"/>
          <ac:spMkLst>
            <pc:docMk/>
            <pc:sldMk cId="459455509" sldId="264"/>
            <ac:spMk id="2" creationId="{A0C5CCFB-852D-0CAA-6C86-621BF082E595}"/>
          </ac:spMkLst>
        </pc:spChg>
        <pc:spChg chg="add mod">
          <ac:chgData name="Poole, Katelyn" userId="e2da911d-414f-4915-ae6b-fd0b54f4be30" providerId="ADAL" clId="{88DEF1C3-215B-4FFE-B5DE-F0F54D2CFBD1}" dt="2024-02-02T20:40:00.456" v="1698" actId="1582"/>
          <ac:spMkLst>
            <pc:docMk/>
            <pc:sldMk cId="459455509" sldId="264"/>
            <ac:spMk id="5" creationId="{60EBED54-9072-B434-F0D2-5E7688DFA350}"/>
          </ac:spMkLst>
        </pc:spChg>
        <pc:picChg chg="add mod">
          <ac:chgData name="Poole, Katelyn" userId="e2da911d-414f-4915-ae6b-fd0b54f4be30" providerId="ADAL" clId="{88DEF1C3-215B-4FFE-B5DE-F0F54D2CFBD1}" dt="2024-02-02T20:39:39.677" v="1694" actId="1076"/>
          <ac:picMkLst>
            <pc:docMk/>
            <pc:sldMk cId="459455509" sldId="264"/>
            <ac:picMk id="4" creationId="{76DAA50A-98B0-7BF6-473D-0A53CA538010}"/>
          </ac:picMkLst>
        </pc:picChg>
      </pc:sldChg>
      <pc:sldChg chg="delSp modSp new mod">
        <pc:chgData name="Poole, Katelyn" userId="e2da911d-414f-4915-ae6b-fd0b54f4be30" providerId="ADAL" clId="{88DEF1C3-215B-4FFE-B5DE-F0F54D2CFBD1}" dt="2024-02-02T20:40:48.399" v="1794" actId="1076"/>
        <pc:sldMkLst>
          <pc:docMk/>
          <pc:sldMk cId="1357693117" sldId="265"/>
        </pc:sldMkLst>
        <pc:spChg chg="mod">
          <ac:chgData name="Poole, Katelyn" userId="e2da911d-414f-4915-ae6b-fd0b54f4be30" providerId="ADAL" clId="{88DEF1C3-215B-4FFE-B5DE-F0F54D2CFBD1}" dt="2024-02-02T20:40:48.399" v="1794" actId="1076"/>
          <ac:spMkLst>
            <pc:docMk/>
            <pc:sldMk cId="1357693117" sldId="265"/>
            <ac:spMk id="2" creationId="{66293538-2623-E5C8-D5E4-853F8232E6BD}"/>
          </ac:spMkLst>
        </pc:spChg>
        <pc:spChg chg="del">
          <ac:chgData name="Poole, Katelyn" userId="e2da911d-414f-4915-ae6b-fd0b54f4be30" providerId="ADAL" clId="{88DEF1C3-215B-4FFE-B5DE-F0F54D2CFBD1}" dt="2024-02-02T20:40:43.750" v="1793" actId="478"/>
          <ac:spMkLst>
            <pc:docMk/>
            <pc:sldMk cId="1357693117" sldId="265"/>
            <ac:spMk id="3" creationId="{6BF31830-051F-E5C0-A06F-F4DD71A4E904}"/>
          </ac:spMkLst>
        </pc:spChg>
      </pc:sldChg>
      <pc:sldChg chg="del">
        <pc:chgData name="Poole, Katelyn" userId="e2da911d-414f-4915-ae6b-fd0b54f4be30" providerId="ADAL" clId="{88DEF1C3-215B-4FFE-B5DE-F0F54D2CFBD1}" dt="2024-02-02T20:08:35.279" v="2" actId="47"/>
        <pc:sldMkLst>
          <pc:docMk/>
          <pc:sldMk cId="3993922708" sldId="4976"/>
        </pc:sldMkLst>
      </pc:sldChg>
      <pc:sldChg chg="del">
        <pc:chgData name="Poole, Katelyn" userId="e2da911d-414f-4915-ae6b-fd0b54f4be30" providerId="ADAL" clId="{88DEF1C3-215B-4FFE-B5DE-F0F54D2CFBD1}" dt="2024-02-02T20:08:34.376" v="0" actId="47"/>
        <pc:sldMkLst>
          <pc:docMk/>
          <pc:sldMk cId="2470179546" sldId="4985"/>
        </pc:sldMkLst>
      </pc:sldChg>
      <pc:sldChg chg="del">
        <pc:chgData name="Poole, Katelyn" userId="e2da911d-414f-4915-ae6b-fd0b54f4be30" providerId="ADAL" clId="{88DEF1C3-215B-4FFE-B5DE-F0F54D2CFBD1}" dt="2024-02-02T20:08:35.562" v="3" actId="47"/>
        <pc:sldMkLst>
          <pc:docMk/>
          <pc:sldMk cId="465733358" sldId="4986"/>
        </pc:sldMkLst>
      </pc:sldChg>
      <pc:sldChg chg="del">
        <pc:chgData name="Poole, Katelyn" userId="e2da911d-414f-4915-ae6b-fd0b54f4be30" providerId="ADAL" clId="{88DEF1C3-215B-4FFE-B5DE-F0F54D2CFBD1}" dt="2024-02-02T20:08:35.974" v="5" actId="47"/>
        <pc:sldMkLst>
          <pc:docMk/>
          <pc:sldMk cId="3046151150" sldId="4987"/>
        </pc:sldMkLst>
      </pc:sldChg>
      <pc:sldChg chg="del">
        <pc:chgData name="Poole, Katelyn" userId="e2da911d-414f-4915-ae6b-fd0b54f4be30" providerId="ADAL" clId="{88DEF1C3-215B-4FFE-B5DE-F0F54D2CFBD1}" dt="2024-02-02T20:08:36.724" v="6" actId="47"/>
        <pc:sldMkLst>
          <pc:docMk/>
          <pc:sldMk cId="2219406600" sldId="4988"/>
        </pc:sldMkLst>
      </pc:sldChg>
      <pc:sldChg chg="del">
        <pc:chgData name="Poole, Katelyn" userId="e2da911d-414f-4915-ae6b-fd0b54f4be30" providerId="ADAL" clId="{88DEF1C3-215B-4FFE-B5DE-F0F54D2CFBD1}" dt="2024-02-02T20:08:37.223" v="7" actId="47"/>
        <pc:sldMkLst>
          <pc:docMk/>
          <pc:sldMk cId="3674192288" sldId="4989"/>
        </pc:sldMkLst>
      </pc:sldChg>
      <pc:sldChg chg="del">
        <pc:chgData name="Poole, Katelyn" userId="e2da911d-414f-4915-ae6b-fd0b54f4be30" providerId="ADAL" clId="{88DEF1C3-215B-4FFE-B5DE-F0F54D2CFBD1}" dt="2024-02-02T20:08:34.809" v="1" actId="47"/>
        <pc:sldMkLst>
          <pc:docMk/>
          <pc:sldMk cId="4015815729" sldId="49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1D461-C5AB-40DF-A505-F317B7ADE35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19C84-CE76-4ECE-B8C6-106561A9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8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19C84-CE76-4ECE-B8C6-106561A9F0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7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FEB9-7716-4A08-8644-C249C790F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18174-2BE3-46BE-AD43-A6F5F69C1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EB0AB-8662-47C1-A033-9B8B6155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33BB-D881-4935-8965-39284E26498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D5F57-CD9E-4E23-82AB-BB2E168B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19A7A-648C-495B-A799-0F258FAA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BB6-5D1D-4574-A82E-2192B320C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3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9F00-FA82-41DD-8323-70E0C2FF9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74F9C-42EC-4DE0-AEF2-984EB8848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1C0A6-1253-4545-82BB-F608C5F1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33BB-D881-4935-8965-39284E26498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72C05-46A4-4127-A5E3-3083E947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C90A0-5CF9-4FE6-8125-BBD870F8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BB6-5D1D-4574-A82E-2192B320C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CF079-C396-4E31-A967-839381780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06D3D-8553-40B9-8507-91FCFDE21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63A7D-FB93-4EFC-AEC6-E93EFF55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33BB-D881-4935-8965-39284E26498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6FBBF-932D-4B67-A4E0-7E8A2422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AFF54-2B90-413F-9BF3-DD922E26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BB6-5D1D-4574-A82E-2192B320C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3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7C2D1-25FF-49A9-AA98-BDBA769E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8FAD7-6516-4219-9BFB-6A2C4E828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857F6-3EE6-43B3-811B-021EAD12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33BB-D881-4935-8965-39284E26498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1241C-BB0C-42E0-AD2B-E031F1F6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96705-26E5-47C6-96E9-D7538A9F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BB6-5D1D-4574-A82E-2192B320C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6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2DE7-60F4-4324-AE51-2242D708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3CC8A-B2C5-4D16-85E1-7A02D42D6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EC02A-21B0-411B-8A96-2FBC3549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33BB-D881-4935-8965-39284E26498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36302-119B-4536-9394-F6990D36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D010B-71AE-46EE-A803-A9AA346E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BB6-5D1D-4574-A82E-2192B320C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4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E58D7-6574-4280-A173-797A7265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110AD-5FCF-48E2-8E64-9153D5A50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3DAFE-DAD4-49C0-BDD3-81CF01297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80069-EABB-4568-B41F-E34DF830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33BB-D881-4935-8965-39284E26498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9209F-C064-41F0-86BA-803E6CD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BD02B-DC97-488D-AD36-C276D076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BB6-5D1D-4574-A82E-2192B320C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6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B777-243B-49F4-828D-E7381AC0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7FD25-5330-44A2-BC53-D0DBBC6B5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236F2-D0BD-489B-B608-52B543C6E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922CA-90A7-4B63-90AF-3FD3F00BC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672405-00B7-4F9B-B35A-FF92E0D04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FDF6B-3D02-4281-B40D-071B19B5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33BB-D881-4935-8965-39284E26498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2FFCE6-E28C-4408-B11C-BE2323A2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A1F6B3-0749-45E8-AF5E-4249E09A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BB6-5D1D-4574-A82E-2192B320C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5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CDD9F-BAD8-4C0E-B00D-354AC2C7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0C2A7-AEFF-41FC-BB35-6C47DA35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33BB-D881-4935-8965-39284E26498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91B33-9CCA-4213-BB5C-B4C7A43B1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51980-5474-4E6F-A0D0-6D81FA53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BB6-5D1D-4574-A82E-2192B320C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8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D4CF9-6C0D-43E3-9423-B9ABB23A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33BB-D881-4935-8965-39284E26498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9A4F1-0323-4CD9-B283-4FFC3E0F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65528-7B6D-46E1-9C6C-22403D76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BB6-5D1D-4574-A82E-2192B320C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4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D8CE-1787-43B8-BFE5-0EE13A46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4F6E1-F5E7-41D9-8C4D-4D7A9EC6E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AB894-A0DD-45D8-9E31-DB3C998F8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DE001-B875-4A36-9914-F5AB197F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33BB-D881-4935-8965-39284E26498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6CCD6-DA20-473F-9272-F872A571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CAD3C-8C99-422D-8B33-1EB9D26B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BB6-5D1D-4574-A82E-2192B320C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84E4-74A3-42D2-8A17-B99617DF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7947F-018E-497F-8B66-9F8C77FFF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262D9-0C97-49F8-95EC-F9B219E6F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78D57-4282-43B0-A9D3-A0520014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33BB-D881-4935-8965-39284E26498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555FF-AA84-4B15-9A7D-9F6407C0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C861A-7B1D-426A-B35D-99D56062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BB6-5D1D-4574-A82E-2192B320C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83BA4D-58E8-4A83-BBC1-4D58DBAB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8C8E5-C92C-455E-A5B2-8FAAA998D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B0D8E-3F2A-4C51-863A-81AB67B5F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33BB-D881-4935-8965-39284E26498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1266F-3236-4773-9C14-8C32B9720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931A0-157F-4CED-AAB8-59F564D44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D1BB6-5D1D-4574-A82E-2192B320C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7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mc.org/oor/sites/default/files/APM%20reports/WOS-How%20To.mp4" TargetMode="External"/><Relationship Id="rId2" Type="http://schemas.openxmlformats.org/officeDocument/2006/relationships/hyperlink" Target="https://www.webofscienc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webofscience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F3B7-5CF0-993A-B944-1260DE5DD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Linking ORCID </a:t>
            </a:r>
            <a:r>
              <a:rPr lang="en-US" dirty="0" err="1"/>
              <a:t>iD</a:t>
            </a:r>
            <a:r>
              <a:rPr lang="en-US" dirty="0"/>
              <a:t> to Web of Science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CE660-F6BB-88FC-54E2-998236DA8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869892"/>
            <a:ext cx="9652000" cy="1655762"/>
          </a:xfrm>
        </p:spPr>
        <p:txBody>
          <a:bodyPr/>
          <a:lstStyle/>
          <a:p>
            <a:r>
              <a:rPr lang="en-US" dirty="0"/>
              <a:t>**Make sure you are logged onto VUMC network/VPN before proceeding**</a:t>
            </a:r>
          </a:p>
        </p:txBody>
      </p:sp>
    </p:spTree>
    <p:extLst>
      <p:ext uri="{BB962C8B-B14F-4D97-AF65-F5344CB8AC3E}">
        <p14:creationId xmlns:p14="http://schemas.microsoft.com/office/powerpoint/2010/main" val="41147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738A1-3649-7854-F2AA-F1FA1893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your ORCID account to your WOS profile and “Save &amp; Close”</a:t>
            </a:r>
            <a:br>
              <a:rPr lang="en-US" dirty="0"/>
            </a:br>
            <a:r>
              <a:rPr lang="en-US" sz="3100" dirty="0"/>
              <a:t>You may see some variation on the following options for syncing your </a:t>
            </a:r>
            <a:r>
              <a:rPr lang="en-US" sz="3100" dirty="0" err="1"/>
              <a:t>ORCiD</a:t>
            </a:r>
            <a:r>
              <a:rPr lang="en-US" sz="3100" dirty="0"/>
              <a:t> and WOS publication records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A305D-0018-10C2-655E-E7371D43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99444"/>
            <a:ext cx="5151179" cy="4206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1D01D-471D-4C1D-CC33-6F7D05FB1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19" y="2033754"/>
            <a:ext cx="4790049" cy="47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CCFB-852D-0CAA-6C86-621BF082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linked correctly, you should now see your ORCID </a:t>
            </a:r>
            <a:r>
              <a:rPr lang="en-US" dirty="0" err="1"/>
              <a:t>iD</a:t>
            </a:r>
            <a:r>
              <a:rPr lang="en-US" dirty="0"/>
              <a:t> under “Other Identifiers” on your WOS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AA50A-98B0-7BF6-473D-0A53CA538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542"/>
            <a:ext cx="12192000" cy="44054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EBED54-9072-B434-F0D2-5E7688DFA350}"/>
              </a:ext>
            </a:extLst>
          </p:cNvPr>
          <p:cNvSpPr/>
          <p:nvPr/>
        </p:nvSpPr>
        <p:spPr>
          <a:xfrm>
            <a:off x="3401961" y="5633884"/>
            <a:ext cx="4286865" cy="294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5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3538-2623-E5C8-D5E4-853F8232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If you have any questions, please reach out to Katelyn Poole, katelyn.poole@vumc.org</a:t>
            </a:r>
          </a:p>
        </p:txBody>
      </p:sp>
    </p:spTree>
    <p:extLst>
      <p:ext uri="{BB962C8B-B14F-4D97-AF65-F5344CB8AC3E}">
        <p14:creationId xmlns:p14="http://schemas.microsoft.com/office/powerpoint/2010/main" val="135769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53D-947B-9694-D431-9CFF9B72E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D2C11-5546-C6A4-6431-B5B13AAA6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130710"/>
            <a:ext cx="11533238" cy="5584721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Sign-in or Register to Web of Science (WOS) </a:t>
            </a:r>
            <a:r>
              <a:rPr lang="en-US" dirty="0">
                <a:hlinkClick r:id="rId2"/>
              </a:rPr>
              <a:t>https://www.webofscience.com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Make sure you are logged onto VUMC network/VPN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Search &gt; Researcher- Search by your first and last name; You can filter by Institution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 not discount records that do not have Vanderbilt listed as top institution, you may still have publications included in that record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all records containing any publications by you and select Merge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At this point you will be asked for contact info and to review your publications; When reviewing select all publications that are </a:t>
            </a:r>
            <a:r>
              <a:rPr lang="en-US" b="1" dirty="0"/>
              <a:t>NOT </a:t>
            </a:r>
            <a:r>
              <a:rPr lang="en-US" dirty="0"/>
              <a:t>your publications to </a:t>
            </a:r>
            <a:r>
              <a:rPr lang="en-US" b="1" dirty="0">
                <a:solidFill>
                  <a:srgbClr val="FF0000"/>
                </a:solidFill>
              </a:rPr>
              <a:t>REMOVE</a:t>
            </a:r>
            <a:r>
              <a:rPr lang="en-US" dirty="0">
                <a:solidFill>
                  <a:srgbClr val="FF0000"/>
                </a:solidFill>
              </a:rPr>
              <a:t> from the record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Once you’ve reviewed and submitted your merged/corrected records, WOS will review (could take 3-5 days) and will then allow you to claim your single record “Claim my record”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Link your ORCID </a:t>
            </a:r>
            <a:r>
              <a:rPr lang="en-US" dirty="0" err="1"/>
              <a:t>iD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Edit My Researcher Profile (under Profile dropdown menu) to get to Profile Settings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ORCID Syncing- Link ORCID account and allow for automatic syncing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step-by-step guidance see following slides or </a:t>
            </a:r>
            <a:r>
              <a:rPr lang="en-US" dirty="0">
                <a:hlinkClick r:id="rId3"/>
              </a:rPr>
              <a:t>view a short instructional video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5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2392C2-661B-0749-A2E6-B0E027EB0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787" y="1470187"/>
            <a:ext cx="8992426" cy="53878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4CC6FE3-F0A6-E7A4-6F9A-B4CFF48F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03" y="85815"/>
            <a:ext cx="10515600" cy="1325563"/>
          </a:xfrm>
        </p:spPr>
        <p:txBody>
          <a:bodyPr/>
          <a:lstStyle/>
          <a:p>
            <a:r>
              <a:rPr lang="en-US" dirty="0"/>
              <a:t>Sign-in or Register for Web of Science (WOS): </a:t>
            </a:r>
            <a:r>
              <a:rPr lang="en-US" dirty="0">
                <a:hlinkClick r:id="rId4"/>
              </a:rPr>
              <a:t>https://www.webofscience.com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44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4574F-4839-4DE5-8D56-C96B917E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Search &gt; Researchers:</a:t>
            </a:r>
            <a:br>
              <a:rPr lang="en-US" dirty="0"/>
            </a:br>
            <a:r>
              <a:rPr lang="en-US" dirty="0"/>
              <a:t>Insert your first and last name and search for all records associated with your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0B8A3-EA67-F89C-1074-49F5D78FF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44" y="2286451"/>
            <a:ext cx="10685311" cy="36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0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DE29-E0F6-C3BE-9E37-5DEFBAA1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07"/>
            <a:ext cx="10515600" cy="1325563"/>
          </a:xfrm>
        </p:spPr>
        <p:txBody>
          <a:bodyPr/>
          <a:lstStyle/>
          <a:p>
            <a:r>
              <a:rPr lang="en-US" dirty="0"/>
              <a:t>Select all your records and select “Merge Records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47C55-251E-4986-9EAA-598EF226A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897" y="1376070"/>
            <a:ext cx="9688110" cy="548192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3E1EE2-5025-8B29-22E0-7E5BF65B90A7}"/>
              </a:ext>
            </a:extLst>
          </p:cNvPr>
          <p:cNvCxnSpPr/>
          <p:nvPr/>
        </p:nvCxnSpPr>
        <p:spPr>
          <a:xfrm flipH="1">
            <a:off x="6967823" y="2172929"/>
            <a:ext cx="344129" cy="4424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12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3E05-4E34-DB2B-CC48-FAC34C0F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Merging author records allows you to claim all your publications and put under one WOS record</a:t>
            </a:r>
            <a:br>
              <a:rPr lang="en-US" dirty="0"/>
            </a:br>
            <a:r>
              <a:rPr lang="en-US" sz="3100" i="1" dirty="0"/>
              <a:t>Follow the steps as prompted to submit your merge/corrections for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6FA2C-1BD3-ED70-9EF5-5820F34ED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22271"/>
            <a:ext cx="9753600" cy="46672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B99916-5FC9-7AB0-88BA-D2B247EBF8DD}"/>
              </a:ext>
            </a:extLst>
          </p:cNvPr>
          <p:cNvCxnSpPr/>
          <p:nvPr/>
        </p:nvCxnSpPr>
        <p:spPr>
          <a:xfrm>
            <a:off x="2530764" y="4230255"/>
            <a:ext cx="5855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7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5B6E-27D1-7B6C-E460-B986BABA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355583"/>
            <a:ext cx="1079961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Once records are merged (this could take 3-5 days), or if the initial search only yields one record, select the author profile and select “Claim my record”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B3BE1-EA7F-3BF5-E122-76DB7D877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7419"/>
            <a:ext cx="12192000" cy="431867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7C470A-6ED7-1F39-68BC-8FCC6901E130}"/>
              </a:ext>
            </a:extLst>
          </p:cNvPr>
          <p:cNvCxnSpPr/>
          <p:nvPr/>
        </p:nvCxnSpPr>
        <p:spPr>
          <a:xfrm flipH="1">
            <a:off x="10910558" y="3925528"/>
            <a:ext cx="344129" cy="4424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95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31AF-BFE4-3BC4-2968-3A310D07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your ORCID </a:t>
            </a:r>
            <a:r>
              <a:rPr lang="en-US" dirty="0" err="1"/>
              <a:t>iD</a:t>
            </a:r>
            <a:r>
              <a:rPr lang="en-US" dirty="0"/>
              <a:t> to WOS profile</a:t>
            </a:r>
            <a:br>
              <a:rPr lang="en-US" dirty="0"/>
            </a:br>
            <a:r>
              <a:rPr lang="en-US" sz="3100" dirty="0"/>
              <a:t>In the menu on the left of the page, select EDIT  “My researcher profile”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236DA-E55D-8E30-184F-17D348D2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5373"/>
            <a:ext cx="12192000" cy="457750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46C0A-F48B-E6F7-7947-E81F7114B53C}"/>
              </a:ext>
            </a:extLst>
          </p:cNvPr>
          <p:cNvCxnSpPr/>
          <p:nvPr/>
        </p:nvCxnSpPr>
        <p:spPr>
          <a:xfrm flipH="1">
            <a:off x="2435152" y="3982898"/>
            <a:ext cx="344129" cy="4424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82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E0FD-6C94-465A-838A-19F2F794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your profile settings select “ORCID Syncing”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2050B-3CFE-DFB4-2A95-2FEBA992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97" y="1833577"/>
            <a:ext cx="9694606" cy="502442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224351-242A-D3D6-80B9-8FC017CF9808}"/>
              </a:ext>
            </a:extLst>
          </p:cNvPr>
          <p:cNvCxnSpPr/>
          <p:nvPr/>
        </p:nvCxnSpPr>
        <p:spPr>
          <a:xfrm flipH="1">
            <a:off x="10281294" y="2213092"/>
            <a:ext cx="344129" cy="4424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3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423</Words>
  <Application>Microsoft Office PowerPoint</Application>
  <PresentationFormat>Widescreen</PresentationFormat>
  <Paragraphs>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Linking ORCID iD to Web of Science account</vt:lpstr>
      <vt:lpstr>Overview</vt:lpstr>
      <vt:lpstr>Sign-in or Register for Web of Science (WOS): https://www.webofscience.com </vt:lpstr>
      <vt:lpstr>Search &gt; Researchers: Insert your first and last name and search for all records associated with your name</vt:lpstr>
      <vt:lpstr>Select all your records and select “Merge Records</vt:lpstr>
      <vt:lpstr>Merging author records allows you to claim all your publications and put under one WOS record Follow the steps as prompted to submit your merge/corrections for review</vt:lpstr>
      <vt:lpstr>Once records are merged (this could take 3-5 days), or if the initial search only yields one record, select the author profile and select “Claim my record”</vt:lpstr>
      <vt:lpstr>Link your ORCID iD to WOS profile In the menu on the left of the page, select EDIT  “My researcher profile”</vt:lpstr>
      <vt:lpstr>Under your profile settings select “ORCID Syncing”</vt:lpstr>
      <vt:lpstr>Link your ORCID account to your WOS profile and “Save &amp; Close” You may see some variation on the following options for syncing your ORCiD and WOS publication records</vt:lpstr>
      <vt:lpstr>If linked correctly, you should now see your ORCID iD under “Other Identifiers” on your WOS Profile</vt:lpstr>
      <vt:lpstr>If you have any questions, please reach out to Katelyn Poole, katelyn.poole@vumc.org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Impact: ORCID</dc:title>
  <dc:creator>Poole, Katelyn</dc:creator>
  <cp:lastModifiedBy>Poole, Katelyn</cp:lastModifiedBy>
  <cp:revision>6</cp:revision>
  <dcterms:created xsi:type="dcterms:W3CDTF">2022-06-13T16:53:44Z</dcterms:created>
  <dcterms:modified xsi:type="dcterms:W3CDTF">2024-05-13T19:49:42Z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2022-06-13T16:53:44Z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f7d747ac-604c-4f76-9c6a-4efef6557fde</vt:lpwstr>
  </property>
  <property fmtid="{D5CDD505-2E9C-101B-9397-08002B2CF9AE}" pid="8" name="MSIP_Label_792c8cef-6f2b-4af1-b4ac-d815ff795cd6_ContentBits">
    <vt:lpwstr>0</vt:lpwstr>
  </property>
</Properties>
</file>