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3" r:id="rId1"/>
  </p:sldMasterIdLst>
  <p:notesMasterIdLst>
    <p:notesMasterId r:id="rId8"/>
  </p:notesMasterIdLst>
  <p:handoutMasterIdLst>
    <p:handoutMasterId r:id="rId9"/>
  </p:handoutMasterIdLst>
  <p:sldIdLst>
    <p:sldId id="1097" r:id="rId2"/>
    <p:sldId id="1114" r:id="rId3"/>
    <p:sldId id="1102" r:id="rId4"/>
    <p:sldId id="1111" r:id="rId5"/>
    <p:sldId id="1128" r:id="rId6"/>
    <p:sldId id="1127" r:id="rId7"/>
  </p:sldIdLst>
  <p:sldSz cx="24384000" cy="13716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46" userDrawn="1">
          <p15:clr>
            <a:srgbClr val="A4A3A4"/>
          </p15:clr>
        </p15:guide>
        <p15:guide id="2" pos="4709" userDrawn="1">
          <p15:clr>
            <a:srgbClr val="A4A3A4"/>
          </p15:clr>
        </p15:guide>
        <p15:guide id="3" orient="horz" pos="6338" userDrawn="1">
          <p15:clr>
            <a:srgbClr val="A4A3A4"/>
          </p15:clr>
        </p15:guide>
        <p15:guide id="4" pos="1067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DEDE"/>
    <a:srgbClr val="333333"/>
    <a:srgbClr val="969696"/>
    <a:srgbClr val="0099CC"/>
    <a:srgbClr val="00FFFF"/>
    <a:srgbClr val="E7D8CF"/>
    <a:srgbClr val="F5F4EF"/>
    <a:srgbClr val="3B8EB7"/>
    <a:srgbClr val="9BCCC8"/>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316" autoAdjust="0"/>
    <p:restoredTop sz="96323" autoAdjust="0"/>
  </p:normalViewPr>
  <p:slideViewPr>
    <p:cSldViewPr snapToGrid="0">
      <p:cViewPr varScale="1">
        <p:scale>
          <a:sx n="52" d="100"/>
          <a:sy n="52" d="100"/>
        </p:scale>
        <p:origin x="138" y="300"/>
      </p:cViewPr>
      <p:guideLst>
        <p:guide orient="horz" pos="2846"/>
        <p:guide pos="4709"/>
        <p:guide orient="horz" pos="6338"/>
        <p:guide pos="10674"/>
      </p:guideLst>
    </p:cSldViewPr>
  </p:slideViewPr>
  <p:outlineViewPr>
    <p:cViewPr>
      <p:scale>
        <a:sx n="33" d="100"/>
        <a:sy n="33" d="100"/>
      </p:scale>
      <p:origin x="0" y="0"/>
    </p:cViewPr>
  </p:outlineViewPr>
  <p:notesTextViewPr>
    <p:cViewPr>
      <p:scale>
        <a:sx n="1" d="1"/>
        <a:sy n="1" d="1"/>
      </p:scale>
      <p:origin x="0" y="0"/>
    </p:cViewPr>
  </p:notesTextViewPr>
  <p:sorterViewPr>
    <p:cViewPr>
      <p:scale>
        <a:sx n="50" d="100"/>
        <a:sy n="50" d="100"/>
      </p:scale>
      <p:origin x="0" y="0"/>
    </p:cViewPr>
  </p:sorterViewPr>
  <p:notesViewPr>
    <p:cSldViewPr snapToGrid="0">
      <p:cViewPr varScale="1">
        <p:scale>
          <a:sx n="51" d="100"/>
          <a:sy n="51" d="100"/>
        </p:scale>
        <p:origin x="2692" y="2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8D68806-B62B-4D81-9C04-1A974C14A32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E80B280-21EC-4190-B07C-39EABDC1A4E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0D62A4C-7645-40A4-83AF-71B060E89F69}" type="datetimeFigureOut">
              <a:rPr lang="en-US" smtClean="0"/>
              <a:t>1/25/2022</a:t>
            </a:fld>
            <a:endParaRPr lang="en-US"/>
          </a:p>
        </p:txBody>
      </p:sp>
      <p:sp>
        <p:nvSpPr>
          <p:cNvPr id="4" name="Footer Placeholder 3">
            <a:extLst>
              <a:ext uri="{FF2B5EF4-FFF2-40B4-BE49-F238E27FC236}">
                <a16:creationId xmlns:a16="http://schemas.microsoft.com/office/drawing/2014/main" id="{CEEC2443-9B8C-40BF-A0A3-1296D8DBBE4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0322628-D94D-433A-8792-9BA3ADD581A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91A041D-6B71-492B-9971-06AC47838B61}" type="slidenum">
              <a:rPr lang="en-US" smtClean="0"/>
              <a:t>‹#›</a:t>
            </a:fld>
            <a:endParaRPr lang="en-US"/>
          </a:p>
        </p:txBody>
      </p:sp>
    </p:spTree>
    <p:extLst>
      <p:ext uri="{BB962C8B-B14F-4D97-AF65-F5344CB8AC3E}">
        <p14:creationId xmlns:p14="http://schemas.microsoft.com/office/powerpoint/2010/main" val="37808689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051A69-C562-4FC5-92DC-994CDC1376A2}" type="datetimeFigureOut">
              <a:rPr lang="en-US" smtClean="0"/>
              <a:t>1/25/2022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747B73-6B03-4EF3-AD40-683CE00DABF6}" type="slidenum">
              <a:rPr lang="en-US" smtClean="0"/>
              <a:t>‹#›</a:t>
            </a:fld>
            <a:endParaRPr lang="en-US"/>
          </a:p>
        </p:txBody>
      </p:sp>
    </p:spTree>
    <p:extLst>
      <p:ext uri="{BB962C8B-B14F-4D97-AF65-F5344CB8AC3E}">
        <p14:creationId xmlns:p14="http://schemas.microsoft.com/office/powerpoint/2010/main" val="13006327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pic>
        <p:nvPicPr>
          <p:cNvPr id="4" name="Picture 3" descr="A picture containing drawing&#10;&#10;Description automatically generated">
            <a:extLst>
              <a:ext uri="{FF2B5EF4-FFF2-40B4-BE49-F238E27FC236}">
                <a16:creationId xmlns:a16="http://schemas.microsoft.com/office/drawing/2014/main" id="{2CC44E0F-C0EF-4405-ACC6-662BBDEED2E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36197" y="3336333"/>
            <a:ext cx="19711606" cy="5061088"/>
          </a:xfrm>
          <a:prstGeom prst="rect">
            <a:avLst/>
          </a:prstGeom>
        </p:spPr>
      </p:pic>
      <p:sp>
        <p:nvSpPr>
          <p:cNvPr id="2" name="Rectangle 1">
            <a:extLst>
              <a:ext uri="{FF2B5EF4-FFF2-40B4-BE49-F238E27FC236}">
                <a16:creationId xmlns:a16="http://schemas.microsoft.com/office/drawing/2014/main" id="{07CA0BEB-65E1-49CD-A7BB-9E50B22570C1}"/>
              </a:ext>
            </a:extLst>
          </p:cNvPr>
          <p:cNvSpPr/>
          <p:nvPr userDrawn="1"/>
        </p:nvSpPr>
        <p:spPr>
          <a:xfrm>
            <a:off x="0" y="12058650"/>
            <a:ext cx="24384000" cy="165735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 Placeholder 4">
            <a:extLst>
              <a:ext uri="{FF2B5EF4-FFF2-40B4-BE49-F238E27FC236}">
                <a16:creationId xmlns:a16="http://schemas.microsoft.com/office/drawing/2014/main" id="{9E67DF38-193B-4A40-8A38-76E87E956EAF}"/>
              </a:ext>
            </a:extLst>
          </p:cNvPr>
          <p:cNvSpPr>
            <a:spLocks noGrp="1"/>
          </p:cNvSpPr>
          <p:nvPr>
            <p:ph type="body" sz="quarter" idx="10" hasCustomPrompt="1"/>
          </p:nvPr>
        </p:nvSpPr>
        <p:spPr>
          <a:xfrm>
            <a:off x="7296150" y="9431110"/>
            <a:ext cx="9791700" cy="1273175"/>
          </a:xfrm>
        </p:spPr>
        <p:txBody>
          <a:bodyPr anchor="ctr"/>
          <a:lstStyle>
            <a:lvl1pPr marL="0" indent="0" algn="ctr">
              <a:buNone/>
              <a:defRPr/>
            </a:lvl1pPr>
          </a:lstStyle>
          <a:p>
            <a:pPr lvl="0"/>
            <a:r>
              <a:rPr lang="en-US" dirty="0"/>
              <a:t>Subtitle</a:t>
            </a:r>
          </a:p>
        </p:txBody>
      </p:sp>
    </p:spTree>
    <p:extLst>
      <p:ext uri="{BB962C8B-B14F-4D97-AF65-F5344CB8AC3E}">
        <p14:creationId xmlns:p14="http://schemas.microsoft.com/office/powerpoint/2010/main" val="39172520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6" y="730251"/>
            <a:ext cx="21031200" cy="2651126"/>
          </a:xfrm>
        </p:spPr>
        <p:txBody>
          <a:bodyPr/>
          <a:lstStyle/>
          <a:p>
            <a:r>
              <a:rPr lang="en-US"/>
              <a:t>Click to edit Master title style</a:t>
            </a:r>
            <a:endParaRPr lang="en-US" dirty="0"/>
          </a:p>
        </p:txBody>
      </p:sp>
      <p:sp>
        <p:nvSpPr>
          <p:cNvPr id="3" name="Text Placeholder 2"/>
          <p:cNvSpPr>
            <a:spLocks noGrp="1"/>
          </p:cNvSpPr>
          <p:nvPr>
            <p:ph type="body" idx="1"/>
          </p:nvPr>
        </p:nvSpPr>
        <p:spPr>
          <a:xfrm>
            <a:off x="1679577" y="3362326"/>
            <a:ext cx="10315574" cy="16478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Click to edit Master text styles</a:t>
            </a:r>
          </a:p>
        </p:txBody>
      </p:sp>
      <p:sp>
        <p:nvSpPr>
          <p:cNvPr id="4" name="Content Placeholder 3"/>
          <p:cNvSpPr>
            <a:spLocks noGrp="1"/>
          </p:cNvSpPr>
          <p:nvPr>
            <p:ph sz="half" idx="2"/>
          </p:nvPr>
        </p:nvSpPr>
        <p:spPr>
          <a:xfrm>
            <a:off x="1679577" y="5010150"/>
            <a:ext cx="10315574" cy="7369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2344400" y="3362326"/>
            <a:ext cx="10366376" cy="16478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Click to edit Master text styles</a:t>
            </a:r>
          </a:p>
        </p:txBody>
      </p:sp>
      <p:sp>
        <p:nvSpPr>
          <p:cNvPr id="6" name="Content Placeholder 5"/>
          <p:cNvSpPr>
            <a:spLocks noGrp="1"/>
          </p:cNvSpPr>
          <p:nvPr>
            <p:ph sz="quarter" idx="4"/>
          </p:nvPr>
        </p:nvSpPr>
        <p:spPr>
          <a:xfrm>
            <a:off x="12344400" y="5010150"/>
            <a:ext cx="10366376" cy="7369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9" descr="A picture containing drawing&#10;&#10;Description automatically generated">
            <a:extLst>
              <a:ext uri="{FF2B5EF4-FFF2-40B4-BE49-F238E27FC236}">
                <a16:creationId xmlns:a16="http://schemas.microsoft.com/office/drawing/2014/main" id="{A821F604-0A71-47E8-903F-2B078766E48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6669" y="12799510"/>
            <a:ext cx="2879461" cy="739321"/>
          </a:xfrm>
          <a:prstGeom prst="rect">
            <a:avLst/>
          </a:prstGeom>
        </p:spPr>
      </p:pic>
      <p:sp>
        <p:nvSpPr>
          <p:cNvPr id="11" name="Slide Number Placeholder 5">
            <a:extLst>
              <a:ext uri="{FF2B5EF4-FFF2-40B4-BE49-F238E27FC236}">
                <a16:creationId xmlns:a16="http://schemas.microsoft.com/office/drawing/2014/main" id="{1B50FD08-F976-45B9-8431-C7424C8E6AF8}"/>
              </a:ext>
            </a:extLst>
          </p:cNvPr>
          <p:cNvSpPr>
            <a:spLocks noGrp="1"/>
          </p:cNvSpPr>
          <p:nvPr>
            <p:ph type="sldNum" sz="quarter" idx="10"/>
          </p:nvPr>
        </p:nvSpPr>
        <p:spPr>
          <a:xfrm>
            <a:off x="18660931" y="12808581"/>
            <a:ext cx="5486400" cy="730250"/>
          </a:xfrm>
          <a:prstGeom prst="rect">
            <a:avLst/>
          </a:prstGeom>
        </p:spPr>
        <p:txBody>
          <a:bodyPr vert="horz" lIns="91440" tIns="45720" rIns="91440" bIns="45720" rtlCol="0" anchor="ctr"/>
          <a:lstStyle>
            <a:lvl1pPr algn="r">
              <a:defRPr sz="2400">
                <a:solidFill>
                  <a:schemeClr val="tx1">
                    <a:tint val="75000"/>
                  </a:schemeClr>
                </a:solidFill>
              </a:defRPr>
            </a:lvl1pPr>
          </a:lstStyle>
          <a:p>
            <a:fld id="{48F63A3B-78C7-47BE-AE5E-E10140E04643}" type="slidenum">
              <a:rPr lang="en-US" smtClean="0"/>
              <a:t>‹#›</a:t>
            </a:fld>
            <a:endParaRPr lang="en-US" dirty="0"/>
          </a:p>
        </p:txBody>
      </p:sp>
    </p:spTree>
    <p:extLst>
      <p:ext uri="{BB962C8B-B14F-4D97-AF65-F5344CB8AC3E}">
        <p14:creationId xmlns:p14="http://schemas.microsoft.com/office/powerpoint/2010/main" val="24268169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pic>
        <p:nvPicPr>
          <p:cNvPr id="6" name="Picture 5" descr="A picture containing drawing&#10;&#10;Description automatically generated">
            <a:extLst>
              <a:ext uri="{FF2B5EF4-FFF2-40B4-BE49-F238E27FC236}">
                <a16:creationId xmlns:a16="http://schemas.microsoft.com/office/drawing/2014/main" id="{904E0AEA-98ED-4226-8C06-6EEC71D4042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6669" y="12799510"/>
            <a:ext cx="2879461" cy="739321"/>
          </a:xfrm>
          <a:prstGeom prst="rect">
            <a:avLst/>
          </a:prstGeom>
        </p:spPr>
      </p:pic>
      <p:sp>
        <p:nvSpPr>
          <p:cNvPr id="7" name="Slide Number Placeholder 5">
            <a:extLst>
              <a:ext uri="{FF2B5EF4-FFF2-40B4-BE49-F238E27FC236}">
                <a16:creationId xmlns:a16="http://schemas.microsoft.com/office/drawing/2014/main" id="{6D608300-36AD-4FF2-AD9F-7ACC49C7C411}"/>
              </a:ext>
            </a:extLst>
          </p:cNvPr>
          <p:cNvSpPr>
            <a:spLocks noGrp="1"/>
          </p:cNvSpPr>
          <p:nvPr>
            <p:ph type="sldNum" sz="quarter" idx="4"/>
          </p:nvPr>
        </p:nvSpPr>
        <p:spPr>
          <a:xfrm>
            <a:off x="18660931" y="12808581"/>
            <a:ext cx="5486400" cy="730250"/>
          </a:xfrm>
          <a:prstGeom prst="rect">
            <a:avLst/>
          </a:prstGeom>
        </p:spPr>
        <p:txBody>
          <a:bodyPr vert="horz" lIns="91440" tIns="45720" rIns="91440" bIns="45720" rtlCol="0" anchor="ctr"/>
          <a:lstStyle>
            <a:lvl1pPr algn="r">
              <a:defRPr sz="2400">
                <a:solidFill>
                  <a:schemeClr val="tx1">
                    <a:tint val="75000"/>
                  </a:schemeClr>
                </a:solidFill>
              </a:defRPr>
            </a:lvl1pPr>
          </a:lstStyle>
          <a:p>
            <a:fld id="{48F63A3B-78C7-47BE-AE5E-E10140E04643}" type="slidenum">
              <a:rPr lang="en-US" smtClean="0"/>
              <a:t>‹#›</a:t>
            </a:fld>
            <a:endParaRPr lang="en-US" dirty="0"/>
          </a:p>
        </p:txBody>
      </p:sp>
    </p:spTree>
    <p:extLst>
      <p:ext uri="{BB962C8B-B14F-4D97-AF65-F5344CB8AC3E}">
        <p14:creationId xmlns:p14="http://schemas.microsoft.com/office/powerpoint/2010/main" val="33647466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A picture containing drawing&#10;&#10;Description automatically generated">
            <a:extLst>
              <a:ext uri="{FF2B5EF4-FFF2-40B4-BE49-F238E27FC236}">
                <a16:creationId xmlns:a16="http://schemas.microsoft.com/office/drawing/2014/main" id="{4F00C59D-D79D-48BA-8E06-2AA6906B3E5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6669" y="12799510"/>
            <a:ext cx="2879461" cy="739321"/>
          </a:xfrm>
          <a:prstGeom prst="rect">
            <a:avLst/>
          </a:prstGeom>
        </p:spPr>
      </p:pic>
      <p:sp>
        <p:nvSpPr>
          <p:cNvPr id="6" name="Slide Number Placeholder 5">
            <a:extLst>
              <a:ext uri="{FF2B5EF4-FFF2-40B4-BE49-F238E27FC236}">
                <a16:creationId xmlns:a16="http://schemas.microsoft.com/office/drawing/2014/main" id="{35382734-3CDB-4502-B54C-5B7BCE30FBCE}"/>
              </a:ext>
            </a:extLst>
          </p:cNvPr>
          <p:cNvSpPr>
            <a:spLocks noGrp="1"/>
          </p:cNvSpPr>
          <p:nvPr>
            <p:ph type="sldNum" sz="quarter" idx="4"/>
          </p:nvPr>
        </p:nvSpPr>
        <p:spPr>
          <a:xfrm>
            <a:off x="18660931" y="12808581"/>
            <a:ext cx="5486400" cy="730250"/>
          </a:xfrm>
          <a:prstGeom prst="rect">
            <a:avLst/>
          </a:prstGeom>
        </p:spPr>
        <p:txBody>
          <a:bodyPr vert="horz" lIns="91440" tIns="45720" rIns="91440" bIns="45720" rtlCol="0" anchor="ctr"/>
          <a:lstStyle>
            <a:lvl1pPr algn="r">
              <a:defRPr sz="2400">
                <a:solidFill>
                  <a:schemeClr val="tx1">
                    <a:tint val="75000"/>
                  </a:schemeClr>
                </a:solidFill>
              </a:defRPr>
            </a:lvl1pPr>
          </a:lstStyle>
          <a:p>
            <a:fld id="{48F63A3B-78C7-47BE-AE5E-E10140E04643}" type="slidenum">
              <a:rPr lang="en-US" smtClean="0"/>
              <a:t>‹#›</a:t>
            </a:fld>
            <a:endParaRPr lang="en-US" dirty="0"/>
          </a:p>
        </p:txBody>
      </p:sp>
    </p:spTree>
    <p:extLst>
      <p:ext uri="{BB962C8B-B14F-4D97-AF65-F5344CB8AC3E}">
        <p14:creationId xmlns:p14="http://schemas.microsoft.com/office/powerpoint/2010/main" val="15926669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p:spPr>
        <p:txBody>
          <a:bodyPr anchor="b"/>
          <a:lstStyle>
            <a:lvl1pPr>
              <a:defRPr sz="6400"/>
            </a:lvl1pPr>
          </a:lstStyle>
          <a:p>
            <a:r>
              <a:rPr lang="en-US"/>
              <a:t>Click to edit Master title style</a:t>
            </a:r>
            <a:endParaRPr lang="en-US" dirty="0"/>
          </a:p>
        </p:txBody>
      </p:sp>
      <p:sp>
        <p:nvSpPr>
          <p:cNvPr id="3" name="Content Placeholder 2"/>
          <p:cNvSpPr>
            <a:spLocks noGrp="1"/>
          </p:cNvSpPr>
          <p:nvPr>
            <p:ph idx="1"/>
          </p:nvPr>
        </p:nvSpPr>
        <p:spPr>
          <a:xfrm>
            <a:off x="10366376" y="1974851"/>
            <a:ext cx="12344400" cy="9747250"/>
          </a:xfr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679577" y="4114800"/>
            <a:ext cx="7864474" cy="7623176"/>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Click to edit Master text styles</a:t>
            </a:r>
          </a:p>
        </p:txBody>
      </p:sp>
      <p:pic>
        <p:nvPicPr>
          <p:cNvPr id="8" name="Picture 7" descr="A picture containing drawing&#10;&#10;Description automatically generated">
            <a:extLst>
              <a:ext uri="{FF2B5EF4-FFF2-40B4-BE49-F238E27FC236}">
                <a16:creationId xmlns:a16="http://schemas.microsoft.com/office/drawing/2014/main" id="{304A02AD-6DAF-4C2E-A3AC-A7FB5D1B3DB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6669" y="12799510"/>
            <a:ext cx="2879461" cy="739321"/>
          </a:xfrm>
          <a:prstGeom prst="rect">
            <a:avLst/>
          </a:prstGeom>
        </p:spPr>
      </p:pic>
      <p:sp>
        <p:nvSpPr>
          <p:cNvPr id="9" name="Slide Number Placeholder 5">
            <a:extLst>
              <a:ext uri="{FF2B5EF4-FFF2-40B4-BE49-F238E27FC236}">
                <a16:creationId xmlns:a16="http://schemas.microsoft.com/office/drawing/2014/main" id="{B6339413-07A1-4BE4-9841-5C74EEF5B0F9}"/>
              </a:ext>
            </a:extLst>
          </p:cNvPr>
          <p:cNvSpPr>
            <a:spLocks noGrp="1"/>
          </p:cNvSpPr>
          <p:nvPr>
            <p:ph type="sldNum" sz="quarter" idx="4"/>
          </p:nvPr>
        </p:nvSpPr>
        <p:spPr>
          <a:xfrm>
            <a:off x="18660931" y="12808581"/>
            <a:ext cx="5486400" cy="730250"/>
          </a:xfrm>
          <a:prstGeom prst="rect">
            <a:avLst/>
          </a:prstGeom>
        </p:spPr>
        <p:txBody>
          <a:bodyPr vert="horz" lIns="91440" tIns="45720" rIns="91440" bIns="45720" rtlCol="0" anchor="ctr"/>
          <a:lstStyle>
            <a:lvl1pPr algn="r">
              <a:defRPr sz="2400">
                <a:solidFill>
                  <a:schemeClr val="tx1">
                    <a:tint val="75000"/>
                  </a:schemeClr>
                </a:solidFill>
              </a:defRPr>
            </a:lvl1pPr>
          </a:lstStyle>
          <a:p>
            <a:fld id="{48F63A3B-78C7-47BE-AE5E-E10140E04643}" type="slidenum">
              <a:rPr lang="en-US" smtClean="0"/>
              <a:t>‹#›</a:t>
            </a:fld>
            <a:endParaRPr lang="en-US" dirty="0"/>
          </a:p>
        </p:txBody>
      </p:sp>
    </p:spTree>
    <p:extLst>
      <p:ext uri="{BB962C8B-B14F-4D97-AF65-F5344CB8AC3E}">
        <p14:creationId xmlns:p14="http://schemas.microsoft.com/office/powerpoint/2010/main" val="10808224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Info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CD96308-13BE-4657-969D-32F0E7D84CB6}"/>
              </a:ext>
            </a:extLst>
          </p:cNvPr>
          <p:cNvSpPr/>
          <p:nvPr userDrawn="1"/>
        </p:nvSpPr>
        <p:spPr>
          <a:xfrm>
            <a:off x="0" y="0"/>
            <a:ext cx="24384000" cy="802005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823CA702-2687-43FD-B00F-2D40CFB751EB}"/>
              </a:ext>
            </a:extLst>
          </p:cNvPr>
          <p:cNvSpPr/>
          <p:nvPr userDrawn="1"/>
        </p:nvSpPr>
        <p:spPr>
          <a:xfrm>
            <a:off x="8933543" y="1818030"/>
            <a:ext cx="6516915" cy="1660303"/>
          </a:xfrm>
          <a:custGeom>
            <a:avLst/>
            <a:gdLst>
              <a:gd name="connsiteX0" fmla="*/ 0 w 6516915"/>
              <a:gd name="connsiteY0" fmla="*/ 0 h 1660303"/>
              <a:gd name="connsiteX1" fmla="*/ 6516915 w 6516915"/>
              <a:gd name="connsiteY1" fmla="*/ 0 h 1660303"/>
              <a:gd name="connsiteX2" fmla="*/ 6516915 w 6516915"/>
              <a:gd name="connsiteY2" fmla="*/ 1660303 h 1660303"/>
              <a:gd name="connsiteX3" fmla="*/ 6384234 w 6516915"/>
              <a:gd name="connsiteY3" fmla="*/ 1660303 h 1660303"/>
              <a:gd name="connsiteX4" fmla="*/ 6384234 w 6516915"/>
              <a:gd name="connsiteY4" fmla="*/ 132681 h 1660303"/>
              <a:gd name="connsiteX5" fmla="*/ 132681 w 6516915"/>
              <a:gd name="connsiteY5" fmla="*/ 132681 h 1660303"/>
              <a:gd name="connsiteX6" fmla="*/ 132681 w 6516915"/>
              <a:gd name="connsiteY6" fmla="*/ 1660303 h 1660303"/>
              <a:gd name="connsiteX7" fmla="*/ 0 w 6516915"/>
              <a:gd name="connsiteY7" fmla="*/ 1660303 h 1660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16915" h="1660303">
                <a:moveTo>
                  <a:pt x="0" y="0"/>
                </a:moveTo>
                <a:lnTo>
                  <a:pt x="6516915" y="0"/>
                </a:lnTo>
                <a:lnTo>
                  <a:pt x="6516915" y="1660303"/>
                </a:lnTo>
                <a:lnTo>
                  <a:pt x="6384234" y="1660303"/>
                </a:lnTo>
                <a:lnTo>
                  <a:pt x="6384234" y="132681"/>
                </a:lnTo>
                <a:lnTo>
                  <a:pt x="132681" y="132681"/>
                </a:lnTo>
                <a:lnTo>
                  <a:pt x="132681" y="1660303"/>
                </a:lnTo>
                <a:lnTo>
                  <a:pt x="0" y="166030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2" name="Freeform: Shape 11">
            <a:extLst>
              <a:ext uri="{FF2B5EF4-FFF2-40B4-BE49-F238E27FC236}">
                <a16:creationId xmlns:a16="http://schemas.microsoft.com/office/drawing/2014/main" id="{07C4A620-1E32-4DA0-91D9-DB80E3ABA0D5}"/>
              </a:ext>
            </a:extLst>
          </p:cNvPr>
          <p:cNvSpPr/>
          <p:nvPr userDrawn="1"/>
        </p:nvSpPr>
        <p:spPr>
          <a:xfrm flipV="1">
            <a:off x="8933543" y="4557303"/>
            <a:ext cx="6516915" cy="1660303"/>
          </a:xfrm>
          <a:custGeom>
            <a:avLst/>
            <a:gdLst>
              <a:gd name="connsiteX0" fmla="*/ 0 w 6516915"/>
              <a:gd name="connsiteY0" fmla="*/ 0 h 1660303"/>
              <a:gd name="connsiteX1" fmla="*/ 6516915 w 6516915"/>
              <a:gd name="connsiteY1" fmla="*/ 0 h 1660303"/>
              <a:gd name="connsiteX2" fmla="*/ 6516915 w 6516915"/>
              <a:gd name="connsiteY2" fmla="*/ 1660303 h 1660303"/>
              <a:gd name="connsiteX3" fmla="*/ 6384234 w 6516915"/>
              <a:gd name="connsiteY3" fmla="*/ 1660303 h 1660303"/>
              <a:gd name="connsiteX4" fmla="*/ 6384234 w 6516915"/>
              <a:gd name="connsiteY4" fmla="*/ 132681 h 1660303"/>
              <a:gd name="connsiteX5" fmla="*/ 132681 w 6516915"/>
              <a:gd name="connsiteY5" fmla="*/ 132681 h 1660303"/>
              <a:gd name="connsiteX6" fmla="*/ 132681 w 6516915"/>
              <a:gd name="connsiteY6" fmla="*/ 1660303 h 1660303"/>
              <a:gd name="connsiteX7" fmla="*/ 0 w 6516915"/>
              <a:gd name="connsiteY7" fmla="*/ 1660303 h 1660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16915" h="1660303">
                <a:moveTo>
                  <a:pt x="0" y="0"/>
                </a:moveTo>
                <a:lnTo>
                  <a:pt x="6516915" y="0"/>
                </a:lnTo>
                <a:lnTo>
                  <a:pt x="6516915" y="1660303"/>
                </a:lnTo>
                <a:lnTo>
                  <a:pt x="6384234" y="1660303"/>
                </a:lnTo>
                <a:lnTo>
                  <a:pt x="6384234" y="132681"/>
                </a:lnTo>
                <a:lnTo>
                  <a:pt x="132681" y="132681"/>
                </a:lnTo>
                <a:lnTo>
                  <a:pt x="132681" y="1660303"/>
                </a:lnTo>
                <a:lnTo>
                  <a:pt x="0" y="166030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pic>
        <p:nvPicPr>
          <p:cNvPr id="4" name="Picture 3" descr="A picture containing drawing&#10;&#10;Description automatically generated">
            <a:extLst>
              <a:ext uri="{FF2B5EF4-FFF2-40B4-BE49-F238E27FC236}">
                <a16:creationId xmlns:a16="http://schemas.microsoft.com/office/drawing/2014/main" id="{3D378F2C-066C-4E23-9CCA-119F90D3BBA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6669" y="12799510"/>
            <a:ext cx="2879461" cy="739321"/>
          </a:xfrm>
          <a:prstGeom prst="rect">
            <a:avLst/>
          </a:prstGeom>
        </p:spPr>
      </p:pic>
      <p:sp>
        <p:nvSpPr>
          <p:cNvPr id="5" name="Text Placeholder 4">
            <a:extLst>
              <a:ext uri="{FF2B5EF4-FFF2-40B4-BE49-F238E27FC236}">
                <a16:creationId xmlns:a16="http://schemas.microsoft.com/office/drawing/2014/main" id="{C793EFFF-9A69-4AC4-88CC-41DE15DE96D9}"/>
              </a:ext>
            </a:extLst>
          </p:cNvPr>
          <p:cNvSpPr>
            <a:spLocks noGrp="1"/>
          </p:cNvSpPr>
          <p:nvPr>
            <p:ph type="body" sz="quarter" idx="10" hasCustomPrompt="1"/>
          </p:nvPr>
        </p:nvSpPr>
        <p:spPr>
          <a:xfrm>
            <a:off x="12619170" y="8501920"/>
            <a:ext cx="8496300" cy="4819650"/>
          </a:xfrm>
        </p:spPr>
        <p:txBody>
          <a:bodyPr>
            <a:normAutofit/>
          </a:bodyPr>
          <a:lstStyle>
            <a:lvl1pPr marL="0" indent="0">
              <a:buNone/>
              <a:defRPr sz="3000"/>
            </a:lvl1pPr>
          </a:lstStyle>
          <a:p>
            <a:pPr marL="0" marR="0" lvl="0" indent="0" algn="l"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lang="tr-TR" sz="4000" dirty="0">
                <a:solidFill>
                  <a:srgbClr val="000000"/>
                </a:solidFill>
                <a:latin typeface="Raleway Light" panose="020B0403030101060003" pitchFamily="34" charset="-94"/>
                <a:ea typeface="Lato" panose="020F0502020204030203" pitchFamily="34" charset="0"/>
                <a:cs typeface="Lato" panose="020F0502020204030203" pitchFamily="34" charset="0"/>
              </a:rPr>
              <a:t>Lorem ipsum dolor sit amet</a:t>
            </a:r>
            <a:r>
              <a:rPr lang="en-US" sz="4000" dirty="0">
                <a:solidFill>
                  <a:srgbClr val="000000"/>
                </a:solidFill>
                <a:latin typeface="Raleway Light" panose="020B0403030101060003" pitchFamily="34" charset="-94"/>
                <a:ea typeface="Lato" panose="020F0502020204030203" pitchFamily="34" charset="0"/>
                <a:cs typeface="Lato" panose="020F0502020204030203" pitchFamily="34" charset="0"/>
              </a:rPr>
              <a:t> </a:t>
            </a:r>
            <a:r>
              <a:rPr lang="tr-TR" sz="4000" dirty="0">
                <a:solidFill>
                  <a:srgbClr val="000000"/>
                </a:solidFill>
                <a:latin typeface="Raleway Light" panose="020B0403030101060003" pitchFamily="34" charset="-94"/>
                <a:ea typeface="Lato" panose="020F0502020204030203" pitchFamily="34" charset="0"/>
                <a:cs typeface="Lato" panose="020F0502020204030203" pitchFamily="34" charset="0"/>
              </a:rPr>
              <a:t>Lorem ipsum dolor sit amet</a:t>
            </a:r>
            <a:r>
              <a:rPr lang="en-US" sz="4000" dirty="0">
                <a:solidFill>
                  <a:srgbClr val="000000"/>
                </a:solidFill>
                <a:latin typeface="Raleway Light" panose="020B0403030101060003" pitchFamily="34" charset="-94"/>
                <a:ea typeface="Lato" panose="020F0502020204030203" pitchFamily="34" charset="0"/>
                <a:cs typeface="Lato" panose="020F0502020204030203" pitchFamily="34" charset="0"/>
              </a:rPr>
              <a:t> </a:t>
            </a:r>
            <a:r>
              <a:rPr lang="tr-TR" sz="4000" dirty="0">
                <a:solidFill>
                  <a:srgbClr val="000000"/>
                </a:solidFill>
                <a:latin typeface="Raleway Light" panose="020B0403030101060003" pitchFamily="34" charset="-94"/>
                <a:ea typeface="Lato" panose="020F0502020204030203" pitchFamily="34" charset="0"/>
                <a:cs typeface="Lato" panose="020F0502020204030203" pitchFamily="34" charset="0"/>
              </a:rPr>
              <a:t>Lorem ipsum dolor sit amet</a:t>
            </a:r>
            <a:r>
              <a:rPr lang="en-US" sz="4000" dirty="0">
                <a:solidFill>
                  <a:srgbClr val="000000"/>
                </a:solidFill>
                <a:latin typeface="Raleway Light" panose="020B0403030101060003" pitchFamily="34" charset="-94"/>
                <a:ea typeface="Lato" panose="020F0502020204030203" pitchFamily="34" charset="0"/>
                <a:cs typeface="Lato" panose="020F0502020204030203" pitchFamily="34" charset="0"/>
              </a:rPr>
              <a:t> </a:t>
            </a:r>
            <a:r>
              <a:rPr lang="tr-TR" sz="4000" dirty="0">
                <a:solidFill>
                  <a:srgbClr val="000000"/>
                </a:solidFill>
                <a:latin typeface="Raleway Light" panose="020B0403030101060003" pitchFamily="34" charset="-94"/>
                <a:ea typeface="Lato" panose="020F0502020204030203" pitchFamily="34" charset="0"/>
                <a:cs typeface="Lato" panose="020F0502020204030203" pitchFamily="34" charset="0"/>
              </a:rPr>
              <a:t>Lorem ipsum dolor sit amet</a:t>
            </a:r>
            <a:r>
              <a:rPr lang="en-US" sz="4000" dirty="0">
                <a:solidFill>
                  <a:srgbClr val="000000"/>
                </a:solidFill>
                <a:latin typeface="Raleway Light" panose="020B0403030101060003" pitchFamily="34" charset="-94"/>
                <a:ea typeface="Lato" panose="020F0502020204030203" pitchFamily="34" charset="0"/>
                <a:cs typeface="Lato" panose="020F0502020204030203" pitchFamily="34" charset="0"/>
              </a:rPr>
              <a:t> </a:t>
            </a:r>
            <a:r>
              <a:rPr lang="tr-TR" sz="4000" dirty="0">
                <a:solidFill>
                  <a:srgbClr val="000000"/>
                </a:solidFill>
                <a:latin typeface="Raleway Light" panose="020B0403030101060003" pitchFamily="34" charset="-94"/>
                <a:ea typeface="Lato" panose="020F0502020204030203" pitchFamily="34" charset="0"/>
                <a:cs typeface="Lato" panose="020F0502020204030203" pitchFamily="34" charset="0"/>
              </a:rPr>
              <a:t>Lorem ipsum dolor sit amet</a:t>
            </a:r>
            <a:r>
              <a:rPr lang="en-US" sz="4000" dirty="0">
                <a:solidFill>
                  <a:schemeClr val="tx1"/>
                </a:solidFill>
                <a:latin typeface="+mn-lt"/>
                <a:ea typeface="+mn-ea"/>
                <a:cs typeface="+mn-cs"/>
              </a:rPr>
              <a:t> </a:t>
            </a:r>
            <a:r>
              <a:rPr lang="tr-TR" sz="4000" dirty="0">
                <a:solidFill>
                  <a:srgbClr val="000000"/>
                </a:solidFill>
                <a:latin typeface="Raleway Light" panose="020B0403030101060003" pitchFamily="34" charset="-94"/>
                <a:ea typeface="Lato" panose="020F0502020204030203" pitchFamily="34" charset="0"/>
                <a:cs typeface="Lato" panose="020F0502020204030203" pitchFamily="34" charset="0"/>
              </a:rPr>
              <a:t>Lorem ipsum dolor sit amet</a:t>
            </a:r>
            <a:r>
              <a:rPr lang="en-US" sz="4000" dirty="0">
                <a:solidFill>
                  <a:srgbClr val="000000"/>
                </a:solidFill>
                <a:latin typeface="Raleway Light" panose="020B0403030101060003" pitchFamily="34" charset="-94"/>
                <a:ea typeface="Lato" panose="020F0502020204030203" pitchFamily="34" charset="0"/>
                <a:cs typeface="Lato" panose="020F0502020204030203" pitchFamily="34" charset="0"/>
              </a:rPr>
              <a:t> </a:t>
            </a:r>
            <a:r>
              <a:rPr lang="tr-TR" sz="4000" dirty="0">
                <a:solidFill>
                  <a:srgbClr val="000000"/>
                </a:solidFill>
                <a:latin typeface="Raleway Light" panose="020B0403030101060003" pitchFamily="34" charset="-94"/>
                <a:ea typeface="Lato" panose="020F0502020204030203" pitchFamily="34" charset="0"/>
                <a:cs typeface="Lato" panose="020F0502020204030203" pitchFamily="34" charset="0"/>
              </a:rPr>
              <a:t>Lorem ipsum dolor sit amet</a:t>
            </a:r>
            <a:endParaRPr lang="en-US" dirty="0"/>
          </a:p>
          <a:p>
            <a:pPr marL="0" marR="0" lvl="0" indent="0" algn="l"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endParaRPr lang="en-US" dirty="0"/>
          </a:p>
          <a:p>
            <a:pPr marL="0" marR="0" lvl="0" indent="0" algn="l"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endParaRPr lang="en-US" dirty="0"/>
          </a:p>
          <a:p>
            <a:pPr marL="0" marR="0" lvl="0" indent="0" algn="l"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endParaRPr lang="en-US" dirty="0"/>
          </a:p>
          <a:p>
            <a:pPr marL="0" marR="0" lvl="0" indent="0" algn="l"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endParaRPr lang="en-US" dirty="0"/>
          </a:p>
          <a:p>
            <a:pPr lvl="0"/>
            <a:endParaRPr lang="en-US" dirty="0"/>
          </a:p>
        </p:txBody>
      </p:sp>
      <p:sp>
        <p:nvSpPr>
          <p:cNvPr id="11" name="Text Placeholder 4">
            <a:extLst>
              <a:ext uri="{FF2B5EF4-FFF2-40B4-BE49-F238E27FC236}">
                <a16:creationId xmlns:a16="http://schemas.microsoft.com/office/drawing/2014/main" id="{683906D9-9931-4223-B13C-6CB1687BB4A0}"/>
              </a:ext>
            </a:extLst>
          </p:cNvPr>
          <p:cNvSpPr>
            <a:spLocks noGrp="1"/>
          </p:cNvSpPr>
          <p:nvPr>
            <p:ph type="body" sz="quarter" idx="11" hasCustomPrompt="1"/>
          </p:nvPr>
        </p:nvSpPr>
        <p:spPr>
          <a:xfrm>
            <a:off x="3390900" y="8501920"/>
            <a:ext cx="8496300" cy="4819650"/>
          </a:xfrm>
        </p:spPr>
        <p:txBody>
          <a:bodyPr>
            <a:normAutofit/>
          </a:bodyPr>
          <a:lstStyle>
            <a:lvl1pPr marL="0" indent="0">
              <a:buNone/>
              <a:defRPr sz="3000"/>
            </a:lvl1pPr>
          </a:lstStyle>
          <a:p>
            <a:pPr marL="0" marR="0" lvl="0" indent="0" algn="l"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lang="tr-TR" sz="4000" dirty="0">
                <a:solidFill>
                  <a:srgbClr val="000000"/>
                </a:solidFill>
                <a:latin typeface="Raleway Light" panose="020B0403030101060003" pitchFamily="34" charset="-94"/>
                <a:ea typeface="Lato" panose="020F0502020204030203" pitchFamily="34" charset="0"/>
                <a:cs typeface="Lato" panose="020F0502020204030203" pitchFamily="34" charset="0"/>
              </a:rPr>
              <a:t>Lorem ipsum dolor sit amet</a:t>
            </a:r>
            <a:r>
              <a:rPr lang="en-US" sz="4000" dirty="0">
                <a:solidFill>
                  <a:srgbClr val="000000"/>
                </a:solidFill>
                <a:latin typeface="Raleway Light" panose="020B0403030101060003" pitchFamily="34" charset="-94"/>
                <a:ea typeface="Lato" panose="020F0502020204030203" pitchFamily="34" charset="0"/>
                <a:cs typeface="Lato" panose="020F0502020204030203" pitchFamily="34" charset="0"/>
              </a:rPr>
              <a:t> </a:t>
            </a:r>
            <a:r>
              <a:rPr lang="tr-TR" sz="4000" dirty="0">
                <a:solidFill>
                  <a:srgbClr val="000000"/>
                </a:solidFill>
                <a:latin typeface="Raleway Light" panose="020B0403030101060003" pitchFamily="34" charset="-94"/>
                <a:ea typeface="Lato" panose="020F0502020204030203" pitchFamily="34" charset="0"/>
                <a:cs typeface="Lato" panose="020F0502020204030203" pitchFamily="34" charset="0"/>
              </a:rPr>
              <a:t>Lorem ipsum dolor sit amet</a:t>
            </a:r>
            <a:r>
              <a:rPr lang="en-US" sz="4000" dirty="0">
                <a:solidFill>
                  <a:srgbClr val="000000"/>
                </a:solidFill>
                <a:latin typeface="Raleway Light" panose="020B0403030101060003" pitchFamily="34" charset="-94"/>
                <a:ea typeface="Lato" panose="020F0502020204030203" pitchFamily="34" charset="0"/>
                <a:cs typeface="Lato" panose="020F0502020204030203" pitchFamily="34" charset="0"/>
              </a:rPr>
              <a:t> </a:t>
            </a:r>
            <a:r>
              <a:rPr lang="tr-TR" sz="4000" dirty="0">
                <a:solidFill>
                  <a:srgbClr val="000000"/>
                </a:solidFill>
                <a:latin typeface="Raleway Light" panose="020B0403030101060003" pitchFamily="34" charset="-94"/>
                <a:ea typeface="Lato" panose="020F0502020204030203" pitchFamily="34" charset="0"/>
                <a:cs typeface="Lato" panose="020F0502020204030203" pitchFamily="34" charset="0"/>
              </a:rPr>
              <a:t>Lorem ipsum dolor sit amet</a:t>
            </a:r>
            <a:r>
              <a:rPr lang="en-US" sz="4000" dirty="0">
                <a:solidFill>
                  <a:srgbClr val="000000"/>
                </a:solidFill>
                <a:latin typeface="Raleway Light" panose="020B0403030101060003" pitchFamily="34" charset="-94"/>
                <a:ea typeface="Lato" panose="020F0502020204030203" pitchFamily="34" charset="0"/>
                <a:cs typeface="Lato" panose="020F0502020204030203" pitchFamily="34" charset="0"/>
              </a:rPr>
              <a:t> </a:t>
            </a:r>
            <a:r>
              <a:rPr lang="tr-TR" sz="4000" dirty="0">
                <a:solidFill>
                  <a:srgbClr val="000000"/>
                </a:solidFill>
                <a:latin typeface="Raleway Light" panose="020B0403030101060003" pitchFamily="34" charset="-94"/>
                <a:ea typeface="Lato" panose="020F0502020204030203" pitchFamily="34" charset="0"/>
                <a:cs typeface="Lato" panose="020F0502020204030203" pitchFamily="34" charset="0"/>
              </a:rPr>
              <a:t>Lorem ipsum dolor sit amet</a:t>
            </a:r>
            <a:r>
              <a:rPr lang="en-US" sz="4000" dirty="0">
                <a:solidFill>
                  <a:srgbClr val="000000"/>
                </a:solidFill>
                <a:latin typeface="Raleway Light" panose="020B0403030101060003" pitchFamily="34" charset="-94"/>
                <a:ea typeface="Lato" panose="020F0502020204030203" pitchFamily="34" charset="0"/>
                <a:cs typeface="Lato" panose="020F0502020204030203" pitchFamily="34" charset="0"/>
              </a:rPr>
              <a:t> </a:t>
            </a:r>
            <a:r>
              <a:rPr lang="tr-TR" sz="4000" dirty="0">
                <a:solidFill>
                  <a:srgbClr val="000000"/>
                </a:solidFill>
                <a:latin typeface="Raleway Light" panose="020B0403030101060003" pitchFamily="34" charset="-94"/>
                <a:ea typeface="Lato" panose="020F0502020204030203" pitchFamily="34" charset="0"/>
                <a:cs typeface="Lato" panose="020F0502020204030203" pitchFamily="34" charset="0"/>
              </a:rPr>
              <a:t>Lorem ipsum dolor sit amet</a:t>
            </a:r>
            <a:r>
              <a:rPr lang="en-US" sz="4000" dirty="0">
                <a:solidFill>
                  <a:schemeClr val="tx1"/>
                </a:solidFill>
                <a:latin typeface="+mn-lt"/>
                <a:ea typeface="+mn-ea"/>
                <a:cs typeface="+mn-cs"/>
              </a:rPr>
              <a:t> </a:t>
            </a:r>
            <a:r>
              <a:rPr lang="tr-TR" sz="4000" dirty="0">
                <a:solidFill>
                  <a:srgbClr val="000000"/>
                </a:solidFill>
                <a:latin typeface="Raleway Light" panose="020B0403030101060003" pitchFamily="34" charset="-94"/>
                <a:ea typeface="Lato" panose="020F0502020204030203" pitchFamily="34" charset="0"/>
                <a:cs typeface="Lato" panose="020F0502020204030203" pitchFamily="34" charset="0"/>
              </a:rPr>
              <a:t>Lorem ipsum dolor sit amet</a:t>
            </a:r>
            <a:r>
              <a:rPr lang="en-US" sz="4000" dirty="0">
                <a:solidFill>
                  <a:srgbClr val="000000"/>
                </a:solidFill>
                <a:latin typeface="Raleway Light" panose="020B0403030101060003" pitchFamily="34" charset="-94"/>
                <a:ea typeface="Lato" panose="020F0502020204030203" pitchFamily="34" charset="0"/>
                <a:cs typeface="Lato" panose="020F0502020204030203" pitchFamily="34" charset="0"/>
              </a:rPr>
              <a:t> </a:t>
            </a:r>
            <a:r>
              <a:rPr lang="tr-TR" sz="4000" dirty="0">
                <a:solidFill>
                  <a:srgbClr val="000000"/>
                </a:solidFill>
                <a:latin typeface="Raleway Light" panose="020B0403030101060003" pitchFamily="34" charset="-94"/>
                <a:ea typeface="Lato" panose="020F0502020204030203" pitchFamily="34" charset="0"/>
                <a:cs typeface="Lato" panose="020F0502020204030203" pitchFamily="34" charset="0"/>
              </a:rPr>
              <a:t>Lorem ipsum dolor sit amet</a:t>
            </a:r>
            <a:r>
              <a:rPr lang="en-US" sz="4000" dirty="0">
                <a:solidFill>
                  <a:srgbClr val="000000"/>
                </a:solidFill>
                <a:latin typeface="Raleway Light" panose="020B0403030101060003" pitchFamily="34" charset="-94"/>
                <a:ea typeface="Lato" panose="020F0502020204030203" pitchFamily="34" charset="0"/>
                <a:cs typeface="Lato" panose="020F0502020204030203" pitchFamily="34" charset="0"/>
              </a:rPr>
              <a:t> </a:t>
            </a:r>
            <a:endParaRPr lang="en-US" dirty="0"/>
          </a:p>
          <a:p>
            <a:pPr marL="0" marR="0" lvl="0" indent="0" algn="l"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endParaRPr lang="en-US" dirty="0"/>
          </a:p>
          <a:p>
            <a:pPr marL="0" marR="0" lvl="0" indent="0" algn="l"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endParaRPr lang="en-US" dirty="0"/>
          </a:p>
          <a:p>
            <a:pPr marL="0" marR="0" lvl="0" indent="0" algn="l"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endParaRPr lang="en-US" dirty="0"/>
          </a:p>
          <a:p>
            <a:pPr marL="0" marR="0" lvl="0" indent="0" algn="l"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endParaRPr lang="en-US" dirty="0"/>
          </a:p>
          <a:p>
            <a:pPr lvl="0"/>
            <a:endParaRPr lang="en-US" dirty="0"/>
          </a:p>
        </p:txBody>
      </p:sp>
      <p:sp>
        <p:nvSpPr>
          <p:cNvPr id="14" name="Text Placeholder 13">
            <a:extLst>
              <a:ext uri="{FF2B5EF4-FFF2-40B4-BE49-F238E27FC236}">
                <a16:creationId xmlns:a16="http://schemas.microsoft.com/office/drawing/2014/main" id="{4EE275FA-5B32-473A-B321-0EDAE8B59C00}"/>
              </a:ext>
            </a:extLst>
          </p:cNvPr>
          <p:cNvSpPr>
            <a:spLocks noGrp="1"/>
          </p:cNvSpPr>
          <p:nvPr>
            <p:ph type="body" sz="quarter" idx="12" hasCustomPrompt="1"/>
          </p:nvPr>
        </p:nvSpPr>
        <p:spPr>
          <a:xfrm>
            <a:off x="9458325" y="3608243"/>
            <a:ext cx="5467350" cy="819150"/>
          </a:xfrm>
        </p:spPr>
        <p:txBody>
          <a:bodyPr>
            <a:normAutofit/>
          </a:bodyPr>
          <a:lstStyle>
            <a:lvl1pPr marL="0" indent="0" algn="ctr">
              <a:buNone/>
              <a:defRPr sz="6600">
                <a:solidFill>
                  <a:schemeClr val="bg1"/>
                </a:solidFill>
              </a:defRPr>
            </a:lvl1pPr>
          </a:lstStyle>
          <a:p>
            <a:pPr lvl="0"/>
            <a:r>
              <a:rPr lang="en-US" dirty="0"/>
              <a:t>TITLE</a:t>
            </a:r>
          </a:p>
        </p:txBody>
      </p:sp>
    </p:spTree>
    <p:extLst>
      <p:ext uri="{BB962C8B-B14F-4D97-AF65-F5344CB8AC3E}">
        <p14:creationId xmlns:p14="http://schemas.microsoft.com/office/powerpoint/2010/main" val="4263747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Divider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8968255-501E-413B-94A4-3D3A608CF906}"/>
              </a:ext>
            </a:extLst>
          </p:cNvPr>
          <p:cNvSpPr/>
          <p:nvPr userDrawn="1"/>
        </p:nvSpPr>
        <p:spPr>
          <a:xfrm>
            <a:off x="1866900" y="1895473"/>
            <a:ext cx="20650200" cy="99250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A5894C77-2DAE-4174-960C-BC42DE03873A}"/>
              </a:ext>
            </a:extLst>
          </p:cNvPr>
          <p:cNvGrpSpPr/>
          <p:nvPr userDrawn="1"/>
        </p:nvGrpSpPr>
        <p:grpSpPr>
          <a:xfrm>
            <a:off x="0" y="0"/>
            <a:ext cx="12192000" cy="13716000"/>
            <a:chOff x="0" y="0"/>
            <a:chExt cx="12192000" cy="13716000"/>
          </a:xfrm>
          <a:solidFill>
            <a:schemeClr val="tx2"/>
          </a:solidFill>
        </p:grpSpPr>
        <p:sp>
          <p:nvSpPr>
            <p:cNvPr id="5" name="Rectangle 4">
              <a:extLst>
                <a:ext uri="{FF2B5EF4-FFF2-40B4-BE49-F238E27FC236}">
                  <a16:creationId xmlns:a16="http://schemas.microsoft.com/office/drawing/2014/main" id="{17E63EE6-F58C-4D6D-8020-7FD2BD6C58E6}"/>
                </a:ext>
              </a:extLst>
            </p:cNvPr>
            <p:cNvSpPr/>
            <p:nvPr/>
          </p:nvSpPr>
          <p:spPr>
            <a:xfrm>
              <a:off x="0" y="0"/>
              <a:ext cx="12192000" cy="9601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Rectangle 5">
              <a:extLst>
                <a:ext uri="{FF2B5EF4-FFF2-40B4-BE49-F238E27FC236}">
                  <a16:creationId xmlns:a16="http://schemas.microsoft.com/office/drawing/2014/main" id="{88817DEB-2018-4F68-B9F7-70830A498C68}"/>
                </a:ext>
              </a:extLst>
            </p:cNvPr>
            <p:cNvSpPr/>
            <p:nvPr/>
          </p:nvSpPr>
          <p:spPr>
            <a:xfrm>
              <a:off x="0" y="12755880"/>
              <a:ext cx="12192000" cy="9601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Rectangle 7">
              <a:extLst>
                <a:ext uri="{FF2B5EF4-FFF2-40B4-BE49-F238E27FC236}">
                  <a16:creationId xmlns:a16="http://schemas.microsoft.com/office/drawing/2014/main" id="{B3A7E87C-BB4B-4856-BB4A-C411D8F00C6B}"/>
                </a:ext>
              </a:extLst>
            </p:cNvPr>
            <p:cNvSpPr/>
            <p:nvPr/>
          </p:nvSpPr>
          <p:spPr>
            <a:xfrm rot="5400000">
              <a:off x="-5417821" y="6377942"/>
              <a:ext cx="11795762" cy="9601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grpSp>
        <p:nvGrpSpPr>
          <p:cNvPr id="9" name="Group 8">
            <a:extLst>
              <a:ext uri="{FF2B5EF4-FFF2-40B4-BE49-F238E27FC236}">
                <a16:creationId xmlns:a16="http://schemas.microsoft.com/office/drawing/2014/main" id="{7783F5D9-9C72-40D5-9B73-4C3DAEE024D8}"/>
              </a:ext>
            </a:extLst>
          </p:cNvPr>
          <p:cNvGrpSpPr/>
          <p:nvPr userDrawn="1"/>
        </p:nvGrpSpPr>
        <p:grpSpPr>
          <a:xfrm>
            <a:off x="12192000" y="0"/>
            <a:ext cx="12192000" cy="13716000"/>
            <a:chOff x="12192000" y="0"/>
            <a:chExt cx="12192000" cy="13716000"/>
          </a:xfrm>
          <a:solidFill>
            <a:schemeClr val="bg1">
              <a:lumMod val="95000"/>
            </a:schemeClr>
          </a:solidFill>
        </p:grpSpPr>
        <p:sp>
          <p:nvSpPr>
            <p:cNvPr id="10" name="Rectangle 9">
              <a:extLst>
                <a:ext uri="{FF2B5EF4-FFF2-40B4-BE49-F238E27FC236}">
                  <a16:creationId xmlns:a16="http://schemas.microsoft.com/office/drawing/2014/main" id="{1481F5A1-ED37-4301-B39B-9EA8E17595FB}"/>
                </a:ext>
              </a:extLst>
            </p:cNvPr>
            <p:cNvSpPr/>
            <p:nvPr/>
          </p:nvSpPr>
          <p:spPr>
            <a:xfrm rot="10800000">
              <a:off x="12192000" y="12755880"/>
              <a:ext cx="12192000" cy="9601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Rectangle 10">
              <a:extLst>
                <a:ext uri="{FF2B5EF4-FFF2-40B4-BE49-F238E27FC236}">
                  <a16:creationId xmlns:a16="http://schemas.microsoft.com/office/drawing/2014/main" id="{5A7B82FC-07CD-4875-AD06-00F245D863E7}"/>
                </a:ext>
              </a:extLst>
            </p:cNvPr>
            <p:cNvSpPr/>
            <p:nvPr/>
          </p:nvSpPr>
          <p:spPr>
            <a:xfrm rot="10800000">
              <a:off x="12192000" y="0"/>
              <a:ext cx="12192000" cy="9601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Rectangle 11">
              <a:extLst>
                <a:ext uri="{FF2B5EF4-FFF2-40B4-BE49-F238E27FC236}">
                  <a16:creationId xmlns:a16="http://schemas.microsoft.com/office/drawing/2014/main" id="{25B0EF7F-13E8-4CDB-8A1B-1C5A45CBDED1}"/>
                </a:ext>
              </a:extLst>
            </p:cNvPr>
            <p:cNvSpPr/>
            <p:nvPr/>
          </p:nvSpPr>
          <p:spPr>
            <a:xfrm rot="16200000">
              <a:off x="18006059" y="6377938"/>
              <a:ext cx="11795762" cy="9601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pic>
        <p:nvPicPr>
          <p:cNvPr id="17" name="Picture 16" descr="A picture containing drawing&#10;&#10;Description automatically generated">
            <a:extLst>
              <a:ext uri="{FF2B5EF4-FFF2-40B4-BE49-F238E27FC236}">
                <a16:creationId xmlns:a16="http://schemas.microsoft.com/office/drawing/2014/main" id="{BBE388F1-EE6F-44B4-AF65-9E56F43AB20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6669" y="12799510"/>
            <a:ext cx="2879461" cy="739321"/>
          </a:xfrm>
          <a:prstGeom prst="rect">
            <a:avLst/>
          </a:prstGeom>
        </p:spPr>
      </p:pic>
      <p:sp>
        <p:nvSpPr>
          <p:cNvPr id="18" name="Slide Number Placeholder 5">
            <a:extLst>
              <a:ext uri="{FF2B5EF4-FFF2-40B4-BE49-F238E27FC236}">
                <a16:creationId xmlns:a16="http://schemas.microsoft.com/office/drawing/2014/main" id="{FD9EDA77-3143-4EAD-A9D9-3D4144686C60}"/>
              </a:ext>
            </a:extLst>
          </p:cNvPr>
          <p:cNvSpPr>
            <a:spLocks noGrp="1"/>
          </p:cNvSpPr>
          <p:nvPr>
            <p:ph type="sldNum" sz="quarter" idx="4"/>
          </p:nvPr>
        </p:nvSpPr>
        <p:spPr>
          <a:xfrm>
            <a:off x="18660931" y="12808581"/>
            <a:ext cx="5486400" cy="730250"/>
          </a:xfrm>
          <a:prstGeom prst="rect">
            <a:avLst/>
          </a:prstGeom>
        </p:spPr>
        <p:txBody>
          <a:bodyPr vert="horz" lIns="91440" tIns="45720" rIns="91440" bIns="45720" rtlCol="0" anchor="ctr"/>
          <a:lstStyle>
            <a:lvl1pPr algn="r">
              <a:defRPr sz="2400">
                <a:solidFill>
                  <a:schemeClr val="tx1">
                    <a:tint val="75000"/>
                  </a:schemeClr>
                </a:solidFill>
              </a:defRPr>
            </a:lvl1pPr>
          </a:lstStyle>
          <a:p>
            <a:fld id="{48F63A3B-78C7-47BE-AE5E-E10140E04643}" type="slidenum">
              <a:rPr lang="en-US" smtClean="0"/>
              <a:t>‹#›</a:t>
            </a:fld>
            <a:endParaRPr lang="en-US" dirty="0"/>
          </a:p>
        </p:txBody>
      </p:sp>
      <p:sp>
        <p:nvSpPr>
          <p:cNvPr id="14" name="Text Placeholder 13">
            <a:extLst>
              <a:ext uri="{FF2B5EF4-FFF2-40B4-BE49-F238E27FC236}">
                <a16:creationId xmlns:a16="http://schemas.microsoft.com/office/drawing/2014/main" id="{E7AB48D0-9FA5-4F5C-B80A-24F04AB0B61E}"/>
              </a:ext>
            </a:extLst>
          </p:cNvPr>
          <p:cNvSpPr>
            <a:spLocks noGrp="1"/>
          </p:cNvSpPr>
          <p:nvPr>
            <p:ph type="body" sz="quarter" idx="10" hasCustomPrompt="1"/>
          </p:nvPr>
        </p:nvSpPr>
        <p:spPr>
          <a:xfrm>
            <a:off x="7655056" y="3780470"/>
            <a:ext cx="8801100" cy="1771650"/>
          </a:xfrm>
        </p:spPr>
        <p:txBody>
          <a:bodyPr anchor="ctr">
            <a:normAutofit/>
          </a:bodyPr>
          <a:lstStyle>
            <a:lvl1pPr marL="0" indent="0" algn="ctr">
              <a:buNone/>
              <a:defRPr sz="10000"/>
            </a:lvl1pPr>
          </a:lstStyle>
          <a:p>
            <a:pPr lvl="0"/>
            <a:r>
              <a:rPr lang="en-US" dirty="0"/>
              <a:t>DIVIDER TITLE</a:t>
            </a:r>
          </a:p>
        </p:txBody>
      </p:sp>
      <p:sp>
        <p:nvSpPr>
          <p:cNvPr id="16" name="Text Placeholder 15">
            <a:extLst>
              <a:ext uri="{FF2B5EF4-FFF2-40B4-BE49-F238E27FC236}">
                <a16:creationId xmlns:a16="http://schemas.microsoft.com/office/drawing/2014/main" id="{218B7A5C-286D-4FAA-ABF3-EB0FD1DD580E}"/>
              </a:ext>
            </a:extLst>
          </p:cNvPr>
          <p:cNvSpPr>
            <a:spLocks noGrp="1"/>
          </p:cNvSpPr>
          <p:nvPr>
            <p:ph type="body" sz="quarter" idx="11" hasCustomPrompt="1"/>
          </p:nvPr>
        </p:nvSpPr>
        <p:spPr>
          <a:xfrm>
            <a:off x="3116263" y="6019798"/>
            <a:ext cx="18151474" cy="2046288"/>
          </a:xfrm>
        </p:spPr>
        <p:txBody>
          <a:bodyPr>
            <a:noAutofit/>
          </a:bodyPr>
          <a:lstStyle>
            <a:lvl1pPr marL="0" indent="0">
              <a:buNone/>
              <a:defRPr sz="2000"/>
            </a:lvl1pPr>
            <a:lvl5pPr marL="3657600" indent="0" algn="ctr">
              <a:buNone/>
              <a:defRPr/>
            </a:lvl5pPr>
          </a:lstStyle>
          <a:p>
            <a:pPr algn="ctr">
              <a:lnSpc>
                <a:spcPct val="150000"/>
              </a:lnSpc>
            </a:pPr>
            <a:r>
              <a:rPr lang="tr-TR" sz="3600" dirty="0">
                <a:solidFill>
                  <a:srgbClr val="000000"/>
                </a:solidFill>
                <a:latin typeface="Raleway Light" panose="020B0403030101060003" pitchFamily="34" charset="-94"/>
                <a:ea typeface="Lato" panose="020F0502020204030203" pitchFamily="34" charset="0"/>
                <a:cs typeface="Lato" panose="020F0502020204030203" pitchFamily="34" charset="0"/>
              </a:rPr>
              <a:t>Lorem ipsum dolor sit amet, consectetur adipiscing elit. Integer elementum scelerisque commodo. Etiam a luctus ipsum. Phasellus id congue tortor. Quisque tellus magna, pretium eleifend lacus quis, convallis elementum massa. Duis vel vestibulum magna. Sed hendrerit lobortis eros eget efficitur. Praesent congue tellus id finibus elementum. Cras dignissim et odio consequat tincidunt.</a:t>
            </a:r>
            <a:endParaRPr lang="tr-TR" sz="3600" dirty="0">
              <a:latin typeface="Raleway Light" panose="020B0403030101060003" pitchFamily="34" charset="-94"/>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12271577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Icon Slide with no Photo">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964F8F7-6DCA-461A-9E01-FBF09C339503}"/>
              </a:ext>
            </a:extLst>
          </p:cNvPr>
          <p:cNvSpPr/>
          <p:nvPr userDrawn="1"/>
        </p:nvSpPr>
        <p:spPr>
          <a:xfrm>
            <a:off x="10668000" y="-8654"/>
            <a:ext cx="13716000" cy="137160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drawing&#10;&#10;Description automatically generated">
            <a:extLst>
              <a:ext uri="{FF2B5EF4-FFF2-40B4-BE49-F238E27FC236}">
                <a16:creationId xmlns:a16="http://schemas.microsoft.com/office/drawing/2014/main" id="{2078DCAE-78F9-441E-B7EE-36198FBD56A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6669" y="12799510"/>
            <a:ext cx="2879461" cy="739321"/>
          </a:xfrm>
          <a:prstGeom prst="rect">
            <a:avLst/>
          </a:prstGeom>
        </p:spPr>
      </p:pic>
      <p:sp>
        <p:nvSpPr>
          <p:cNvPr id="7" name="Slide Number Placeholder 5">
            <a:extLst>
              <a:ext uri="{FF2B5EF4-FFF2-40B4-BE49-F238E27FC236}">
                <a16:creationId xmlns:a16="http://schemas.microsoft.com/office/drawing/2014/main" id="{42F2A9EE-0D53-43B4-9FAA-1E227CA80C4C}"/>
              </a:ext>
            </a:extLst>
          </p:cNvPr>
          <p:cNvSpPr>
            <a:spLocks noGrp="1"/>
          </p:cNvSpPr>
          <p:nvPr>
            <p:ph type="sldNum" sz="quarter" idx="4"/>
          </p:nvPr>
        </p:nvSpPr>
        <p:spPr>
          <a:xfrm>
            <a:off x="18660931" y="12808581"/>
            <a:ext cx="5486400" cy="730250"/>
          </a:xfrm>
          <a:prstGeom prst="rect">
            <a:avLst/>
          </a:prstGeom>
        </p:spPr>
        <p:txBody>
          <a:bodyPr vert="horz" lIns="91440" tIns="45720" rIns="91440" bIns="45720" rtlCol="0" anchor="ctr"/>
          <a:lstStyle>
            <a:lvl1pPr algn="r">
              <a:defRPr sz="2400">
                <a:solidFill>
                  <a:schemeClr val="tx1">
                    <a:tint val="75000"/>
                  </a:schemeClr>
                </a:solidFill>
              </a:defRPr>
            </a:lvl1pPr>
          </a:lstStyle>
          <a:p>
            <a:fld id="{48F63A3B-78C7-47BE-AE5E-E10140E04643}" type="slidenum">
              <a:rPr lang="en-US" smtClean="0"/>
              <a:t>‹#›</a:t>
            </a:fld>
            <a:endParaRPr lang="en-US" dirty="0"/>
          </a:p>
        </p:txBody>
      </p:sp>
      <p:sp>
        <p:nvSpPr>
          <p:cNvPr id="9" name="Text Placeholder 8">
            <a:extLst>
              <a:ext uri="{FF2B5EF4-FFF2-40B4-BE49-F238E27FC236}">
                <a16:creationId xmlns:a16="http://schemas.microsoft.com/office/drawing/2014/main" id="{D0D9C0DA-1F15-4EE8-88DA-2CF7C53133B6}"/>
              </a:ext>
            </a:extLst>
          </p:cNvPr>
          <p:cNvSpPr>
            <a:spLocks noGrp="1"/>
          </p:cNvSpPr>
          <p:nvPr>
            <p:ph type="body" sz="quarter" idx="21" hasCustomPrompt="1"/>
          </p:nvPr>
        </p:nvSpPr>
        <p:spPr>
          <a:xfrm>
            <a:off x="11767887" y="6408737"/>
            <a:ext cx="11516225" cy="898525"/>
          </a:xfrm>
        </p:spPr>
        <p:txBody>
          <a:bodyPr>
            <a:normAutofit/>
          </a:bodyPr>
          <a:lstStyle>
            <a:lvl1pPr marL="0" indent="0" algn="ctr">
              <a:buNone/>
              <a:defRPr sz="6600">
                <a:solidFill>
                  <a:schemeClr val="bg1"/>
                </a:solidFill>
              </a:defRPr>
            </a:lvl1pPr>
          </a:lstStyle>
          <a:p>
            <a:pPr lvl="0"/>
            <a:r>
              <a:rPr lang="en-US" dirty="0"/>
              <a:t>TITLE</a:t>
            </a:r>
          </a:p>
        </p:txBody>
      </p:sp>
      <p:sp>
        <p:nvSpPr>
          <p:cNvPr id="12" name="Picture Placeholder 11">
            <a:extLst>
              <a:ext uri="{FF2B5EF4-FFF2-40B4-BE49-F238E27FC236}">
                <a16:creationId xmlns:a16="http://schemas.microsoft.com/office/drawing/2014/main" id="{3B19075D-575C-4871-A477-DF5B8A033CE5}"/>
              </a:ext>
            </a:extLst>
          </p:cNvPr>
          <p:cNvSpPr>
            <a:spLocks noGrp="1"/>
          </p:cNvSpPr>
          <p:nvPr>
            <p:ph type="pic" sz="quarter" idx="22"/>
          </p:nvPr>
        </p:nvSpPr>
        <p:spPr>
          <a:xfrm>
            <a:off x="8605416" y="2024140"/>
            <a:ext cx="738187" cy="735013"/>
          </a:xfrm>
        </p:spPr>
        <p:txBody>
          <a:bodyPr>
            <a:normAutofit/>
          </a:bodyPr>
          <a:lstStyle>
            <a:lvl1pPr marL="0" indent="0" algn="ctr">
              <a:buNone/>
              <a:defRPr sz="1000"/>
            </a:lvl1pPr>
          </a:lstStyle>
          <a:p>
            <a:endParaRPr lang="en-US" dirty="0"/>
          </a:p>
        </p:txBody>
      </p:sp>
      <p:sp>
        <p:nvSpPr>
          <p:cNvPr id="24" name="Picture Placeholder 11">
            <a:extLst>
              <a:ext uri="{FF2B5EF4-FFF2-40B4-BE49-F238E27FC236}">
                <a16:creationId xmlns:a16="http://schemas.microsoft.com/office/drawing/2014/main" id="{AF11713C-E436-4E7B-9E62-D772488C40DC}"/>
              </a:ext>
            </a:extLst>
          </p:cNvPr>
          <p:cNvSpPr>
            <a:spLocks noGrp="1"/>
          </p:cNvSpPr>
          <p:nvPr>
            <p:ph type="pic" sz="quarter" idx="23"/>
          </p:nvPr>
        </p:nvSpPr>
        <p:spPr>
          <a:xfrm>
            <a:off x="8605416" y="4881152"/>
            <a:ext cx="738187" cy="735013"/>
          </a:xfrm>
        </p:spPr>
        <p:txBody>
          <a:bodyPr>
            <a:normAutofit/>
          </a:bodyPr>
          <a:lstStyle>
            <a:lvl1pPr marL="0" indent="0" algn="ctr">
              <a:buNone/>
              <a:defRPr sz="1000"/>
            </a:lvl1pPr>
          </a:lstStyle>
          <a:p>
            <a:endParaRPr lang="en-US" dirty="0"/>
          </a:p>
        </p:txBody>
      </p:sp>
      <p:sp>
        <p:nvSpPr>
          <p:cNvPr id="26" name="Picture Placeholder 11">
            <a:extLst>
              <a:ext uri="{FF2B5EF4-FFF2-40B4-BE49-F238E27FC236}">
                <a16:creationId xmlns:a16="http://schemas.microsoft.com/office/drawing/2014/main" id="{75217954-2B86-41F0-8DF2-85857BD94816}"/>
              </a:ext>
            </a:extLst>
          </p:cNvPr>
          <p:cNvSpPr>
            <a:spLocks noGrp="1"/>
          </p:cNvSpPr>
          <p:nvPr>
            <p:ph type="pic" sz="quarter" idx="24"/>
          </p:nvPr>
        </p:nvSpPr>
        <p:spPr>
          <a:xfrm>
            <a:off x="8605416" y="7699727"/>
            <a:ext cx="738187" cy="735013"/>
          </a:xfrm>
        </p:spPr>
        <p:txBody>
          <a:bodyPr>
            <a:normAutofit/>
          </a:bodyPr>
          <a:lstStyle>
            <a:lvl1pPr marL="0" indent="0" algn="ctr">
              <a:buNone/>
              <a:defRPr sz="1000"/>
            </a:lvl1pPr>
          </a:lstStyle>
          <a:p>
            <a:endParaRPr lang="en-US" dirty="0"/>
          </a:p>
        </p:txBody>
      </p:sp>
      <p:sp>
        <p:nvSpPr>
          <p:cNvPr id="28" name="Picture Placeholder 11">
            <a:extLst>
              <a:ext uri="{FF2B5EF4-FFF2-40B4-BE49-F238E27FC236}">
                <a16:creationId xmlns:a16="http://schemas.microsoft.com/office/drawing/2014/main" id="{955810F5-036D-48FA-9855-3F8ACED356D6}"/>
              </a:ext>
            </a:extLst>
          </p:cNvPr>
          <p:cNvSpPr>
            <a:spLocks noGrp="1"/>
          </p:cNvSpPr>
          <p:nvPr>
            <p:ph type="pic" sz="quarter" idx="25"/>
          </p:nvPr>
        </p:nvSpPr>
        <p:spPr>
          <a:xfrm>
            <a:off x="8605416" y="10552417"/>
            <a:ext cx="738187" cy="735013"/>
          </a:xfrm>
        </p:spPr>
        <p:txBody>
          <a:bodyPr>
            <a:normAutofit/>
          </a:bodyPr>
          <a:lstStyle>
            <a:lvl1pPr marL="0" indent="0" algn="ctr">
              <a:buNone/>
              <a:defRPr sz="1000"/>
            </a:lvl1pPr>
          </a:lstStyle>
          <a:p>
            <a:endParaRPr lang="en-US" dirty="0"/>
          </a:p>
        </p:txBody>
      </p:sp>
      <p:sp>
        <p:nvSpPr>
          <p:cNvPr id="16" name="Text Placeholder 15">
            <a:extLst>
              <a:ext uri="{FF2B5EF4-FFF2-40B4-BE49-F238E27FC236}">
                <a16:creationId xmlns:a16="http://schemas.microsoft.com/office/drawing/2014/main" id="{46F004DA-A1E3-4646-A293-0C96C04AB14D}"/>
              </a:ext>
            </a:extLst>
          </p:cNvPr>
          <p:cNvSpPr>
            <a:spLocks noGrp="1"/>
          </p:cNvSpPr>
          <p:nvPr>
            <p:ph type="body" sz="quarter" idx="26" hasCustomPrompt="1"/>
          </p:nvPr>
        </p:nvSpPr>
        <p:spPr>
          <a:xfrm>
            <a:off x="1522543" y="2024140"/>
            <a:ext cx="6558213" cy="2504803"/>
          </a:xfrm>
        </p:spPr>
        <p:txBody>
          <a:bodyPr>
            <a:normAutofit/>
          </a:bodyPr>
          <a:lstStyle>
            <a:lvl1pPr marL="0" indent="0" algn="r">
              <a:buNone/>
              <a:defRPr sz="3000"/>
            </a:lvl1pPr>
          </a:lstStyle>
          <a:p>
            <a:pPr lvl="0"/>
            <a:r>
              <a:rPr lang="en-US" dirty="0"/>
              <a:t>Title</a:t>
            </a:r>
          </a:p>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Integer </a:t>
            </a:r>
            <a:r>
              <a:rPr lang="en-US" dirty="0" err="1"/>
              <a:t>elementum</a:t>
            </a:r>
            <a:r>
              <a:rPr lang="en-US" dirty="0"/>
              <a:t>. Lorem ipsum dolor sit </a:t>
            </a:r>
            <a:r>
              <a:rPr lang="en-US" dirty="0" err="1"/>
              <a:t>amet</a:t>
            </a:r>
            <a:r>
              <a:rPr lang="en-US" dirty="0"/>
              <a:t>.</a:t>
            </a:r>
          </a:p>
          <a:p>
            <a:pPr lvl="0"/>
            <a:endParaRPr lang="en-US" dirty="0"/>
          </a:p>
        </p:txBody>
      </p:sp>
      <p:sp>
        <p:nvSpPr>
          <p:cNvPr id="30" name="Text Placeholder 15">
            <a:extLst>
              <a:ext uri="{FF2B5EF4-FFF2-40B4-BE49-F238E27FC236}">
                <a16:creationId xmlns:a16="http://schemas.microsoft.com/office/drawing/2014/main" id="{D67C65AF-39E7-4790-825D-DC493B444E92}"/>
              </a:ext>
            </a:extLst>
          </p:cNvPr>
          <p:cNvSpPr>
            <a:spLocks noGrp="1"/>
          </p:cNvSpPr>
          <p:nvPr>
            <p:ph type="body" sz="quarter" idx="27" hasCustomPrompt="1"/>
          </p:nvPr>
        </p:nvSpPr>
        <p:spPr>
          <a:xfrm>
            <a:off x="1497259" y="4881152"/>
            <a:ext cx="6558213" cy="2504803"/>
          </a:xfrm>
        </p:spPr>
        <p:txBody>
          <a:bodyPr>
            <a:normAutofit/>
          </a:bodyPr>
          <a:lstStyle>
            <a:lvl1pPr marL="0" indent="0" algn="r">
              <a:buNone/>
              <a:defRPr sz="3000"/>
            </a:lvl1pPr>
          </a:lstStyle>
          <a:p>
            <a:pPr lvl="0"/>
            <a:r>
              <a:rPr lang="en-US" dirty="0"/>
              <a:t>Title</a:t>
            </a:r>
          </a:p>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Integer </a:t>
            </a:r>
            <a:r>
              <a:rPr lang="en-US" dirty="0" err="1"/>
              <a:t>elementum</a:t>
            </a:r>
            <a:r>
              <a:rPr lang="en-US" dirty="0"/>
              <a:t>. Lorem ipsum dolor sit </a:t>
            </a:r>
            <a:r>
              <a:rPr lang="en-US" dirty="0" err="1"/>
              <a:t>amet</a:t>
            </a:r>
            <a:r>
              <a:rPr lang="en-US" dirty="0"/>
              <a:t>.</a:t>
            </a:r>
          </a:p>
          <a:p>
            <a:pPr lvl="0"/>
            <a:endParaRPr lang="en-US" dirty="0"/>
          </a:p>
        </p:txBody>
      </p:sp>
      <p:sp>
        <p:nvSpPr>
          <p:cNvPr id="32" name="Text Placeholder 15">
            <a:extLst>
              <a:ext uri="{FF2B5EF4-FFF2-40B4-BE49-F238E27FC236}">
                <a16:creationId xmlns:a16="http://schemas.microsoft.com/office/drawing/2014/main" id="{060F52BB-6FC3-483F-912B-39482A362589}"/>
              </a:ext>
            </a:extLst>
          </p:cNvPr>
          <p:cNvSpPr>
            <a:spLocks noGrp="1"/>
          </p:cNvSpPr>
          <p:nvPr>
            <p:ph type="body" sz="quarter" idx="28" hasCustomPrompt="1"/>
          </p:nvPr>
        </p:nvSpPr>
        <p:spPr>
          <a:xfrm>
            <a:off x="1497258" y="7666804"/>
            <a:ext cx="6558213" cy="2504803"/>
          </a:xfrm>
        </p:spPr>
        <p:txBody>
          <a:bodyPr>
            <a:normAutofit/>
          </a:bodyPr>
          <a:lstStyle>
            <a:lvl1pPr marL="0" indent="0" algn="r">
              <a:buNone/>
              <a:defRPr sz="3000"/>
            </a:lvl1pPr>
          </a:lstStyle>
          <a:p>
            <a:pPr lvl="0"/>
            <a:r>
              <a:rPr lang="en-US" dirty="0"/>
              <a:t>Title</a:t>
            </a:r>
          </a:p>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Integer </a:t>
            </a:r>
            <a:r>
              <a:rPr lang="en-US" dirty="0" err="1"/>
              <a:t>elementum</a:t>
            </a:r>
            <a:r>
              <a:rPr lang="en-US" dirty="0"/>
              <a:t>. Lorem ipsum dolor sit </a:t>
            </a:r>
            <a:r>
              <a:rPr lang="en-US" dirty="0" err="1"/>
              <a:t>amet</a:t>
            </a:r>
            <a:r>
              <a:rPr lang="en-US" dirty="0"/>
              <a:t>.</a:t>
            </a:r>
          </a:p>
          <a:p>
            <a:pPr lvl="0"/>
            <a:endParaRPr lang="en-US" dirty="0"/>
          </a:p>
        </p:txBody>
      </p:sp>
      <p:sp>
        <p:nvSpPr>
          <p:cNvPr id="33" name="Text Placeholder 15">
            <a:extLst>
              <a:ext uri="{FF2B5EF4-FFF2-40B4-BE49-F238E27FC236}">
                <a16:creationId xmlns:a16="http://schemas.microsoft.com/office/drawing/2014/main" id="{FF4F0C40-8C8E-4D69-928D-538CA75709EA}"/>
              </a:ext>
            </a:extLst>
          </p:cNvPr>
          <p:cNvSpPr>
            <a:spLocks noGrp="1"/>
          </p:cNvSpPr>
          <p:nvPr>
            <p:ph type="body" sz="quarter" idx="29" hasCustomPrompt="1"/>
          </p:nvPr>
        </p:nvSpPr>
        <p:spPr>
          <a:xfrm>
            <a:off x="1497258" y="10452456"/>
            <a:ext cx="6558213" cy="2504803"/>
          </a:xfrm>
        </p:spPr>
        <p:txBody>
          <a:bodyPr>
            <a:normAutofit/>
          </a:bodyPr>
          <a:lstStyle>
            <a:lvl1pPr marL="0" indent="0" algn="r">
              <a:buNone/>
              <a:defRPr sz="3000"/>
            </a:lvl1pPr>
          </a:lstStyle>
          <a:p>
            <a:pPr lvl="0"/>
            <a:r>
              <a:rPr lang="en-US" dirty="0"/>
              <a:t>Title</a:t>
            </a:r>
          </a:p>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Integer </a:t>
            </a:r>
            <a:r>
              <a:rPr lang="en-US" dirty="0" err="1"/>
              <a:t>elementum</a:t>
            </a:r>
            <a:r>
              <a:rPr lang="en-US" dirty="0"/>
              <a:t>. Lorem ipsum dolor sit </a:t>
            </a:r>
            <a:r>
              <a:rPr lang="en-US" dirty="0" err="1"/>
              <a:t>amet</a:t>
            </a:r>
            <a:r>
              <a:rPr lang="en-US" dirty="0"/>
              <a:t>.</a:t>
            </a:r>
          </a:p>
          <a:p>
            <a:pPr lvl="0"/>
            <a:endParaRPr lang="en-US" dirty="0"/>
          </a:p>
        </p:txBody>
      </p:sp>
      <p:sp>
        <p:nvSpPr>
          <p:cNvPr id="2" name="Freeform: Shape 1">
            <a:extLst>
              <a:ext uri="{FF2B5EF4-FFF2-40B4-BE49-F238E27FC236}">
                <a16:creationId xmlns:a16="http://schemas.microsoft.com/office/drawing/2014/main" id="{BE980680-0D06-45BC-AA4E-0E256E68A0DF}"/>
              </a:ext>
            </a:extLst>
          </p:cNvPr>
          <p:cNvSpPr/>
          <p:nvPr userDrawn="1"/>
        </p:nvSpPr>
        <p:spPr>
          <a:xfrm>
            <a:off x="14782800" y="4114800"/>
            <a:ext cx="5486400" cy="5486400"/>
          </a:xfrm>
          <a:custGeom>
            <a:avLst/>
            <a:gdLst>
              <a:gd name="connsiteX0" fmla="*/ 0 w 5486400"/>
              <a:gd name="connsiteY0" fmla="*/ 3386685 h 5486400"/>
              <a:gd name="connsiteX1" fmla="*/ 124486 w 5486400"/>
              <a:gd name="connsiteY1" fmla="*/ 3386685 h 5486400"/>
              <a:gd name="connsiteX2" fmla="*/ 124486 w 5486400"/>
              <a:gd name="connsiteY2" fmla="*/ 5361914 h 5486400"/>
              <a:gd name="connsiteX3" fmla="*/ 5361914 w 5486400"/>
              <a:gd name="connsiteY3" fmla="*/ 5361914 h 5486400"/>
              <a:gd name="connsiteX4" fmla="*/ 5361914 w 5486400"/>
              <a:gd name="connsiteY4" fmla="*/ 3386685 h 5486400"/>
              <a:gd name="connsiteX5" fmla="*/ 5486400 w 5486400"/>
              <a:gd name="connsiteY5" fmla="*/ 3386685 h 5486400"/>
              <a:gd name="connsiteX6" fmla="*/ 5486400 w 5486400"/>
              <a:gd name="connsiteY6" fmla="*/ 5486400 h 5486400"/>
              <a:gd name="connsiteX7" fmla="*/ 0 w 5486400"/>
              <a:gd name="connsiteY7" fmla="*/ 5486400 h 5486400"/>
              <a:gd name="connsiteX8" fmla="*/ 0 w 5486400"/>
              <a:gd name="connsiteY8" fmla="*/ 0 h 5486400"/>
              <a:gd name="connsiteX9" fmla="*/ 5486400 w 5486400"/>
              <a:gd name="connsiteY9" fmla="*/ 0 h 5486400"/>
              <a:gd name="connsiteX10" fmla="*/ 5486400 w 5486400"/>
              <a:gd name="connsiteY10" fmla="*/ 2099716 h 5486400"/>
              <a:gd name="connsiteX11" fmla="*/ 5361914 w 5486400"/>
              <a:gd name="connsiteY11" fmla="*/ 2099716 h 5486400"/>
              <a:gd name="connsiteX12" fmla="*/ 5361914 w 5486400"/>
              <a:gd name="connsiteY12" fmla="*/ 124486 h 5486400"/>
              <a:gd name="connsiteX13" fmla="*/ 124486 w 5486400"/>
              <a:gd name="connsiteY13" fmla="*/ 124486 h 5486400"/>
              <a:gd name="connsiteX14" fmla="*/ 124486 w 5486400"/>
              <a:gd name="connsiteY14" fmla="*/ 2099716 h 5486400"/>
              <a:gd name="connsiteX15" fmla="*/ 0 w 5486400"/>
              <a:gd name="connsiteY15" fmla="*/ 2099716 h 548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486400" h="5486400">
                <a:moveTo>
                  <a:pt x="0" y="3386685"/>
                </a:moveTo>
                <a:lnTo>
                  <a:pt x="124486" y="3386685"/>
                </a:lnTo>
                <a:lnTo>
                  <a:pt x="124486" y="5361914"/>
                </a:lnTo>
                <a:lnTo>
                  <a:pt x="5361914" y="5361914"/>
                </a:lnTo>
                <a:lnTo>
                  <a:pt x="5361914" y="3386685"/>
                </a:lnTo>
                <a:lnTo>
                  <a:pt x="5486400" y="3386685"/>
                </a:lnTo>
                <a:lnTo>
                  <a:pt x="5486400" y="5486400"/>
                </a:lnTo>
                <a:lnTo>
                  <a:pt x="0" y="5486400"/>
                </a:lnTo>
                <a:close/>
                <a:moveTo>
                  <a:pt x="0" y="0"/>
                </a:moveTo>
                <a:lnTo>
                  <a:pt x="5486400" y="0"/>
                </a:lnTo>
                <a:lnTo>
                  <a:pt x="5486400" y="2099716"/>
                </a:lnTo>
                <a:lnTo>
                  <a:pt x="5361914" y="2099716"/>
                </a:lnTo>
                <a:lnTo>
                  <a:pt x="5361914" y="124486"/>
                </a:lnTo>
                <a:lnTo>
                  <a:pt x="124486" y="124486"/>
                </a:lnTo>
                <a:lnTo>
                  <a:pt x="124486" y="2099716"/>
                </a:lnTo>
                <a:lnTo>
                  <a:pt x="0" y="209971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tr-TR">
              <a:solidFill>
                <a:schemeClr val="tx1"/>
              </a:solidFill>
            </a:endParaRPr>
          </a:p>
        </p:txBody>
      </p:sp>
    </p:spTree>
    <p:extLst>
      <p:ext uri="{BB962C8B-B14F-4D97-AF65-F5344CB8AC3E}">
        <p14:creationId xmlns:p14="http://schemas.microsoft.com/office/powerpoint/2010/main" val="27257025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con Slide No Photo">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5F68F434-F06F-49DF-A340-38E3EF8571FA}"/>
              </a:ext>
            </a:extLst>
          </p:cNvPr>
          <p:cNvSpPr/>
          <p:nvPr userDrawn="1"/>
        </p:nvSpPr>
        <p:spPr>
          <a:xfrm>
            <a:off x="10668000" y="0"/>
            <a:ext cx="13716000" cy="137160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E955BC95-2486-4F4B-8F7B-8364FC939BA8}"/>
              </a:ext>
            </a:extLst>
          </p:cNvPr>
          <p:cNvSpPr/>
          <p:nvPr userDrawn="1"/>
        </p:nvSpPr>
        <p:spPr>
          <a:xfrm>
            <a:off x="14782800" y="4114800"/>
            <a:ext cx="5486400" cy="5486400"/>
          </a:xfrm>
          <a:custGeom>
            <a:avLst/>
            <a:gdLst>
              <a:gd name="connsiteX0" fmla="*/ 0 w 5486400"/>
              <a:gd name="connsiteY0" fmla="*/ 3386685 h 5486400"/>
              <a:gd name="connsiteX1" fmla="*/ 124486 w 5486400"/>
              <a:gd name="connsiteY1" fmla="*/ 3386685 h 5486400"/>
              <a:gd name="connsiteX2" fmla="*/ 124486 w 5486400"/>
              <a:gd name="connsiteY2" fmla="*/ 5361914 h 5486400"/>
              <a:gd name="connsiteX3" fmla="*/ 5361914 w 5486400"/>
              <a:gd name="connsiteY3" fmla="*/ 5361914 h 5486400"/>
              <a:gd name="connsiteX4" fmla="*/ 5361914 w 5486400"/>
              <a:gd name="connsiteY4" fmla="*/ 3386685 h 5486400"/>
              <a:gd name="connsiteX5" fmla="*/ 5486400 w 5486400"/>
              <a:gd name="connsiteY5" fmla="*/ 3386685 h 5486400"/>
              <a:gd name="connsiteX6" fmla="*/ 5486400 w 5486400"/>
              <a:gd name="connsiteY6" fmla="*/ 5486400 h 5486400"/>
              <a:gd name="connsiteX7" fmla="*/ 0 w 5486400"/>
              <a:gd name="connsiteY7" fmla="*/ 5486400 h 5486400"/>
              <a:gd name="connsiteX8" fmla="*/ 0 w 5486400"/>
              <a:gd name="connsiteY8" fmla="*/ 0 h 5486400"/>
              <a:gd name="connsiteX9" fmla="*/ 5486400 w 5486400"/>
              <a:gd name="connsiteY9" fmla="*/ 0 h 5486400"/>
              <a:gd name="connsiteX10" fmla="*/ 5486400 w 5486400"/>
              <a:gd name="connsiteY10" fmla="*/ 2099716 h 5486400"/>
              <a:gd name="connsiteX11" fmla="*/ 5361914 w 5486400"/>
              <a:gd name="connsiteY11" fmla="*/ 2099716 h 5486400"/>
              <a:gd name="connsiteX12" fmla="*/ 5361914 w 5486400"/>
              <a:gd name="connsiteY12" fmla="*/ 124486 h 5486400"/>
              <a:gd name="connsiteX13" fmla="*/ 124486 w 5486400"/>
              <a:gd name="connsiteY13" fmla="*/ 124486 h 5486400"/>
              <a:gd name="connsiteX14" fmla="*/ 124486 w 5486400"/>
              <a:gd name="connsiteY14" fmla="*/ 2099716 h 5486400"/>
              <a:gd name="connsiteX15" fmla="*/ 0 w 5486400"/>
              <a:gd name="connsiteY15" fmla="*/ 2099716 h 548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486400" h="5486400">
                <a:moveTo>
                  <a:pt x="0" y="3386685"/>
                </a:moveTo>
                <a:lnTo>
                  <a:pt x="124486" y="3386685"/>
                </a:lnTo>
                <a:lnTo>
                  <a:pt x="124486" y="5361914"/>
                </a:lnTo>
                <a:lnTo>
                  <a:pt x="5361914" y="5361914"/>
                </a:lnTo>
                <a:lnTo>
                  <a:pt x="5361914" y="3386685"/>
                </a:lnTo>
                <a:lnTo>
                  <a:pt x="5486400" y="3386685"/>
                </a:lnTo>
                <a:lnTo>
                  <a:pt x="5486400" y="5486400"/>
                </a:lnTo>
                <a:lnTo>
                  <a:pt x="0" y="5486400"/>
                </a:lnTo>
                <a:close/>
                <a:moveTo>
                  <a:pt x="0" y="0"/>
                </a:moveTo>
                <a:lnTo>
                  <a:pt x="5486400" y="0"/>
                </a:lnTo>
                <a:lnTo>
                  <a:pt x="5486400" y="2099716"/>
                </a:lnTo>
                <a:lnTo>
                  <a:pt x="5361914" y="2099716"/>
                </a:lnTo>
                <a:lnTo>
                  <a:pt x="5361914" y="124486"/>
                </a:lnTo>
                <a:lnTo>
                  <a:pt x="124486" y="124486"/>
                </a:lnTo>
                <a:lnTo>
                  <a:pt x="124486" y="2099716"/>
                </a:lnTo>
                <a:lnTo>
                  <a:pt x="0" y="209971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tr-TR">
              <a:solidFill>
                <a:schemeClr val="tx1"/>
              </a:solidFill>
            </a:endParaRPr>
          </a:p>
        </p:txBody>
      </p:sp>
      <p:pic>
        <p:nvPicPr>
          <p:cNvPr id="6" name="Picture 5" descr="A picture containing drawing&#10;&#10;Description automatically generated">
            <a:extLst>
              <a:ext uri="{FF2B5EF4-FFF2-40B4-BE49-F238E27FC236}">
                <a16:creationId xmlns:a16="http://schemas.microsoft.com/office/drawing/2014/main" id="{5E54C810-DD04-41FD-871A-CBA0E25A474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6669" y="12799510"/>
            <a:ext cx="2879461" cy="739321"/>
          </a:xfrm>
          <a:prstGeom prst="rect">
            <a:avLst/>
          </a:prstGeom>
        </p:spPr>
      </p:pic>
      <p:sp>
        <p:nvSpPr>
          <p:cNvPr id="7" name="Slide Number Placeholder 5">
            <a:extLst>
              <a:ext uri="{FF2B5EF4-FFF2-40B4-BE49-F238E27FC236}">
                <a16:creationId xmlns:a16="http://schemas.microsoft.com/office/drawing/2014/main" id="{B1985CE8-5848-4598-9DAF-E6B461E48F34}"/>
              </a:ext>
            </a:extLst>
          </p:cNvPr>
          <p:cNvSpPr>
            <a:spLocks noGrp="1"/>
          </p:cNvSpPr>
          <p:nvPr>
            <p:ph type="sldNum" sz="quarter" idx="4"/>
          </p:nvPr>
        </p:nvSpPr>
        <p:spPr>
          <a:xfrm>
            <a:off x="18660931" y="12808581"/>
            <a:ext cx="5486400" cy="730250"/>
          </a:xfrm>
          <a:prstGeom prst="rect">
            <a:avLst/>
          </a:prstGeom>
        </p:spPr>
        <p:txBody>
          <a:bodyPr vert="horz" lIns="91440" tIns="45720" rIns="91440" bIns="45720" rtlCol="0" anchor="ctr"/>
          <a:lstStyle>
            <a:lvl1pPr algn="r">
              <a:defRPr sz="2400">
                <a:solidFill>
                  <a:schemeClr val="tx1">
                    <a:tint val="75000"/>
                  </a:schemeClr>
                </a:solidFill>
              </a:defRPr>
            </a:lvl1pPr>
          </a:lstStyle>
          <a:p>
            <a:fld id="{48F63A3B-78C7-47BE-AE5E-E10140E04643}" type="slidenum">
              <a:rPr lang="en-US" smtClean="0"/>
              <a:t>‹#›</a:t>
            </a:fld>
            <a:endParaRPr lang="en-US" dirty="0"/>
          </a:p>
        </p:txBody>
      </p:sp>
      <p:sp>
        <p:nvSpPr>
          <p:cNvPr id="2" name="Rectangle 1">
            <a:extLst>
              <a:ext uri="{FF2B5EF4-FFF2-40B4-BE49-F238E27FC236}">
                <a16:creationId xmlns:a16="http://schemas.microsoft.com/office/drawing/2014/main" id="{B1E96466-1783-4AF7-8033-A4940112A7CE}"/>
              </a:ext>
            </a:extLst>
          </p:cNvPr>
          <p:cNvSpPr/>
          <p:nvPr userDrawn="1"/>
        </p:nvSpPr>
        <p:spPr>
          <a:xfrm>
            <a:off x="11986552" y="6304002"/>
            <a:ext cx="11078896" cy="1107996"/>
          </a:xfrm>
          <a:prstGeom prst="rect">
            <a:avLst/>
          </a:prstGeom>
        </p:spPr>
        <p:txBody>
          <a:bodyPr wrap="square">
            <a:spAutoFit/>
          </a:bodyPr>
          <a:lstStyle/>
          <a:p>
            <a:pPr algn="ctr"/>
            <a:r>
              <a:rPr lang="en-US" sz="6600" dirty="0">
                <a:solidFill>
                  <a:schemeClr val="bg1"/>
                </a:solidFill>
                <a:latin typeface="Montserrat ExtraBold" panose="00000900000000000000" pitchFamily="50" charset="0"/>
              </a:rPr>
              <a:t>TITLE</a:t>
            </a:r>
            <a:endParaRPr lang="tr-TR" sz="6600" dirty="0">
              <a:solidFill>
                <a:schemeClr val="bg1"/>
              </a:solidFill>
              <a:latin typeface="Montserrat ExtraBold" panose="00000900000000000000" pitchFamily="50" charset="0"/>
            </a:endParaRPr>
          </a:p>
        </p:txBody>
      </p:sp>
      <p:sp>
        <p:nvSpPr>
          <p:cNvPr id="3" name="Rectangle 2">
            <a:extLst>
              <a:ext uri="{FF2B5EF4-FFF2-40B4-BE49-F238E27FC236}">
                <a16:creationId xmlns:a16="http://schemas.microsoft.com/office/drawing/2014/main" id="{208AA45F-75B4-4856-8AA1-B11CC773C582}"/>
              </a:ext>
            </a:extLst>
          </p:cNvPr>
          <p:cNvSpPr/>
          <p:nvPr userDrawn="1"/>
        </p:nvSpPr>
        <p:spPr>
          <a:xfrm>
            <a:off x="1673806" y="2361854"/>
            <a:ext cx="6435647" cy="1015663"/>
          </a:xfrm>
          <a:prstGeom prst="rect">
            <a:avLst/>
          </a:prstGeom>
        </p:spPr>
        <p:txBody>
          <a:bodyPr wrap="square">
            <a:spAutoFit/>
          </a:bodyPr>
          <a:lstStyle/>
          <a:p>
            <a:pPr algn="r">
              <a:lnSpc>
                <a:spcPct val="150000"/>
              </a:lnSpc>
            </a:pPr>
            <a:r>
              <a:rPr lang="tr-TR" sz="2000">
                <a:solidFill>
                  <a:schemeClr val="bg2">
                    <a:lumMod val="25000"/>
                  </a:schemeClr>
                </a:solidFill>
                <a:latin typeface="Raleway Light" panose="020B0403030101060003" pitchFamily="34" charset="-94"/>
                <a:ea typeface="Lato" panose="020F0502020204030203" pitchFamily="34" charset="0"/>
                <a:cs typeface="Lato" panose="020F0502020204030203" pitchFamily="34" charset="0"/>
              </a:rPr>
              <a:t>Lorem ipsum dolor sit amet, consectetur adipiscing elit. Integer elementum. Lorem ipsum dolor sit amet.</a:t>
            </a:r>
          </a:p>
        </p:txBody>
      </p:sp>
      <p:sp>
        <p:nvSpPr>
          <p:cNvPr id="4" name="Rectangle 3">
            <a:extLst>
              <a:ext uri="{FF2B5EF4-FFF2-40B4-BE49-F238E27FC236}">
                <a16:creationId xmlns:a16="http://schemas.microsoft.com/office/drawing/2014/main" id="{7913BB46-C352-4466-917A-1E807DD322AA}"/>
              </a:ext>
            </a:extLst>
          </p:cNvPr>
          <p:cNvSpPr/>
          <p:nvPr userDrawn="1"/>
        </p:nvSpPr>
        <p:spPr>
          <a:xfrm>
            <a:off x="4392625" y="1780413"/>
            <a:ext cx="3716828" cy="578492"/>
          </a:xfrm>
          <a:prstGeom prst="rect">
            <a:avLst/>
          </a:prstGeom>
        </p:spPr>
        <p:txBody>
          <a:bodyPr wrap="square">
            <a:spAutoFit/>
          </a:bodyPr>
          <a:lstStyle/>
          <a:p>
            <a:pPr algn="r">
              <a:lnSpc>
                <a:spcPct val="150000"/>
              </a:lnSpc>
            </a:pPr>
            <a:r>
              <a:rPr lang="en-US" sz="2400" dirty="0">
                <a:solidFill>
                  <a:schemeClr val="bg2">
                    <a:lumMod val="25000"/>
                  </a:schemeClr>
                </a:solidFill>
                <a:latin typeface="Raleway Medium" panose="020B0603030101060003" pitchFamily="34" charset="-94"/>
                <a:ea typeface="Lato" panose="020F0502020204030203" pitchFamily="34" charset="0"/>
                <a:cs typeface="Lato" panose="020F0502020204030203" pitchFamily="34" charset="0"/>
              </a:rPr>
              <a:t>Title</a:t>
            </a:r>
            <a:endParaRPr lang="tr-TR" sz="2400" dirty="0">
              <a:solidFill>
                <a:schemeClr val="bg2">
                  <a:lumMod val="25000"/>
                </a:schemeClr>
              </a:solidFill>
              <a:latin typeface="Raleway Medium" panose="020B0603030101060003" pitchFamily="34" charset="-94"/>
              <a:ea typeface="Lato" panose="020F0502020204030203" pitchFamily="34" charset="0"/>
              <a:cs typeface="Lato" panose="020F0502020204030203" pitchFamily="34" charset="0"/>
            </a:endParaRPr>
          </a:p>
        </p:txBody>
      </p:sp>
      <p:sp>
        <p:nvSpPr>
          <p:cNvPr id="5" name="Rectangle 4">
            <a:extLst>
              <a:ext uri="{FF2B5EF4-FFF2-40B4-BE49-F238E27FC236}">
                <a16:creationId xmlns:a16="http://schemas.microsoft.com/office/drawing/2014/main" id="{DFC068FD-905F-4A33-A00E-EFE5337FAF42}"/>
              </a:ext>
            </a:extLst>
          </p:cNvPr>
          <p:cNvSpPr/>
          <p:nvPr userDrawn="1"/>
        </p:nvSpPr>
        <p:spPr>
          <a:xfrm>
            <a:off x="1673806" y="5214544"/>
            <a:ext cx="6435647" cy="1015663"/>
          </a:xfrm>
          <a:prstGeom prst="rect">
            <a:avLst/>
          </a:prstGeom>
        </p:spPr>
        <p:txBody>
          <a:bodyPr wrap="square">
            <a:spAutoFit/>
          </a:bodyPr>
          <a:lstStyle/>
          <a:p>
            <a:pPr algn="r">
              <a:lnSpc>
                <a:spcPct val="150000"/>
              </a:lnSpc>
            </a:pPr>
            <a:r>
              <a:rPr lang="tr-TR" sz="2000">
                <a:solidFill>
                  <a:schemeClr val="bg2">
                    <a:lumMod val="25000"/>
                  </a:schemeClr>
                </a:solidFill>
                <a:latin typeface="Raleway Light" panose="020B0403030101060003" pitchFamily="34" charset="-94"/>
                <a:ea typeface="Lato" panose="020F0502020204030203" pitchFamily="34" charset="0"/>
                <a:cs typeface="Lato" panose="020F0502020204030203" pitchFamily="34" charset="0"/>
              </a:rPr>
              <a:t>Lorem ipsum dolor sit amet, consectetur adipiscing elit. Integer elementum. Lorem ipsum dolor sit amet.</a:t>
            </a:r>
          </a:p>
        </p:txBody>
      </p:sp>
      <p:sp>
        <p:nvSpPr>
          <p:cNvPr id="11" name="Rectangle 10">
            <a:extLst>
              <a:ext uri="{FF2B5EF4-FFF2-40B4-BE49-F238E27FC236}">
                <a16:creationId xmlns:a16="http://schemas.microsoft.com/office/drawing/2014/main" id="{C8E08429-7987-4F21-8327-100ABB7174DA}"/>
              </a:ext>
            </a:extLst>
          </p:cNvPr>
          <p:cNvSpPr/>
          <p:nvPr userDrawn="1"/>
        </p:nvSpPr>
        <p:spPr>
          <a:xfrm>
            <a:off x="4392625" y="4633103"/>
            <a:ext cx="3716828" cy="578492"/>
          </a:xfrm>
          <a:prstGeom prst="rect">
            <a:avLst/>
          </a:prstGeom>
        </p:spPr>
        <p:txBody>
          <a:bodyPr wrap="square">
            <a:spAutoFit/>
          </a:bodyPr>
          <a:lstStyle/>
          <a:p>
            <a:pPr algn="r">
              <a:lnSpc>
                <a:spcPct val="150000"/>
              </a:lnSpc>
            </a:pPr>
            <a:r>
              <a:rPr lang="en-US" sz="2400" dirty="0">
                <a:solidFill>
                  <a:schemeClr val="bg2">
                    <a:lumMod val="25000"/>
                  </a:schemeClr>
                </a:solidFill>
                <a:latin typeface="Raleway Medium" panose="020B0603030101060003" pitchFamily="34" charset="-94"/>
                <a:ea typeface="Lato" panose="020F0502020204030203" pitchFamily="34" charset="0"/>
                <a:cs typeface="Lato" panose="020F0502020204030203" pitchFamily="34" charset="0"/>
              </a:rPr>
              <a:t>Title</a:t>
            </a:r>
            <a:endParaRPr lang="tr-TR" sz="2400" dirty="0">
              <a:solidFill>
                <a:schemeClr val="bg2">
                  <a:lumMod val="25000"/>
                </a:schemeClr>
              </a:solidFill>
              <a:latin typeface="Raleway Medium" panose="020B0603030101060003" pitchFamily="34" charset="-94"/>
              <a:ea typeface="Lato" panose="020F0502020204030203" pitchFamily="34" charset="0"/>
              <a:cs typeface="Lato" panose="020F0502020204030203" pitchFamily="34" charset="0"/>
            </a:endParaRPr>
          </a:p>
        </p:txBody>
      </p:sp>
      <p:sp>
        <p:nvSpPr>
          <p:cNvPr id="13" name="Rectangle 12">
            <a:extLst>
              <a:ext uri="{FF2B5EF4-FFF2-40B4-BE49-F238E27FC236}">
                <a16:creationId xmlns:a16="http://schemas.microsoft.com/office/drawing/2014/main" id="{5644800C-FE23-4943-AEEB-C3C671D501E7}"/>
              </a:ext>
            </a:extLst>
          </p:cNvPr>
          <p:cNvSpPr/>
          <p:nvPr userDrawn="1"/>
        </p:nvSpPr>
        <p:spPr>
          <a:xfrm>
            <a:off x="1673806" y="8067234"/>
            <a:ext cx="6435647" cy="1015663"/>
          </a:xfrm>
          <a:prstGeom prst="rect">
            <a:avLst/>
          </a:prstGeom>
        </p:spPr>
        <p:txBody>
          <a:bodyPr wrap="square">
            <a:spAutoFit/>
          </a:bodyPr>
          <a:lstStyle/>
          <a:p>
            <a:pPr algn="r">
              <a:lnSpc>
                <a:spcPct val="150000"/>
              </a:lnSpc>
            </a:pPr>
            <a:r>
              <a:rPr lang="tr-TR" sz="2000">
                <a:solidFill>
                  <a:schemeClr val="bg2">
                    <a:lumMod val="25000"/>
                  </a:schemeClr>
                </a:solidFill>
                <a:latin typeface="Raleway Light" panose="020B0403030101060003" pitchFamily="34" charset="-94"/>
                <a:ea typeface="Lato" panose="020F0502020204030203" pitchFamily="34" charset="0"/>
                <a:cs typeface="Lato" panose="020F0502020204030203" pitchFamily="34" charset="0"/>
              </a:rPr>
              <a:t>Lorem ipsum dolor sit amet, consectetur adipiscing elit. Integer elementum. Lorem ipsum dolor sit amet.</a:t>
            </a:r>
          </a:p>
        </p:txBody>
      </p:sp>
      <p:sp>
        <p:nvSpPr>
          <p:cNvPr id="15" name="Rectangle 14">
            <a:extLst>
              <a:ext uri="{FF2B5EF4-FFF2-40B4-BE49-F238E27FC236}">
                <a16:creationId xmlns:a16="http://schemas.microsoft.com/office/drawing/2014/main" id="{A4743A8C-AC14-42A1-B697-893FA02EDF8B}"/>
              </a:ext>
            </a:extLst>
          </p:cNvPr>
          <p:cNvSpPr/>
          <p:nvPr userDrawn="1"/>
        </p:nvSpPr>
        <p:spPr>
          <a:xfrm>
            <a:off x="4392625" y="7485793"/>
            <a:ext cx="3716828" cy="581441"/>
          </a:xfrm>
          <a:prstGeom prst="rect">
            <a:avLst/>
          </a:prstGeom>
        </p:spPr>
        <p:txBody>
          <a:bodyPr wrap="square">
            <a:spAutoFit/>
          </a:bodyPr>
          <a:lstStyle/>
          <a:p>
            <a:pPr algn="r">
              <a:lnSpc>
                <a:spcPct val="150000"/>
              </a:lnSpc>
            </a:pPr>
            <a:r>
              <a:rPr lang="en-US" sz="2400" dirty="0">
                <a:solidFill>
                  <a:schemeClr val="bg2">
                    <a:lumMod val="25000"/>
                  </a:schemeClr>
                </a:solidFill>
                <a:latin typeface="Raleway Medium" panose="020B0603030101060003" pitchFamily="34" charset="-94"/>
                <a:ea typeface="Lato" panose="020F0502020204030203" pitchFamily="34" charset="0"/>
                <a:cs typeface="Lato" panose="020F0502020204030203" pitchFamily="34" charset="0"/>
              </a:rPr>
              <a:t>Title</a:t>
            </a:r>
            <a:endParaRPr lang="tr-TR" sz="2400" dirty="0">
              <a:solidFill>
                <a:schemeClr val="bg2">
                  <a:lumMod val="25000"/>
                </a:schemeClr>
              </a:solidFill>
              <a:latin typeface="Raleway Medium" panose="020B0603030101060003" pitchFamily="34" charset="-94"/>
              <a:ea typeface="Lato" panose="020F0502020204030203" pitchFamily="34" charset="0"/>
              <a:cs typeface="Lato" panose="020F0502020204030203" pitchFamily="34" charset="0"/>
            </a:endParaRPr>
          </a:p>
        </p:txBody>
      </p:sp>
      <p:sp>
        <p:nvSpPr>
          <p:cNvPr id="17" name="Freeform: Shape 16">
            <a:extLst>
              <a:ext uri="{FF2B5EF4-FFF2-40B4-BE49-F238E27FC236}">
                <a16:creationId xmlns:a16="http://schemas.microsoft.com/office/drawing/2014/main" id="{E5B867C5-649B-4F22-8132-E7F21411DC16}"/>
              </a:ext>
            </a:extLst>
          </p:cNvPr>
          <p:cNvSpPr/>
          <p:nvPr userDrawn="1"/>
        </p:nvSpPr>
        <p:spPr>
          <a:xfrm flipH="1" flipV="1">
            <a:off x="8668492" y="7818868"/>
            <a:ext cx="541174" cy="694005"/>
          </a:xfrm>
          <a:custGeom>
            <a:avLst/>
            <a:gdLst/>
            <a:ahLst/>
            <a:cxnLst/>
            <a:rect l="l" t="t" r="r" b="b"/>
            <a:pathLst>
              <a:path w="176866" h="226814">
                <a:moveTo>
                  <a:pt x="112126" y="21431"/>
                </a:moveTo>
                <a:cubicBezTo>
                  <a:pt x="114210" y="21431"/>
                  <a:pt x="115921" y="20761"/>
                  <a:pt x="117261" y="19422"/>
                </a:cubicBezTo>
                <a:cubicBezTo>
                  <a:pt x="118600" y="18082"/>
                  <a:pt x="119270" y="16371"/>
                  <a:pt x="119270" y="14287"/>
                </a:cubicBezTo>
                <a:lnTo>
                  <a:pt x="119270" y="7143"/>
                </a:lnTo>
                <a:lnTo>
                  <a:pt x="40689" y="7143"/>
                </a:lnTo>
                <a:lnTo>
                  <a:pt x="40689" y="13841"/>
                </a:lnTo>
                <a:cubicBezTo>
                  <a:pt x="40689" y="15924"/>
                  <a:pt x="41358" y="17710"/>
                  <a:pt x="42698" y="19199"/>
                </a:cubicBezTo>
                <a:cubicBezTo>
                  <a:pt x="44037" y="20687"/>
                  <a:pt x="45749" y="21431"/>
                  <a:pt x="47832" y="21431"/>
                </a:cubicBezTo>
                <a:close/>
                <a:moveTo>
                  <a:pt x="112126" y="28575"/>
                </a:moveTo>
                <a:lnTo>
                  <a:pt x="47832" y="28575"/>
                </a:lnTo>
                <a:cubicBezTo>
                  <a:pt x="43963" y="28575"/>
                  <a:pt x="40614" y="27161"/>
                  <a:pt x="37786" y="24333"/>
                </a:cubicBezTo>
                <a:cubicBezTo>
                  <a:pt x="34959" y="21505"/>
                  <a:pt x="33545" y="18008"/>
                  <a:pt x="33545" y="13841"/>
                </a:cubicBezTo>
                <a:lnTo>
                  <a:pt x="33545" y="3572"/>
                </a:lnTo>
                <a:cubicBezTo>
                  <a:pt x="33545" y="1190"/>
                  <a:pt x="34735" y="0"/>
                  <a:pt x="37117" y="0"/>
                </a:cubicBezTo>
                <a:lnTo>
                  <a:pt x="122842" y="0"/>
                </a:lnTo>
                <a:cubicBezTo>
                  <a:pt x="125223" y="0"/>
                  <a:pt x="126414" y="1190"/>
                  <a:pt x="126414" y="3572"/>
                </a:cubicBezTo>
                <a:lnTo>
                  <a:pt x="126414" y="14287"/>
                </a:lnTo>
                <a:cubicBezTo>
                  <a:pt x="126414" y="18454"/>
                  <a:pt x="125074" y="21877"/>
                  <a:pt x="122395" y="24556"/>
                </a:cubicBezTo>
                <a:cubicBezTo>
                  <a:pt x="119716" y="27235"/>
                  <a:pt x="116293" y="28575"/>
                  <a:pt x="112126" y="28575"/>
                </a:cubicBezTo>
                <a:close/>
                <a:moveTo>
                  <a:pt x="79979" y="214312"/>
                </a:moveTo>
                <a:cubicBezTo>
                  <a:pt x="98731" y="214312"/>
                  <a:pt x="114730" y="207689"/>
                  <a:pt x="127976" y="194444"/>
                </a:cubicBezTo>
                <a:cubicBezTo>
                  <a:pt x="141222" y="181198"/>
                  <a:pt x="147845" y="165199"/>
                  <a:pt x="147845" y="146447"/>
                </a:cubicBezTo>
                <a:cubicBezTo>
                  <a:pt x="147845" y="127694"/>
                  <a:pt x="141222" y="111695"/>
                  <a:pt x="127976" y="98450"/>
                </a:cubicBezTo>
                <a:cubicBezTo>
                  <a:pt x="114730" y="85204"/>
                  <a:pt x="98731" y="78581"/>
                  <a:pt x="79979" y="78581"/>
                </a:cubicBezTo>
                <a:cubicBezTo>
                  <a:pt x="61227" y="78581"/>
                  <a:pt x="45228" y="85204"/>
                  <a:pt x="31982" y="98450"/>
                </a:cubicBezTo>
                <a:cubicBezTo>
                  <a:pt x="18736" y="111695"/>
                  <a:pt x="12114" y="127694"/>
                  <a:pt x="12114" y="146447"/>
                </a:cubicBezTo>
                <a:cubicBezTo>
                  <a:pt x="12114" y="165199"/>
                  <a:pt x="18736" y="181198"/>
                  <a:pt x="31982" y="194444"/>
                </a:cubicBezTo>
                <a:cubicBezTo>
                  <a:pt x="45228" y="207689"/>
                  <a:pt x="61227" y="214312"/>
                  <a:pt x="79979" y="214312"/>
                </a:cubicBezTo>
                <a:close/>
                <a:moveTo>
                  <a:pt x="80202" y="221456"/>
                </a:moveTo>
                <a:cubicBezTo>
                  <a:pt x="59515" y="221456"/>
                  <a:pt x="41805" y="214089"/>
                  <a:pt x="27071" y="199355"/>
                </a:cubicBezTo>
                <a:cubicBezTo>
                  <a:pt x="12337" y="184621"/>
                  <a:pt x="4970" y="166985"/>
                  <a:pt x="4970" y="146447"/>
                </a:cubicBezTo>
                <a:cubicBezTo>
                  <a:pt x="4970" y="125908"/>
                  <a:pt x="12337" y="108272"/>
                  <a:pt x="27071" y="93538"/>
                </a:cubicBezTo>
                <a:cubicBezTo>
                  <a:pt x="41805" y="78804"/>
                  <a:pt x="59515" y="71437"/>
                  <a:pt x="80202" y="71437"/>
                </a:cubicBezTo>
                <a:cubicBezTo>
                  <a:pt x="100889" y="71437"/>
                  <a:pt x="118526" y="78804"/>
                  <a:pt x="133111" y="93538"/>
                </a:cubicBezTo>
                <a:cubicBezTo>
                  <a:pt x="147696" y="108272"/>
                  <a:pt x="154989" y="125908"/>
                  <a:pt x="154989" y="146447"/>
                </a:cubicBezTo>
                <a:cubicBezTo>
                  <a:pt x="154989" y="166985"/>
                  <a:pt x="147696" y="184621"/>
                  <a:pt x="133111" y="199355"/>
                </a:cubicBezTo>
                <a:cubicBezTo>
                  <a:pt x="118526" y="214089"/>
                  <a:pt x="100889" y="221456"/>
                  <a:pt x="80202" y="221456"/>
                </a:cubicBezTo>
                <a:close/>
                <a:moveTo>
                  <a:pt x="156886" y="226814"/>
                </a:moveTo>
                <a:cubicBezTo>
                  <a:pt x="156068" y="226814"/>
                  <a:pt x="155286" y="226367"/>
                  <a:pt x="154542" y="225474"/>
                </a:cubicBezTo>
                <a:lnTo>
                  <a:pt x="143380" y="214759"/>
                </a:lnTo>
                <a:cubicBezTo>
                  <a:pt x="141892" y="212973"/>
                  <a:pt x="141892" y="211187"/>
                  <a:pt x="143380" y="209401"/>
                </a:cubicBezTo>
                <a:cubicBezTo>
                  <a:pt x="160942" y="192137"/>
                  <a:pt x="169722" y="171152"/>
                  <a:pt x="169722" y="146447"/>
                </a:cubicBezTo>
                <a:cubicBezTo>
                  <a:pt x="169722" y="121741"/>
                  <a:pt x="161016" y="100682"/>
                  <a:pt x="143603" y="83269"/>
                </a:cubicBezTo>
                <a:cubicBezTo>
                  <a:pt x="126190" y="65856"/>
                  <a:pt x="105131" y="57150"/>
                  <a:pt x="80426" y="57150"/>
                </a:cubicBezTo>
                <a:cubicBezTo>
                  <a:pt x="55720" y="57150"/>
                  <a:pt x="34735" y="65931"/>
                  <a:pt x="17471" y="83492"/>
                </a:cubicBezTo>
                <a:cubicBezTo>
                  <a:pt x="15685" y="84981"/>
                  <a:pt x="13899" y="84981"/>
                  <a:pt x="12114" y="83492"/>
                </a:cubicBezTo>
                <a:lnTo>
                  <a:pt x="1398" y="72330"/>
                </a:lnTo>
                <a:cubicBezTo>
                  <a:pt x="-388" y="70842"/>
                  <a:pt x="-462" y="69205"/>
                  <a:pt x="1175" y="67419"/>
                </a:cubicBezTo>
                <a:cubicBezTo>
                  <a:pt x="2812" y="65633"/>
                  <a:pt x="4523" y="65633"/>
                  <a:pt x="6309" y="67419"/>
                </a:cubicBezTo>
                <a:lnTo>
                  <a:pt x="14792" y="75902"/>
                </a:lnTo>
                <a:cubicBezTo>
                  <a:pt x="32056" y="59829"/>
                  <a:pt x="52595" y="51197"/>
                  <a:pt x="76407" y="50006"/>
                </a:cubicBezTo>
                <a:lnTo>
                  <a:pt x="76407" y="38397"/>
                </a:lnTo>
                <a:cubicBezTo>
                  <a:pt x="76407" y="36016"/>
                  <a:pt x="77598" y="34826"/>
                  <a:pt x="79979" y="34826"/>
                </a:cubicBezTo>
                <a:cubicBezTo>
                  <a:pt x="82360" y="34826"/>
                  <a:pt x="83551" y="36016"/>
                  <a:pt x="83551" y="38397"/>
                </a:cubicBezTo>
                <a:lnTo>
                  <a:pt x="83551" y="50006"/>
                </a:lnTo>
                <a:cubicBezTo>
                  <a:pt x="109149" y="50899"/>
                  <a:pt x="130878" y="60275"/>
                  <a:pt x="148738" y="78135"/>
                </a:cubicBezTo>
                <a:cubicBezTo>
                  <a:pt x="167490" y="97185"/>
                  <a:pt x="176866" y="119955"/>
                  <a:pt x="176866" y="146447"/>
                </a:cubicBezTo>
                <a:cubicBezTo>
                  <a:pt x="176866" y="171747"/>
                  <a:pt x="168234" y="193625"/>
                  <a:pt x="150970" y="212080"/>
                </a:cubicBezTo>
                <a:lnTo>
                  <a:pt x="159453" y="220563"/>
                </a:lnTo>
                <a:cubicBezTo>
                  <a:pt x="161239" y="222051"/>
                  <a:pt x="161239" y="223688"/>
                  <a:pt x="159453" y="225474"/>
                </a:cubicBezTo>
                <a:cubicBezTo>
                  <a:pt x="158560" y="226367"/>
                  <a:pt x="157705" y="226814"/>
                  <a:pt x="156886" y="226814"/>
                </a:cubicBezTo>
                <a:close/>
              </a:path>
            </a:pathLst>
          </a:cu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bg2">
                  <a:lumMod val="25000"/>
                </a:schemeClr>
              </a:solidFill>
            </a:endParaRPr>
          </a:p>
        </p:txBody>
      </p:sp>
      <p:sp>
        <p:nvSpPr>
          <p:cNvPr id="19" name="Freeform: Shape 18">
            <a:extLst>
              <a:ext uri="{FF2B5EF4-FFF2-40B4-BE49-F238E27FC236}">
                <a16:creationId xmlns:a16="http://schemas.microsoft.com/office/drawing/2014/main" id="{FA6DC29F-690A-4FEF-B485-5F0DB235E285}"/>
              </a:ext>
            </a:extLst>
          </p:cNvPr>
          <p:cNvSpPr/>
          <p:nvPr userDrawn="1"/>
        </p:nvSpPr>
        <p:spPr>
          <a:xfrm flipH="1" flipV="1">
            <a:off x="8668492" y="2111870"/>
            <a:ext cx="612036" cy="699470"/>
          </a:xfrm>
          <a:custGeom>
            <a:avLst/>
            <a:gdLst/>
            <a:ahLst/>
            <a:cxnLst/>
            <a:rect l="l" t="t" r="r" b="b"/>
            <a:pathLst>
              <a:path w="200025" h="228600">
                <a:moveTo>
                  <a:pt x="114300" y="28575"/>
                </a:moveTo>
                <a:lnTo>
                  <a:pt x="114300" y="10715"/>
                </a:lnTo>
                <a:cubicBezTo>
                  <a:pt x="114300" y="8334"/>
                  <a:pt x="113110" y="7143"/>
                  <a:pt x="110728" y="7143"/>
                </a:cubicBezTo>
                <a:lnTo>
                  <a:pt x="89297" y="7143"/>
                </a:lnTo>
                <a:cubicBezTo>
                  <a:pt x="86916" y="7143"/>
                  <a:pt x="85725" y="8334"/>
                  <a:pt x="85725" y="10715"/>
                </a:cubicBezTo>
                <a:lnTo>
                  <a:pt x="85725" y="28575"/>
                </a:lnTo>
                <a:close/>
                <a:moveTo>
                  <a:pt x="117872" y="35718"/>
                </a:moveTo>
                <a:lnTo>
                  <a:pt x="82153" y="35718"/>
                </a:lnTo>
                <a:cubicBezTo>
                  <a:pt x="79772" y="35718"/>
                  <a:pt x="78581" y="34528"/>
                  <a:pt x="78581" y="32147"/>
                </a:cubicBezTo>
                <a:lnTo>
                  <a:pt x="78581" y="10715"/>
                </a:lnTo>
                <a:cubicBezTo>
                  <a:pt x="78581" y="7739"/>
                  <a:pt x="79623" y="5209"/>
                  <a:pt x="81707" y="3125"/>
                </a:cubicBezTo>
                <a:cubicBezTo>
                  <a:pt x="83790" y="1042"/>
                  <a:pt x="86321" y="0"/>
                  <a:pt x="89297" y="0"/>
                </a:cubicBezTo>
                <a:lnTo>
                  <a:pt x="110728" y="0"/>
                </a:lnTo>
                <a:cubicBezTo>
                  <a:pt x="113705" y="0"/>
                  <a:pt x="116235" y="1042"/>
                  <a:pt x="118319" y="3125"/>
                </a:cubicBezTo>
                <a:cubicBezTo>
                  <a:pt x="120402" y="5209"/>
                  <a:pt x="121444" y="7739"/>
                  <a:pt x="121444" y="10715"/>
                </a:cubicBezTo>
                <a:lnTo>
                  <a:pt x="121444" y="32147"/>
                </a:lnTo>
                <a:cubicBezTo>
                  <a:pt x="121444" y="34528"/>
                  <a:pt x="120253" y="35718"/>
                  <a:pt x="117872" y="35718"/>
                </a:cubicBezTo>
                <a:close/>
                <a:moveTo>
                  <a:pt x="50899" y="216098"/>
                </a:moveTo>
                <a:cubicBezTo>
                  <a:pt x="36017" y="205085"/>
                  <a:pt x="28575" y="186928"/>
                  <a:pt x="28575" y="161627"/>
                </a:cubicBezTo>
                <a:cubicBezTo>
                  <a:pt x="28575" y="137219"/>
                  <a:pt x="42416" y="108644"/>
                  <a:pt x="70098" y="75902"/>
                </a:cubicBezTo>
                <a:cubicBezTo>
                  <a:pt x="28129" y="109240"/>
                  <a:pt x="7144" y="137815"/>
                  <a:pt x="7144" y="161627"/>
                </a:cubicBezTo>
                <a:cubicBezTo>
                  <a:pt x="7144" y="189607"/>
                  <a:pt x="21729" y="207764"/>
                  <a:pt x="50899" y="216098"/>
                </a:cubicBezTo>
                <a:close/>
                <a:moveTo>
                  <a:pt x="149126" y="216098"/>
                </a:moveTo>
                <a:cubicBezTo>
                  <a:pt x="178296" y="207764"/>
                  <a:pt x="192881" y="189607"/>
                  <a:pt x="192881" y="161627"/>
                </a:cubicBezTo>
                <a:cubicBezTo>
                  <a:pt x="192881" y="137815"/>
                  <a:pt x="171897" y="109240"/>
                  <a:pt x="129927" y="75902"/>
                </a:cubicBezTo>
                <a:cubicBezTo>
                  <a:pt x="157609" y="108644"/>
                  <a:pt x="171450" y="137219"/>
                  <a:pt x="171450" y="161627"/>
                </a:cubicBezTo>
                <a:cubicBezTo>
                  <a:pt x="171450" y="186928"/>
                  <a:pt x="164009" y="205085"/>
                  <a:pt x="149126" y="216098"/>
                </a:cubicBezTo>
                <a:close/>
                <a:moveTo>
                  <a:pt x="78581" y="219670"/>
                </a:moveTo>
                <a:cubicBezTo>
                  <a:pt x="69056" y="209252"/>
                  <a:pt x="64294" y="189904"/>
                  <a:pt x="64294" y="161627"/>
                </a:cubicBezTo>
                <a:cubicBezTo>
                  <a:pt x="64294" y="134838"/>
                  <a:pt x="72182" y="103286"/>
                  <a:pt x="87958" y="66972"/>
                </a:cubicBezTo>
                <a:cubicBezTo>
                  <a:pt x="53132" y="103882"/>
                  <a:pt x="35719" y="135433"/>
                  <a:pt x="35719" y="161627"/>
                </a:cubicBezTo>
                <a:cubicBezTo>
                  <a:pt x="35719" y="194667"/>
                  <a:pt x="50006" y="214015"/>
                  <a:pt x="78581" y="219670"/>
                </a:cubicBezTo>
                <a:close/>
                <a:moveTo>
                  <a:pt x="121444" y="219670"/>
                </a:moveTo>
                <a:cubicBezTo>
                  <a:pt x="150019" y="214015"/>
                  <a:pt x="164306" y="194667"/>
                  <a:pt x="164306" y="161627"/>
                </a:cubicBezTo>
                <a:cubicBezTo>
                  <a:pt x="164306" y="135433"/>
                  <a:pt x="146894" y="103882"/>
                  <a:pt x="112068" y="66972"/>
                </a:cubicBezTo>
                <a:cubicBezTo>
                  <a:pt x="127844" y="103286"/>
                  <a:pt x="135731" y="134838"/>
                  <a:pt x="135731" y="161627"/>
                </a:cubicBezTo>
                <a:cubicBezTo>
                  <a:pt x="135731" y="189904"/>
                  <a:pt x="130969" y="209252"/>
                  <a:pt x="121444" y="219670"/>
                </a:cubicBezTo>
                <a:close/>
                <a:moveTo>
                  <a:pt x="100013" y="221456"/>
                </a:moveTo>
                <a:cubicBezTo>
                  <a:pt x="103585" y="221456"/>
                  <a:pt x="106859" y="220786"/>
                  <a:pt x="109835" y="219447"/>
                </a:cubicBezTo>
                <a:cubicBezTo>
                  <a:pt x="112812" y="218107"/>
                  <a:pt x="115789" y="215577"/>
                  <a:pt x="118765" y="211857"/>
                </a:cubicBezTo>
                <a:cubicBezTo>
                  <a:pt x="121742" y="208136"/>
                  <a:pt x="124123" y="201960"/>
                  <a:pt x="125909" y="193327"/>
                </a:cubicBezTo>
                <a:cubicBezTo>
                  <a:pt x="127695" y="184695"/>
                  <a:pt x="128588" y="174129"/>
                  <a:pt x="128588" y="161627"/>
                </a:cubicBezTo>
                <a:cubicBezTo>
                  <a:pt x="128588" y="132457"/>
                  <a:pt x="119063" y="97929"/>
                  <a:pt x="100013" y="58043"/>
                </a:cubicBezTo>
                <a:cubicBezTo>
                  <a:pt x="80963" y="97929"/>
                  <a:pt x="71438" y="132457"/>
                  <a:pt x="71438" y="161627"/>
                </a:cubicBezTo>
                <a:cubicBezTo>
                  <a:pt x="71438" y="174129"/>
                  <a:pt x="72331" y="184695"/>
                  <a:pt x="74117" y="193327"/>
                </a:cubicBezTo>
                <a:cubicBezTo>
                  <a:pt x="75903" y="201960"/>
                  <a:pt x="78284" y="208136"/>
                  <a:pt x="81260" y="211857"/>
                </a:cubicBezTo>
                <a:cubicBezTo>
                  <a:pt x="84237" y="215577"/>
                  <a:pt x="87214" y="218107"/>
                  <a:pt x="90190" y="219447"/>
                </a:cubicBezTo>
                <a:cubicBezTo>
                  <a:pt x="93167" y="220786"/>
                  <a:pt x="96441" y="221456"/>
                  <a:pt x="100013" y="221456"/>
                </a:cubicBezTo>
                <a:close/>
                <a:moveTo>
                  <a:pt x="100013" y="228600"/>
                </a:moveTo>
                <a:cubicBezTo>
                  <a:pt x="33338" y="228600"/>
                  <a:pt x="0" y="206276"/>
                  <a:pt x="0" y="161627"/>
                </a:cubicBezTo>
                <a:cubicBezTo>
                  <a:pt x="0" y="151804"/>
                  <a:pt x="3423" y="141163"/>
                  <a:pt x="10269" y="129703"/>
                </a:cubicBezTo>
                <a:cubicBezTo>
                  <a:pt x="17115" y="118244"/>
                  <a:pt x="24706" y="108198"/>
                  <a:pt x="33040" y="99566"/>
                </a:cubicBezTo>
                <a:cubicBezTo>
                  <a:pt x="41374" y="90934"/>
                  <a:pt x="51123" y="82153"/>
                  <a:pt x="62285" y="73223"/>
                </a:cubicBezTo>
                <a:cubicBezTo>
                  <a:pt x="73447" y="64293"/>
                  <a:pt x="81409" y="58192"/>
                  <a:pt x="86172" y="54917"/>
                </a:cubicBezTo>
                <a:cubicBezTo>
                  <a:pt x="90934" y="51643"/>
                  <a:pt x="94953" y="48964"/>
                  <a:pt x="98227" y="46881"/>
                </a:cubicBezTo>
                <a:cubicBezTo>
                  <a:pt x="98822" y="46583"/>
                  <a:pt x="99417" y="46434"/>
                  <a:pt x="100013" y="46434"/>
                </a:cubicBezTo>
                <a:cubicBezTo>
                  <a:pt x="100608" y="46434"/>
                  <a:pt x="101203" y="46583"/>
                  <a:pt x="101799" y="46881"/>
                </a:cubicBezTo>
                <a:cubicBezTo>
                  <a:pt x="105073" y="48964"/>
                  <a:pt x="109166" y="51643"/>
                  <a:pt x="114077" y="54917"/>
                </a:cubicBezTo>
                <a:cubicBezTo>
                  <a:pt x="118988" y="58192"/>
                  <a:pt x="126951" y="64293"/>
                  <a:pt x="137964" y="73223"/>
                </a:cubicBezTo>
                <a:cubicBezTo>
                  <a:pt x="148977" y="82153"/>
                  <a:pt x="158651" y="90934"/>
                  <a:pt x="166985" y="99566"/>
                </a:cubicBezTo>
                <a:cubicBezTo>
                  <a:pt x="175320" y="108198"/>
                  <a:pt x="182910" y="118244"/>
                  <a:pt x="189756" y="129703"/>
                </a:cubicBezTo>
                <a:cubicBezTo>
                  <a:pt x="196602" y="141163"/>
                  <a:pt x="200025" y="151804"/>
                  <a:pt x="200025" y="161627"/>
                </a:cubicBezTo>
                <a:cubicBezTo>
                  <a:pt x="200025" y="206276"/>
                  <a:pt x="166688" y="228600"/>
                  <a:pt x="100013" y="228600"/>
                </a:cubicBezTo>
                <a:close/>
              </a:path>
            </a:pathLst>
          </a:custGeom>
          <a:solidFill>
            <a:schemeClr val="accent1"/>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bg2">
                  <a:lumMod val="25000"/>
                </a:schemeClr>
              </a:solidFill>
            </a:endParaRPr>
          </a:p>
        </p:txBody>
      </p:sp>
      <p:sp>
        <p:nvSpPr>
          <p:cNvPr id="21" name="Freeform: Shape 20">
            <a:extLst>
              <a:ext uri="{FF2B5EF4-FFF2-40B4-BE49-F238E27FC236}">
                <a16:creationId xmlns:a16="http://schemas.microsoft.com/office/drawing/2014/main" id="{91E3681C-2677-4A43-95A6-87D702EDB240}"/>
              </a:ext>
            </a:extLst>
          </p:cNvPr>
          <p:cNvSpPr/>
          <p:nvPr userDrawn="1"/>
        </p:nvSpPr>
        <p:spPr>
          <a:xfrm flipH="1" flipV="1">
            <a:off x="8636870" y="4956268"/>
            <a:ext cx="765044" cy="699470"/>
          </a:xfrm>
          <a:custGeom>
            <a:avLst/>
            <a:gdLst/>
            <a:ahLst/>
            <a:cxnLst/>
            <a:rect l="l" t="t" r="r" b="b"/>
            <a:pathLst>
              <a:path w="250031" h="228600">
                <a:moveTo>
                  <a:pt x="143098" y="221456"/>
                </a:moveTo>
                <a:cubicBezTo>
                  <a:pt x="151879" y="221456"/>
                  <a:pt x="158948" y="219521"/>
                  <a:pt x="164306" y="215652"/>
                </a:cubicBezTo>
                <a:cubicBezTo>
                  <a:pt x="169664" y="211782"/>
                  <a:pt x="172342" y="206722"/>
                  <a:pt x="172342" y="200471"/>
                </a:cubicBezTo>
                <a:cubicBezTo>
                  <a:pt x="172342" y="196006"/>
                  <a:pt x="170705" y="191988"/>
                  <a:pt x="167431" y="188416"/>
                </a:cubicBezTo>
                <a:cubicBezTo>
                  <a:pt x="165050" y="185440"/>
                  <a:pt x="163859" y="182910"/>
                  <a:pt x="163859" y="180826"/>
                </a:cubicBezTo>
                <a:cubicBezTo>
                  <a:pt x="163859" y="174873"/>
                  <a:pt x="167431" y="171747"/>
                  <a:pt x="174575" y="171450"/>
                </a:cubicBezTo>
                <a:cubicBezTo>
                  <a:pt x="174575" y="171450"/>
                  <a:pt x="174724" y="171450"/>
                  <a:pt x="175021" y="171450"/>
                </a:cubicBezTo>
                <a:lnTo>
                  <a:pt x="218777" y="171450"/>
                </a:lnTo>
                <a:cubicBezTo>
                  <a:pt x="224730" y="171450"/>
                  <a:pt x="230237" y="169366"/>
                  <a:pt x="235297" y="165199"/>
                </a:cubicBezTo>
                <a:cubicBezTo>
                  <a:pt x="240357" y="161032"/>
                  <a:pt x="242887" y="155972"/>
                  <a:pt x="242887" y="150018"/>
                </a:cubicBezTo>
                <a:lnTo>
                  <a:pt x="242887" y="123676"/>
                </a:lnTo>
                <a:cubicBezTo>
                  <a:pt x="242887" y="120997"/>
                  <a:pt x="241994" y="119658"/>
                  <a:pt x="240208" y="119658"/>
                </a:cubicBezTo>
                <a:cubicBezTo>
                  <a:pt x="239613" y="119658"/>
                  <a:pt x="238273" y="120402"/>
                  <a:pt x="236190" y="121890"/>
                </a:cubicBezTo>
                <a:cubicBezTo>
                  <a:pt x="230237" y="126355"/>
                  <a:pt x="224135" y="128587"/>
                  <a:pt x="217884" y="128587"/>
                </a:cubicBezTo>
                <a:cubicBezTo>
                  <a:pt x="209550" y="128587"/>
                  <a:pt x="202108" y="125387"/>
                  <a:pt x="195560" y="118988"/>
                </a:cubicBezTo>
                <a:cubicBezTo>
                  <a:pt x="189011" y="112588"/>
                  <a:pt x="185737" y="103882"/>
                  <a:pt x="185737" y="92868"/>
                </a:cubicBezTo>
                <a:cubicBezTo>
                  <a:pt x="185737" y="81558"/>
                  <a:pt x="189011" y="72256"/>
                  <a:pt x="195560" y="64963"/>
                </a:cubicBezTo>
                <a:cubicBezTo>
                  <a:pt x="202108" y="57671"/>
                  <a:pt x="209401" y="54024"/>
                  <a:pt x="217437" y="54024"/>
                </a:cubicBezTo>
                <a:cubicBezTo>
                  <a:pt x="223986" y="54024"/>
                  <a:pt x="230237" y="56406"/>
                  <a:pt x="236190" y="61168"/>
                </a:cubicBezTo>
                <a:cubicBezTo>
                  <a:pt x="238273" y="62954"/>
                  <a:pt x="239613" y="63847"/>
                  <a:pt x="240208" y="63847"/>
                </a:cubicBezTo>
                <a:cubicBezTo>
                  <a:pt x="241994" y="63847"/>
                  <a:pt x="242887" y="62508"/>
                  <a:pt x="242887" y="59829"/>
                </a:cubicBezTo>
                <a:lnTo>
                  <a:pt x="242887" y="30361"/>
                </a:lnTo>
                <a:cubicBezTo>
                  <a:pt x="242887" y="24705"/>
                  <a:pt x="240357" y="19422"/>
                  <a:pt x="235297" y="14510"/>
                </a:cubicBezTo>
                <a:cubicBezTo>
                  <a:pt x="230237" y="9599"/>
                  <a:pt x="224730" y="7143"/>
                  <a:pt x="218777" y="7143"/>
                </a:cubicBezTo>
                <a:lnTo>
                  <a:pt x="175021" y="7143"/>
                </a:lnTo>
                <a:cubicBezTo>
                  <a:pt x="172342" y="7143"/>
                  <a:pt x="171003" y="8036"/>
                  <a:pt x="171003" y="9822"/>
                </a:cubicBezTo>
                <a:cubicBezTo>
                  <a:pt x="171003" y="10418"/>
                  <a:pt x="171598" y="11460"/>
                  <a:pt x="172789" y="12948"/>
                </a:cubicBezTo>
                <a:cubicBezTo>
                  <a:pt x="177254" y="17710"/>
                  <a:pt x="179486" y="23366"/>
                  <a:pt x="179486" y="29914"/>
                </a:cubicBezTo>
                <a:cubicBezTo>
                  <a:pt x="179486" y="38249"/>
                  <a:pt x="176138" y="45020"/>
                  <a:pt x="169440" y="50229"/>
                </a:cubicBezTo>
                <a:cubicBezTo>
                  <a:pt x="162743" y="55438"/>
                  <a:pt x="154037" y="58043"/>
                  <a:pt x="143321" y="58043"/>
                </a:cubicBezTo>
                <a:cubicBezTo>
                  <a:pt x="131415" y="58043"/>
                  <a:pt x="122336" y="55289"/>
                  <a:pt x="116085" y="49783"/>
                </a:cubicBezTo>
                <a:cubicBezTo>
                  <a:pt x="109835" y="44276"/>
                  <a:pt x="106709" y="37653"/>
                  <a:pt x="106709" y="29914"/>
                </a:cubicBezTo>
                <a:cubicBezTo>
                  <a:pt x="106709" y="23663"/>
                  <a:pt x="108942" y="18008"/>
                  <a:pt x="113407" y="12948"/>
                </a:cubicBezTo>
                <a:cubicBezTo>
                  <a:pt x="114597" y="11460"/>
                  <a:pt x="115192" y="10418"/>
                  <a:pt x="115192" y="9822"/>
                </a:cubicBezTo>
                <a:cubicBezTo>
                  <a:pt x="115192" y="8036"/>
                  <a:pt x="113853" y="7143"/>
                  <a:pt x="111174" y="7143"/>
                </a:cubicBezTo>
                <a:lnTo>
                  <a:pt x="83492" y="7143"/>
                </a:lnTo>
                <a:cubicBezTo>
                  <a:pt x="77241" y="7143"/>
                  <a:pt x="72479" y="9301"/>
                  <a:pt x="69205" y="13618"/>
                </a:cubicBezTo>
                <a:cubicBezTo>
                  <a:pt x="65930" y="17934"/>
                  <a:pt x="64293" y="23068"/>
                  <a:pt x="64293" y="29021"/>
                </a:cubicBezTo>
                <a:lnTo>
                  <a:pt x="64293" y="62508"/>
                </a:lnTo>
                <a:cubicBezTo>
                  <a:pt x="64293" y="63103"/>
                  <a:pt x="64293" y="63401"/>
                  <a:pt x="64293" y="63401"/>
                </a:cubicBezTo>
                <a:cubicBezTo>
                  <a:pt x="63996" y="65782"/>
                  <a:pt x="62582" y="68089"/>
                  <a:pt x="60052" y="70321"/>
                </a:cubicBezTo>
                <a:cubicBezTo>
                  <a:pt x="57522" y="72553"/>
                  <a:pt x="54619" y="73670"/>
                  <a:pt x="51345" y="73670"/>
                </a:cubicBezTo>
                <a:cubicBezTo>
                  <a:pt x="48964" y="73670"/>
                  <a:pt x="46434" y="72479"/>
                  <a:pt x="43755" y="70098"/>
                </a:cubicBezTo>
                <a:cubicBezTo>
                  <a:pt x="40183" y="66824"/>
                  <a:pt x="36016" y="65186"/>
                  <a:pt x="31253" y="65186"/>
                </a:cubicBezTo>
                <a:cubicBezTo>
                  <a:pt x="25003" y="65186"/>
                  <a:pt x="19422" y="67568"/>
                  <a:pt x="14510" y="72330"/>
                </a:cubicBezTo>
                <a:cubicBezTo>
                  <a:pt x="9599" y="77093"/>
                  <a:pt x="7143" y="83939"/>
                  <a:pt x="7143" y="92868"/>
                </a:cubicBezTo>
                <a:cubicBezTo>
                  <a:pt x="7143" y="101501"/>
                  <a:pt x="9078" y="108421"/>
                  <a:pt x="12948" y="113630"/>
                </a:cubicBezTo>
                <a:cubicBezTo>
                  <a:pt x="16817" y="118839"/>
                  <a:pt x="22026" y="121443"/>
                  <a:pt x="28575" y="121443"/>
                </a:cubicBezTo>
                <a:cubicBezTo>
                  <a:pt x="33337" y="121443"/>
                  <a:pt x="38099" y="119509"/>
                  <a:pt x="42862" y="115639"/>
                </a:cubicBezTo>
                <a:cubicBezTo>
                  <a:pt x="46434" y="112960"/>
                  <a:pt x="49262" y="111621"/>
                  <a:pt x="51345" y="111621"/>
                </a:cubicBezTo>
                <a:cubicBezTo>
                  <a:pt x="54619" y="111621"/>
                  <a:pt x="57522" y="112737"/>
                  <a:pt x="60052" y="114969"/>
                </a:cubicBezTo>
                <a:cubicBezTo>
                  <a:pt x="62582" y="117202"/>
                  <a:pt x="63996" y="119509"/>
                  <a:pt x="64293" y="121890"/>
                </a:cubicBezTo>
                <a:cubicBezTo>
                  <a:pt x="64293" y="121890"/>
                  <a:pt x="64293" y="122039"/>
                  <a:pt x="64293" y="122336"/>
                </a:cubicBezTo>
                <a:cubicBezTo>
                  <a:pt x="64293" y="122634"/>
                  <a:pt x="64293" y="122783"/>
                  <a:pt x="64293" y="122783"/>
                </a:cubicBezTo>
                <a:lnTo>
                  <a:pt x="64293" y="148679"/>
                </a:lnTo>
                <a:cubicBezTo>
                  <a:pt x="64293" y="154632"/>
                  <a:pt x="66005" y="159916"/>
                  <a:pt x="69428" y="164529"/>
                </a:cubicBezTo>
                <a:cubicBezTo>
                  <a:pt x="72851" y="169143"/>
                  <a:pt x="77539" y="171450"/>
                  <a:pt x="83492" y="171450"/>
                </a:cubicBezTo>
                <a:lnTo>
                  <a:pt x="111621" y="171450"/>
                </a:lnTo>
                <a:cubicBezTo>
                  <a:pt x="111621" y="171450"/>
                  <a:pt x="111769" y="171450"/>
                  <a:pt x="112067" y="171450"/>
                </a:cubicBezTo>
                <a:cubicBezTo>
                  <a:pt x="118913" y="171747"/>
                  <a:pt x="122336" y="174724"/>
                  <a:pt x="122336" y="180379"/>
                </a:cubicBezTo>
                <a:cubicBezTo>
                  <a:pt x="122336" y="182761"/>
                  <a:pt x="121146" y="185440"/>
                  <a:pt x="118764" y="188416"/>
                </a:cubicBezTo>
                <a:cubicBezTo>
                  <a:pt x="115490" y="191988"/>
                  <a:pt x="113853" y="196006"/>
                  <a:pt x="113853" y="200471"/>
                </a:cubicBezTo>
                <a:cubicBezTo>
                  <a:pt x="113853" y="207020"/>
                  <a:pt x="116532" y="212154"/>
                  <a:pt x="121890" y="215875"/>
                </a:cubicBezTo>
                <a:cubicBezTo>
                  <a:pt x="127248" y="219596"/>
                  <a:pt x="134317" y="221456"/>
                  <a:pt x="143098" y="221456"/>
                </a:cubicBezTo>
                <a:close/>
                <a:moveTo>
                  <a:pt x="142875" y="228600"/>
                </a:moveTo>
                <a:cubicBezTo>
                  <a:pt x="131266" y="228600"/>
                  <a:pt x="122336" y="225846"/>
                  <a:pt x="116085" y="220340"/>
                </a:cubicBezTo>
                <a:cubicBezTo>
                  <a:pt x="109835" y="214833"/>
                  <a:pt x="106709" y="208210"/>
                  <a:pt x="106709" y="200471"/>
                </a:cubicBezTo>
                <a:cubicBezTo>
                  <a:pt x="106709" y="194220"/>
                  <a:pt x="108942" y="188565"/>
                  <a:pt x="113407" y="183505"/>
                </a:cubicBezTo>
                <a:cubicBezTo>
                  <a:pt x="114597" y="182017"/>
                  <a:pt x="115192" y="181124"/>
                  <a:pt x="115192" y="180826"/>
                </a:cubicBezTo>
                <a:cubicBezTo>
                  <a:pt x="115192" y="179338"/>
                  <a:pt x="114002" y="178593"/>
                  <a:pt x="111621" y="178593"/>
                </a:cubicBezTo>
                <a:cubicBezTo>
                  <a:pt x="111621" y="178593"/>
                  <a:pt x="111472" y="178593"/>
                  <a:pt x="111174" y="178593"/>
                </a:cubicBezTo>
                <a:lnTo>
                  <a:pt x="83492" y="178593"/>
                </a:lnTo>
                <a:cubicBezTo>
                  <a:pt x="75753" y="178593"/>
                  <a:pt x="69428" y="175766"/>
                  <a:pt x="64516" y="170110"/>
                </a:cubicBezTo>
                <a:cubicBezTo>
                  <a:pt x="59605" y="164455"/>
                  <a:pt x="57149" y="157311"/>
                  <a:pt x="57149" y="148679"/>
                </a:cubicBezTo>
                <a:lnTo>
                  <a:pt x="57149" y="123229"/>
                </a:lnTo>
                <a:lnTo>
                  <a:pt x="57149" y="122783"/>
                </a:lnTo>
                <a:cubicBezTo>
                  <a:pt x="57149" y="122188"/>
                  <a:pt x="56554" y="121369"/>
                  <a:pt x="55364" y="120327"/>
                </a:cubicBezTo>
                <a:cubicBezTo>
                  <a:pt x="54173" y="119285"/>
                  <a:pt x="52833" y="118765"/>
                  <a:pt x="51345" y="118765"/>
                </a:cubicBezTo>
                <a:cubicBezTo>
                  <a:pt x="50750" y="118765"/>
                  <a:pt x="49410" y="119658"/>
                  <a:pt x="47327" y="121443"/>
                </a:cubicBezTo>
                <a:cubicBezTo>
                  <a:pt x="41076" y="126206"/>
                  <a:pt x="34825" y="128587"/>
                  <a:pt x="28575" y="128587"/>
                </a:cubicBezTo>
                <a:cubicBezTo>
                  <a:pt x="20835" y="128587"/>
                  <a:pt x="14138" y="125536"/>
                  <a:pt x="8483" y="119434"/>
                </a:cubicBezTo>
                <a:cubicBezTo>
                  <a:pt x="2827" y="113332"/>
                  <a:pt x="0" y="104477"/>
                  <a:pt x="0" y="92868"/>
                </a:cubicBezTo>
                <a:cubicBezTo>
                  <a:pt x="0" y="82153"/>
                  <a:pt x="3125" y="73670"/>
                  <a:pt x="9376" y="67419"/>
                </a:cubicBezTo>
                <a:cubicBezTo>
                  <a:pt x="15626" y="61168"/>
                  <a:pt x="22919" y="58043"/>
                  <a:pt x="31253" y="58043"/>
                </a:cubicBezTo>
                <a:cubicBezTo>
                  <a:pt x="37802" y="58043"/>
                  <a:pt x="43606" y="60275"/>
                  <a:pt x="48666" y="64740"/>
                </a:cubicBezTo>
                <a:cubicBezTo>
                  <a:pt x="50155" y="65931"/>
                  <a:pt x="51048" y="66526"/>
                  <a:pt x="51345" y="66526"/>
                </a:cubicBezTo>
                <a:cubicBezTo>
                  <a:pt x="52833" y="66526"/>
                  <a:pt x="54173" y="66005"/>
                  <a:pt x="55364" y="64963"/>
                </a:cubicBezTo>
                <a:cubicBezTo>
                  <a:pt x="56554" y="63921"/>
                  <a:pt x="57149" y="63103"/>
                  <a:pt x="57149" y="62508"/>
                </a:cubicBezTo>
                <a:lnTo>
                  <a:pt x="57149" y="29021"/>
                </a:lnTo>
                <a:cubicBezTo>
                  <a:pt x="57149" y="20389"/>
                  <a:pt x="59605" y="13394"/>
                  <a:pt x="64516" y="8036"/>
                </a:cubicBezTo>
                <a:cubicBezTo>
                  <a:pt x="69428" y="2679"/>
                  <a:pt x="75753" y="0"/>
                  <a:pt x="83492" y="0"/>
                </a:cubicBezTo>
                <a:lnTo>
                  <a:pt x="111621" y="0"/>
                </a:lnTo>
                <a:cubicBezTo>
                  <a:pt x="118764" y="297"/>
                  <a:pt x="122336" y="3572"/>
                  <a:pt x="122336" y="9822"/>
                </a:cubicBezTo>
                <a:cubicBezTo>
                  <a:pt x="122336" y="12204"/>
                  <a:pt x="121146" y="14883"/>
                  <a:pt x="118764" y="17859"/>
                </a:cubicBezTo>
                <a:cubicBezTo>
                  <a:pt x="115490" y="21431"/>
                  <a:pt x="113853" y="25449"/>
                  <a:pt x="113853" y="29914"/>
                </a:cubicBezTo>
                <a:cubicBezTo>
                  <a:pt x="113853" y="36165"/>
                  <a:pt x="116532" y="41225"/>
                  <a:pt x="121890" y="45095"/>
                </a:cubicBezTo>
                <a:cubicBezTo>
                  <a:pt x="127248" y="48964"/>
                  <a:pt x="134317" y="50899"/>
                  <a:pt x="143098" y="50899"/>
                </a:cubicBezTo>
                <a:cubicBezTo>
                  <a:pt x="151879" y="50899"/>
                  <a:pt x="158948" y="48964"/>
                  <a:pt x="164306" y="45095"/>
                </a:cubicBezTo>
                <a:cubicBezTo>
                  <a:pt x="169664" y="41225"/>
                  <a:pt x="172342" y="36165"/>
                  <a:pt x="172342" y="29914"/>
                </a:cubicBezTo>
                <a:cubicBezTo>
                  <a:pt x="172342" y="25449"/>
                  <a:pt x="170705" y="21431"/>
                  <a:pt x="167431" y="17859"/>
                </a:cubicBezTo>
                <a:cubicBezTo>
                  <a:pt x="165050" y="14883"/>
                  <a:pt x="163859" y="12204"/>
                  <a:pt x="163859" y="9822"/>
                </a:cubicBezTo>
                <a:cubicBezTo>
                  <a:pt x="163859" y="7143"/>
                  <a:pt x="164827" y="4837"/>
                  <a:pt x="166761" y="2902"/>
                </a:cubicBezTo>
                <a:cubicBezTo>
                  <a:pt x="168696" y="967"/>
                  <a:pt x="171301" y="0"/>
                  <a:pt x="174575" y="0"/>
                </a:cubicBezTo>
                <a:lnTo>
                  <a:pt x="218777" y="0"/>
                </a:lnTo>
                <a:cubicBezTo>
                  <a:pt x="226814" y="0"/>
                  <a:pt x="234032" y="3125"/>
                  <a:pt x="240431" y="9376"/>
                </a:cubicBezTo>
                <a:cubicBezTo>
                  <a:pt x="246831" y="15627"/>
                  <a:pt x="250031" y="22622"/>
                  <a:pt x="250031" y="30361"/>
                </a:cubicBezTo>
                <a:lnTo>
                  <a:pt x="250031" y="59829"/>
                </a:lnTo>
                <a:cubicBezTo>
                  <a:pt x="249733" y="67270"/>
                  <a:pt x="246459" y="70991"/>
                  <a:pt x="240208" y="70991"/>
                </a:cubicBezTo>
                <a:cubicBezTo>
                  <a:pt x="237827" y="70991"/>
                  <a:pt x="234999" y="69651"/>
                  <a:pt x="231725" y="66972"/>
                </a:cubicBezTo>
                <a:cubicBezTo>
                  <a:pt x="226962" y="63103"/>
                  <a:pt x="222349" y="61168"/>
                  <a:pt x="217884" y="61168"/>
                </a:cubicBezTo>
                <a:cubicBezTo>
                  <a:pt x="211633" y="61168"/>
                  <a:pt x="205903" y="64219"/>
                  <a:pt x="200694" y="70321"/>
                </a:cubicBezTo>
                <a:cubicBezTo>
                  <a:pt x="195485" y="76423"/>
                  <a:pt x="192881" y="83939"/>
                  <a:pt x="192881" y="92868"/>
                </a:cubicBezTo>
                <a:cubicBezTo>
                  <a:pt x="192881" y="101501"/>
                  <a:pt x="195411" y="108421"/>
                  <a:pt x="200471" y="113630"/>
                </a:cubicBezTo>
                <a:cubicBezTo>
                  <a:pt x="205531" y="118839"/>
                  <a:pt x="211335" y="121443"/>
                  <a:pt x="217884" y="121443"/>
                </a:cubicBezTo>
                <a:cubicBezTo>
                  <a:pt x="222646" y="121443"/>
                  <a:pt x="227260" y="119658"/>
                  <a:pt x="231725" y="116086"/>
                </a:cubicBezTo>
                <a:cubicBezTo>
                  <a:pt x="234999" y="113704"/>
                  <a:pt x="237827" y="112514"/>
                  <a:pt x="240208" y="112514"/>
                </a:cubicBezTo>
                <a:cubicBezTo>
                  <a:pt x="246459" y="112514"/>
                  <a:pt x="249733" y="116086"/>
                  <a:pt x="250031" y="123229"/>
                </a:cubicBezTo>
                <a:lnTo>
                  <a:pt x="250031" y="150018"/>
                </a:lnTo>
                <a:cubicBezTo>
                  <a:pt x="250031" y="157758"/>
                  <a:pt x="246905" y="164455"/>
                  <a:pt x="240655" y="170110"/>
                </a:cubicBezTo>
                <a:cubicBezTo>
                  <a:pt x="234404" y="175766"/>
                  <a:pt x="227111" y="178593"/>
                  <a:pt x="218777" y="178593"/>
                </a:cubicBezTo>
                <a:lnTo>
                  <a:pt x="175021" y="178593"/>
                </a:lnTo>
                <a:cubicBezTo>
                  <a:pt x="172342" y="178593"/>
                  <a:pt x="171003" y="179338"/>
                  <a:pt x="171003" y="180826"/>
                </a:cubicBezTo>
                <a:cubicBezTo>
                  <a:pt x="171003" y="181124"/>
                  <a:pt x="171598" y="182017"/>
                  <a:pt x="172789" y="183505"/>
                </a:cubicBezTo>
                <a:cubicBezTo>
                  <a:pt x="177254" y="188565"/>
                  <a:pt x="179486" y="194220"/>
                  <a:pt x="179486" y="200471"/>
                </a:cubicBezTo>
                <a:cubicBezTo>
                  <a:pt x="179486" y="209103"/>
                  <a:pt x="176138" y="215949"/>
                  <a:pt x="169440" y="221010"/>
                </a:cubicBezTo>
                <a:cubicBezTo>
                  <a:pt x="162743" y="226070"/>
                  <a:pt x="153888" y="228600"/>
                  <a:pt x="142875" y="228600"/>
                </a:cubicBezTo>
                <a:close/>
              </a:path>
            </a:pathLst>
          </a:cu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bg2">
                  <a:lumMod val="25000"/>
                </a:schemeClr>
              </a:solidFill>
            </a:endParaRPr>
          </a:p>
        </p:txBody>
      </p:sp>
      <p:sp>
        <p:nvSpPr>
          <p:cNvPr id="23" name="Rectangle 22">
            <a:extLst>
              <a:ext uri="{FF2B5EF4-FFF2-40B4-BE49-F238E27FC236}">
                <a16:creationId xmlns:a16="http://schemas.microsoft.com/office/drawing/2014/main" id="{F6A8A99D-F4AD-4276-8FBB-4E13638B35EE}"/>
              </a:ext>
            </a:extLst>
          </p:cNvPr>
          <p:cNvSpPr/>
          <p:nvPr userDrawn="1"/>
        </p:nvSpPr>
        <p:spPr>
          <a:xfrm>
            <a:off x="1673806" y="10919924"/>
            <a:ext cx="6435647" cy="1015663"/>
          </a:xfrm>
          <a:prstGeom prst="rect">
            <a:avLst/>
          </a:prstGeom>
        </p:spPr>
        <p:txBody>
          <a:bodyPr wrap="square">
            <a:spAutoFit/>
          </a:bodyPr>
          <a:lstStyle/>
          <a:p>
            <a:pPr algn="r">
              <a:lnSpc>
                <a:spcPct val="150000"/>
              </a:lnSpc>
            </a:pPr>
            <a:r>
              <a:rPr lang="tr-TR" sz="2000">
                <a:solidFill>
                  <a:schemeClr val="bg2">
                    <a:lumMod val="25000"/>
                  </a:schemeClr>
                </a:solidFill>
                <a:latin typeface="Raleway Light" panose="020B0403030101060003" pitchFamily="34" charset="-94"/>
                <a:ea typeface="Lato" panose="020F0502020204030203" pitchFamily="34" charset="0"/>
                <a:cs typeface="Lato" panose="020F0502020204030203" pitchFamily="34" charset="0"/>
              </a:rPr>
              <a:t>Lorem ipsum dolor sit amet, consectetur adipiscing elit. Integer elementum. Lorem ipsum dolor sit amet.</a:t>
            </a:r>
          </a:p>
        </p:txBody>
      </p:sp>
      <p:sp>
        <p:nvSpPr>
          <p:cNvPr id="25" name="Rectangle 24">
            <a:extLst>
              <a:ext uri="{FF2B5EF4-FFF2-40B4-BE49-F238E27FC236}">
                <a16:creationId xmlns:a16="http://schemas.microsoft.com/office/drawing/2014/main" id="{8B31FDC6-01AC-4683-AE93-517C61F133F4}"/>
              </a:ext>
            </a:extLst>
          </p:cNvPr>
          <p:cNvSpPr/>
          <p:nvPr userDrawn="1"/>
        </p:nvSpPr>
        <p:spPr>
          <a:xfrm>
            <a:off x="4392625" y="10338483"/>
            <a:ext cx="3716828" cy="581441"/>
          </a:xfrm>
          <a:prstGeom prst="rect">
            <a:avLst/>
          </a:prstGeom>
        </p:spPr>
        <p:txBody>
          <a:bodyPr wrap="square">
            <a:spAutoFit/>
          </a:bodyPr>
          <a:lstStyle/>
          <a:p>
            <a:pPr algn="r">
              <a:lnSpc>
                <a:spcPct val="150000"/>
              </a:lnSpc>
            </a:pPr>
            <a:r>
              <a:rPr lang="en-US" sz="2400" dirty="0">
                <a:solidFill>
                  <a:schemeClr val="bg2">
                    <a:lumMod val="25000"/>
                  </a:schemeClr>
                </a:solidFill>
                <a:latin typeface="Raleway Medium" panose="020B0603030101060003" pitchFamily="34" charset="-94"/>
                <a:ea typeface="Lato" panose="020F0502020204030203" pitchFamily="34" charset="0"/>
                <a:cs typeface="Lato" panose="020F0502020204030203" pitchFamily="34" charset="0"/>
              </a:rPr>
              <a:t>Title</a:t>
            </a:r>
            <a:endParaRPr lang="tr-TR" sz="2400" dirty="0">
              <a:solidFill>
                <a:schemeClr val="bg2">
                  <a:lumMod val="25000"/>
                </a:schemeClr>
              </a:solidFill>
              <a:latin typeface="Raleway Medium" panose="020B0603030101060003" pitchFamily="34" charset="-94"/>
              <a:ea typeface="Lato" panose="020F0502020204030203" pitchFamily="34" charset="0"/>
              <a:cs typeface="Lato" panose="020F0502020204030203" pitchFamily="34" charset="0"/>
            </a:endParaRPr>
          </a:p>
        </p:txBody>
      </p:sp>
      <p:sp>
        <p:nvSpPr>
          <p:cNvPr id="27" name="Freeform: Shape 26">
            <a:extLst>
              <a:ext uri="{FF2B5EF4-FFF2-40B4-BE49-F238E27FC236}">
                <a16:creationId xmlns:a16="http://schemas.microsoft.com/office/drawing/2014/main" id="{450481CF-3DED-4FD0-9E8B-36960B46D0EF}"/>
              </a:ext>
            </a:extLst>
          </p:cNvPr>
          <p:cNvSpPr/>
          <p:nvPr userDrawn="1"/>
        </p:nvSpPr>
        <p:spPr>
          <a:xfrm flipH="1" flipV="1">
            <a:off x="8668492" y="10709988"/>
            <a:ext cx="612036" cy="655573"/>
          </a:xfrm>
          <a:custGeom>
            <a:avLst/>
            <a:gdLst/>
            <a:ahLst/>
            <a:cxnLst/>
            <a:rect l="l" t="t" r="r" b="b"/>
            <a:pathLst>
              <a:path w="213419" h="228600">
                <a:moveTo>
                  <a:pt x="30640" y="35886"/>
                </a:moveTo>
                <a:cubicBezTo>
                  <a:pt x="29858" y="35774"/>
                  <a:pt x="29170" y="35272"/>
                  <a:pt x="28575" y="34379"/>
                </a:cubicBezTo>
                <a:lnTo>
                  <a:pt x="7143" y="5804"/>
                </a:lnTo>
                <a:cubicBezTo>
                  <a:pt x="5655" y="3720"/>
                  <a:pt x="5804" y="2083"/>
                  <a:pt x="7590" y="893"/>
                </a:cubicBezTo>
                <a:cubicBezTo>
                  <a:pt x="8185" y="297"/>
                  <a:pt x="8929" y="0"/>
                  <a:pt x="9822" y="0"/>
                </a:cubicBezTo>
                <a:cubicBezTo>
                  <a:pt x="11013" y="0"/>
                  <a:pt x="11906" y="446"/>
                  <a:pt x="12501" y="1339"/>
                </a:cubicBezTo>
                <a:lnTo>
                  <a:pt x="33933" y="29914"/>
                </a:lnTo>
                <a:cubicBezTo>
                  <a:pt x="35421" y="31998"/>
                  <a:pt x="35198" y="33709"/>
                  <a:pt x="33263" y="35049"/>
                </a:cubicBezTo>
                <a:cubicBezTo>
                  <a:pt x="32295" y="35718"/>
                  <a:pt x="31421" y="35998"/>
                  <a:pt x="30640" y="35886"/>
                </a:cubicBezTo>
                <a:close/>
                <a:moveTo>
                  <a:pt x="181886" y="35886"/>
                </a:moveTo>
                <a:cubicBezTo>
                  <a:pt x="181105" y="35998"/>
                  <a:pt x="180231" y="35718"/>
                  <a:pt x="179263" y="35049"/>
                </a:cubicBezTo>
                <a:cubicBezTo>
                  <a:pt x="177328" y="33709"/>
                  <a:pt x="177105" y="31998"/>
                  <a:pt x="178593" y="29914"/>
                </a:cubicBezTo>
                <a:lnTo>
                  <a:pt x="200025" y="1339"/>
                </a:lnTo>
                <a:cubicBezTo>
                  <a:pt x="200620" y="446"/>
                  <a:pt x="201513" y="0"/>
                  <a:pt x="202704" y="0"/>
                </a:cubicBezTo>
                <a:cubicBezTo>
                  <a:pt x="203597" y="0"/>
                  <a:pt x="204341" y="297"/>
                  <a:pt x="204936" y="893"/>
                </a:cubicBezTo>
                <a:cubicBezTo>
                  <a:pt x="206722" y="2083"/>
                  <a:pt x="206871" y="3720"/>
                  <a:pt x="205383" y="5804"/>
                </a:cubicBezTo>
                <a:lnTo>
                  <a:pt x="183951" y="34379"/>
                </a:lnTo>
                <a:cubicBezTo>
                  <a:pt x="183356" y="35272"/>
                  <a:pt x="182668" y="35774"/>
                  <a:pt x="181886" y="35886"/>
                </a:cubicBezTo>
                <a:close/>
                <a:moveTo>
                  <a:pt x="109835" y="165645"/>
                </a:moveTo>
                <a:cubicBezTo>
                  <a:pt x="107454" y="165645"/>
                  <a:pt x="106263" y="164455"/>
                  <a:pt x="106263" y="162074"/>
                </a:cubicBezTo>
                <a:lnTo>
                  <a:pt x="106263" y="112067"/>
                </a:lnTo>
                <a:lnTo>
                  <a:pt x="72330" y="78135"/>
                </a:lnTo>
                <a:cubicBezTo>
                  <a:pt x="70544" y="76349"/>
                  <a:pt x="70544" y="74711"/>
                  <a:pt x="72330" y="73223"/>
                </a:cubicBezTo>
                <a:cubicBezTo>
                  <a:pt x="72925" y="72330"/>
                  <a:pt x="73744" y="71884"/>
                  <a:pt x="74786" y="71884"/>
                </a:cubicBezTo>
                <a:cubicBezTo>
                  <a:pt x="75828" y="71884"/>
                  <a:pt x="76646" y="72330"/>
                  <a:pt x="77242" y="73223"/>
                </a:cubicBezTo>
                <a:lnTo>
                  <a:pt x="112514" y="108049"/>
                </a:lnTo>
                <a:cubicBezTo>
                  <a:pt x="113109" y="108942"/>
                  <a:pt x="113407" y="109835"/>
                  <a:pt x="113407" y="110728"/>
                </a:cubicBezTo>
                <a:lnTo>
                  <a:pt x="113407" y="162074"/>
                </a:lnTo>
                <a:cubicBezTo>
                  <a:pt x="113407" y="164455"/>
                  <a:pt x="112216" y="165645"/>
                  <a:pt x="109835" y="165645"/>
                </a:cubicBezTo>
                <a:close/>
                <a:moveTo>
                  <a:pt x="106263" y="207168"/>
                </a:moveTo>
                <a:cubicBezTo>
                  <a:pt x="131861" y="207168"/>
                  <a:pt x="153739" y="198090"/>
                  <a:pt x="171896" y="179933"/>
                </a:cubicBezTo>
                <a:cubicBezTo>
                  <a:pt x="190053" y="161776"/>
                  <a:pt x="199132" y="139898"/>
                  <a:pt x="199132" y="114300"/>
                </a:cubicBezTo>
                <a:cubicBezTo>
                  <a:pt x="199132" y="88701"/>
                  <a:pt x="190053" y="66824"/>
                  <a:pt x="171896" y="48667"/>
                </a:cubicBezTo>
                <a:cubicBezTo>
                  <a:pt x="153739" y="30510"/>
                  <a:pt x="131861" y="21431"/>
                  <a:pt x="106263" y="21431"/>
                </a:cubicBezTo>
                <a:cubicBezTo>
                  <a:pt x="80665" y="21431"/>
                  <a:pt x="58787" y="30510"/>
                  <a:pt x="40630" y="48667"/>
                </a:cubicBezTo>
                <a:cubicBezTo>
                  <a:pt x="22473" y="66824"/>
                  <a:pt x="13394" y="88701"/>
                  <a:pt x="13394" y="114300"/>
                </a:cubicBezTo>
                <a:cubicBezTo>
                  <a:pt x="13394" y="139898"/>
                  <a:pt x="22473" y="161776"/>
                  <a:pt x="40630" y="179933"/>
                </a:cubicBezTo>
                <a:cubicBezTo>
                  <a:pt x="58787" y="198090"/>
                  <a:pt x="80665" y="207168"/>
                  <a:pt x="106263" y="207168"/>
                </a:cubicBezTo>
                <a:close/>
                <a:moveTo>
                  <a:pt x="106263" y="214312"/>
                </a:moveTo>
                <a:cubicBezTo>
                  <a:pt x="78581" y="214312"/>
                  <a:pt x="54992" y="204564"/>
                  <a:pt x="35495" y="185068"/>
                </a:cubicBezTo>
                <a:cubicBezTo>
                  <a:pt x="15999" y="165571"/>
                  <a:pt x="6250" y="141982"/>
                  <a:pt x="6250" y="114300"/>
                </a:cubicBezTo>
                <a:cubicBezTo>
                  <a:pt x="6250" y="86618"/>
                  <a:pt x="15999" y="63028"/>
                  <a:pt x="35495" y="43532"/>
                </a:cubicBezTo>
                <a:cubicBezTo>
                  <a:pt x="54992" y="24035"/>
                  <a:pt x="78581" y="14287"/>
                  <a:pt x="106263" y="14287"/>
                </a:cubicBezTo>
                <a:cubicBezTo>
                  <a:pt x="133945" y="14287"/>
                  <a:pt x="157534" y="24035"/>
                  <a:pt x="177031" y="43532"/>
                </a:cubicBezTo>
                <a:cubicBezTo>
                  <a:pt x="196527" y="63028"/>
                  <a:pt x="206275" y="86618"/>
                  <a:pt x="206275" y="114300"/>
                </a:cubicBezTo>
                <a:cubicBezTo>
                  <a:pt x="206275" y="141982"/>
                  <a:pt x="196527" y="165571"/>
                  <a:pt x="177031" y="185068"/>
                </a:cubicBezTo>
                <a:cubicBezTo>
                  <a:pt x="157534" y="204564"/>
                  <a:pt x="133945" y="214312"/>
                  <a:pt x="106263" y="214312"/>
                </a:cubicBezTo>
                <a:close/>
                <a:moveTo>
                  <a:pt x="59829" y="228600"/>
                </a:moveTo>
                <a:lnTo>
                  <a:pt x="53578" y="228600"/>
                </a:lnTo>
                <a:cubicBezTo>
                  <a:pt x="38695" y="228600"/>
                  <a:pt x="26045" y="223391"/>
                  <a:pt x="15627" y="212973"/>
                </a:cubicBezTo>
                <a:cubicBezTo>
                  <a:pt x="5209" y="202555"/>
                  <a:pt x="0" y="189904"/>
                  <a:pt x="0" y="175022"/>
                </a:cubicBezTo>
                <a:lnTo>
                  <a:pt x="0" y="167431"/>
                </a:lnTo>
                <a:cubicBezTo>
                  <a:pt x="0" y="165050"/>
                  <a:pt x="1190" y="163860"/>
                  <a:pt x="3572" y="163860"/>
                </a:cubicBezTo>
                <a:cubicBezTo>
                  <a:pt x="5953" y="163860"/>
                  <a:pt x="7143" y="165050"/>
                  <a:pt x="7143" y="167431"/>
                </a:cubicBezTo>
                <a:lnTo>
                  <a:pt x="7143" y="175022"/>
                </a:lnTo>
                <a:cubicBezTo>
                  <a:pt x="7143" y="187821"/>
                  <a:pt x="11683" y="198760"/>
                  <a:pt x="20761" y="207838"/>
                </a:cubicBezTo>
                <a:cubicBezTo>
                  <a:pt x="29840" y="216917"/>
                  <a:pt x="40779" y="221456"/>
                  <a:pt x="53578" y="221456"/>
                </a:cubicBezTo>
                <a:lnTo>
                  <a:pt x="59829" y="221456"/>
                </a:lnTo>
                <a:cubicBezTo>
                  <a:pt x="62210" y="221456"/>
                  <a:pt x="63400" y="222647"/>
                  <a:pt x="63400" y="225028"/>
                </a:cubicBezTo>
                <a:cubicBezTo>
                  <a:pt x="63400" y="227409"/>
                  <a:pt x="62210" y="228600"/>
                  <a:pt x="59829" y="228600"/>
                </a:cubicBezTo>
                <a:close/>
                <a:moveTo>
                  <a:pt x="159841" y="228600"/>
                </a:moveTo>
                <a:lnTo>
                  <a:pt x="153590" y="228600"/>
                </a:lnTo>
                <a:cubicBezTo>
                  <a:pt x="151209" y="228600"/>
                  <a:pt x="150018" y="227409"/>
                  <a:pt x="150018" y="225028"/>
                </a:cubicBezTo>
                <a:cubicBezTo>
                  <a:pt x="150018" y="222647"/>
                  <a:pt x="151209" y="221456"/>
                  <a:pt x="153590" y="221456"/>
                </a:cubicBezTo>
                <a:lnTo>
                  <a:pt x="159841" y="221456"/>
                </a:lnTo>
                <a:cubicBezTo>
                  <a:pt x="172640" y="221456"/>
                  <a:pt x="183579" y="216917"/>
                  <a:pt x="192658" y="207838"/>
                </a:cubicBezTo>
                <a:cubicBezTo>
                  <a:pt x="201736" y="198760"/>
                  <a:pt x="206275" y="187821"/>
                  <a:pt x="206275" y="175022"/>
                </a:cubicBezTo>
                <a:lnTo>
                  <a:pt x="206275" y="167431"/>
                </a:lnTo>
                <a:cubicBezTo>
                  <a:pt x="206275" y="165050"/>
                  <a:pt x="207466" y="163860"/>
                  <a:pt x="209847" y="163860"/>
                </a:cubicBezTo>
                <a:cubicBezTo>
                  <a:pt x="212229" y="163860"/>
                  <a:pt x="213419" y="165050"/>
                  <a:pt x="213419" y="167431"/>
                </a:cubicBezTo>
                <a:lnTo>
                  <a:pt x="213419" y="175022"/>
                </a:lnTo>
                <a:cubicBezTo>
                  <a:pt x="213419" y="189904"/>
                  <a:pt x="208210" y="202555"/>
                  <a:pt x="197792" y="212973"/>
                </a:cubicBezTo>
                <a:cubicBezTo>
                  <a:pt x="187374" y="223391"/>
                  <a:pt x="174724" y="228600"/>
                  <a:pt x="159841" y="228600"/>
                </a:cubicBezTo>
                <a:close/>
              </a:path>
            </a:pathLst>
          </a:cu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bg2">
                  <a:lumMod val="25000"/>
                </a:schemeClr>
              </a:solidFill>
            </a:endParaRPr>
          </a:p>
        </p:txBody>
      </p:sp>
    </p:spTree>
    <p:extLst>
      <p:ext uri="{BB962C8B-B14F-4D97-AF65-F5344CB8AC3E}">
        <p14:creationId xmlns:p14="http://schemas.microsoft.com/office/powerpoint/2010/main" val="16150718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ull Text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179B232-895A-44D3-A1E6-9CEB212AA95F}"/>
              </a:ext>
            </a:extLst>
          </p:cNvPr>
          <p:cNvSpPr/>
          <p:nvPr userDrawn="1"/>
        </p:nvSpPr>
        <p:spPr>
          <a:xfrm>
            <a:off x="18573750" y="0"/>
            <a:ext cx="5810250" cy="137160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8AD35620-E9BE-4771-ACCC-37C1E30D50A5}"/>
              </a:ext>
            </a:extLst>
          </p:cNvPr>
          <p:cNvCxnSpPr>
            <a:cxnSpLocks/>
          </p:cNvCxnSpPr>
          <p:nvPr userDrawn="1"/>
        </p:nvCxnSpPr>
        <p:spPr>
          <a:xfrm>
            <a:off x="1026076" y="2587985"/>
            <a:ext cx="0" cy="1068751"/>
          </a:xfrm>
          <a:prstGeom prst="line">
            <a:avLst/>
          </a:prstGeom>
          <a:ln w="76200">
            <a:solidFill>
              <a:schemeClr val="tx2"/>
            </a:solidFill>
          </a:ln>
        </p:spPr>
        <p:style>
          <a:lnRef idx="1">
            <a:schemeClr val="accent1"/>
          </a:lnRef>
          <a:fillRef idx="0">
            <a:schemeClr val="accent1"/>
          </a:fillRef>
          <a:effectRef idx="0">
            <a:schemeClr val="accent1"/>
          </a:effectRef>
          <a:fontRef idx="minor">
            <a:schemeClr val="tx1"/>
          </a:fontRef>
        </p:style>
      </p:cxnSp>
      <p:pic>
        <p:nvPicPr>
          <p:cNvPr id="6" name="Picture 5" descr="A picture containing drawing&#10;&#10;Description automatically generated">
            <a:extLst>
              <a:ext uri="{FF2B5EF4-FFF2-40B4-BE49-F238E27FC236}">
                <a16:creationId xmlns:a16="http://schemas.microsoft.com/office/drawing/2014/main" id="{D261E463-E1C2-4314-89DB-A7F86B1A34F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6669" y="12799510"/>
            <a:ext cx="2879461" cy="739321"/>
          </a:xfrm>
          <a:prstGeom prst="rect">
            <a:avLst/>
          </a:prstGeom>
        </p:spPr>
      </p:pic>
      <p:sp>
        <p:nvSpPr>
          <p:cNvPr id="7" name="Slide Number Placeholder 5">
            <a:extLst>
              <a:ext uri="{FF2B5EF4-FFF2-40B4-BE49-F238E27FC236}">
                <a16:creationId xmlns:a16="http://schemas.microsoft.com/office/drawing/2014/main" id="{FAF02521-6CA1-43D8-A6E6-885D3ABB37D6}"/>
              </a:ext>
            </a:extLst>
          </p:cNvPr>
          <p:cNvSpPr>
            <a:spLocks noGrp="1"/>
          </p:cNvSpPr>
          <p:nvPr>
            <p:ph type="sldNum" sz="quarter" idx="4"/>
          </p:nvPr>
        </p:nvSpPr>
        <p:spPr>
          <a:xfrm>
            <a:off x="18660931" y="12808581"/>
            <a:ext cx="5486400" cy="730250"/>
          </a:xfrm>
          <a:prstGeom prst="rect">
            <a:avLst/>
          </a:prstGeom>
        </p:spPr>
        <p:txBody>
          <a:bodyPr vert="horz" lIns="91440" tIns="45720" rIns="91440" bIns="45720" rtlCol="0" anchor="ctr"/>
          <a:lstStyle>
            <a:lvl1pPr algn="r">
              <a:defRPr sz="2400">
                <a:solidFill>
                  <a:schemeClr val="tx1">
                    <a:tint val="75000"/>
                  </a:schemeClr>
                </a:solidFill>
              </a:defRPr>
            </a:lvl1pPr>
          </a:lstStyle>
          <a:p>
            <a:fld id="{48F63A3B-78C7-47BE-AE5E-E10140E04643}" type="slidenum">
              <a:rPr lang="en-US" smtClean="0"/>
              <a:t>‹#›</a:t>
            </a:fld>
            <a:endParaRPr lang="en-US" dirty="0"/>
          </a:p>
        </p:txBody>
      </p:sp>
      <p:sp>
        <p:nvSpPr>
          <p:cNvPr id="10" name="Text Placeholder 9">
            <a:extLst>
              <a:ext uri="{FF2B5EF4-FFF2-40B4-BE49-F238E27FC236}">
                <a16:creationId xmlns:a16="http://schemas.microsoft.com/office/drawing/2014/main" id="{35802110-6CF5-4B24-A503-94943F467271}"/>
              </a:ext>
            </a:extLst>
          </p:cNvPr>
          <p:cNvSpPr>
            <a:spLocks noGrp="1"/>
          </p:cNvSpPr>
          <p:nvPr>
            <p:ph type="body" sz="quarter" idx="10" hasCustomPrompt="1"/>
          </p:nvPr>
        </p:nvSpPr>
        <p:spPr>
          <a:xfrm>
            <a:off x="1026076" y="811850"/>
            <a:ext cx="7867650" cy="1547813"/>
          </a:xfrm>
        </p:spPr>
        <p:txBody>
          <a:bodyPr>
            <a:noAutofit/>
          </a:bodyPr>
          <a:lstStyle>
            <a:lvl1pPr marL="0" indent="0">
              <a:buNone/>
              <a:defRPr sz="12000"/>
            </a:lvl1pPr>
          </a:lstStyle>
          <a:p>
            <a:pPr lvl="0"/>
            <a:r>
              <a:rPr lang="en-US" dirty="0"/>
              <a:t>TITLE</a:t>
            </a:r>
          </a:p>
        </p:txBody>
      </p:sp>
      <p:sp>
        <p:nvSpPr>
          <p:cNvPr id="12" name="Text Placeholder 11">
            <a:extLst>
              <a:ext uri="{FF2B5EF4-FFF2-40B4-BE49-F238E27FC236}">
                <a16:creationId xmlns:a16="http://schemas.microsoft.com/office/drawing/2014/main" id="{6AD80A45-B10E-408B-A6FF-617139E1F85F}"/>
              </a:ext>
            </a:extLst>
          </p:cNvPr>
          <p:cNvSpPr>
            <a:spLocks noGrp="1"/>
          </p:cNvSpPr>
          <p:nvPr>
            <p:ph type="body" sz="quarter" idx="11" hasCustomPrompt="1"/>
          </p:nvPr>
        </p:nvSpPr>
        <p:spPr>
          <a:xfrm>
            <a:off x="1275038" y="2934854"/>
            <a:ext cx="4972050" cy="427037"/>
          </a:xfrm>
        </p:spPr>
        <p:txBody>
          <a:bodyPr>
            <a:normAutofit/>
          </a:bodyPr>
          <a:lstStyle>
            <a:lvl1pPr marL="0" indent="0">
              <a:buNone/>
              <a:defRPr sz="3000"/>
            </a:lvl1pPr>
          </a:lstStyle>
          <a:p>
            <a:pPr lvl="0"/>
            <a:r>
              <a:rPr lang="en-US" dirty="0"/>
              <a:t>Subtitle</a:t>
            </a:r>
          </a:p>
        </p:txBody>
      </p:sp>
      <p:sp>
        <p:nvSpPr>
          <p:cNvPr id="14" name="Text Placeholder 13">
            <a:extLst>
              <a:ext uri="{FF2B5EF4-FFF2-40B4-BE49-F238E27FC236}">
                <a16:creationId xmlns:a16="http://schemas.microsoft.com/office/drawing/2014/main" id="{E53AC51E-5770-4AF4-88A3-6928F8E942ED}"/>
              </a:ext>
            </a:extLst>
          </p:cNvPr>
          <p:cNvSpPr>
            <a:spLocks noGrp="1"/>
          </p:cNvSpPr>
          <p:nvPr>
            <p:ph type="body" sz="quarter" idx="12" hasCustomPrompt="1"/>
          </p:nvPr>
        </p:nvSpPr>
        <p:spPr>
          <a:xfrm>
            <a:off x="1275038" y="3937082"/>
            <a:ext cx="12687287" cy="7753350"/>
          </a:xfrm>
        </p:spPr>
        <p:txBody>
          <a:bodyPr>
            <a:normAutofit/>
          </a:bodyPr>
          <a:lstStyle>
            <a:lvl1pPr marL="0" indent="0">
              <a:buNone/>
              <a:defRPr sz="2000"/>
            </a:lvl1pPr>
          </a:lstStyle>
          <a:p>
            <a:pPr marL="342900" indent="-342900" algn="l">
              <a:lnSpc>
                <a:spcPct val="150000"/>
              </a:lnSpc>
              <a:buFont typeface="Arial" panose="020B0604020202020204" pitchFamily="34" charset="0"/>
              <a:buChar char="•"/>
            </a:pPr>
            <a:r>
              <a:rPr lang="tr-TR" sz="2000" dirty="0">
                <a:solidFill>
                  <a:srgbClr val="000000"/>
                </a:solidFill>
                <a:latin typeface="Raleway Light" panose="020B0403030101060003" pitchFamily="34" charset="-94"/>
                <a:ea typeface="Lato" panose="020F0502020204030203" pitchFamily="34" charset="0"/>
                <a:cs typeface="Lato" panose="020F0502020204030203" pitchFamily="34" charset="0"/>
              </a:rPr>
              <a:t>Lorem ipsum dolor sit amet, consectetur adipiscing elit. Integer elementum scelerisque commodo. Etiam a luctus ipsum. Phasellus id congue tortor. Quisque tellus magna, pretium eleifend lacus quis</a:t>
            </a:r>
            <a:endParaRPr lang="en-US" sz="2000" dirty="0">
              <a:solidFill>
                <a:srgbClr val="000000"/>
              </a:solidFill>
              <a:latin typeface="Raleway Light" panose="020B0403030101060003" pitchFamily="34" charset="-94"/>
              <a:ea typeface="Lato" panose="020F0502020204030203" pitchFamily="34" charset="0"/>
              <a:cs typeface="Lato" panose="020F0502020204030203" pitchFamily="34" charset="0"/>
            </a:endParaRPr>
          </a:p>
          <a:p>
            <a:pPr algn="l">
              <a:lnSpc>
                <a:spcPct val="150000"/>
              </a:lnSpc>
            </a:pPr>
            <a:endParaRPr lang="en-US" sz="2000" dirty="0">
              <a:solidFill>
                <a:srgbClr val="000000"/>
              </a:solidFill>
              <a:latin typeface="Raleway Light" panose="020B0403030101060003" pitchFamily="34" charset="-94"/>
              <a:ea typeface="Lato" panose="020F0502020204030203" pitchFamily="34" charset="0"/>
              <a:cs typeface="Lato" panose="020F0502020204030203" pitchFamily="34" charset="0"/>
            </a:endParaRPr>
          </a:p>
          <a:p>
            <a:pPr marL="342900" marR="0" lvl="0" indent="-34290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tr-TR" sz="2000" dirty="0">
                <a:solidFill>
                  <a:srgbClr val="000000"/>
                </a:solidFill>
                <a:latin typeface="Raleway Light" panose="020B0403030101060003" pitchFamily="34" charset="-94"/>
                <a:ea typeface="Lato" panose="020F0502020204030203" pitchFamily="34" charset="0"/>
                <a:cs typeface="Lato" panose="020F0502020204030203" pitchFamily="34" charset="0"/>
              </a:rPr>
              <a:t>Lorem ipsum dolor sit amet, consectetur adipiscing elit. Integer elementum scelerisque commodo. Etiam a luctus ipsum. Phasellus id congue tortor. Quisque tellus magna, pretium eleifend lacus quis</a:t>
            </a:r>
            <a:endParaRPr lang="tr-TR" sz="2000" dirty="0">
              <a:latin typeface="Raleway Light" panose="020B0403030101060003" pitchFamily="34" charset="-94"/>
              <a:ea typeface="Lato" panose="020F0502020204030203" pitchFamily="34" charset="0"/>
              <a:cs typeface="Lato" panose="020F0502020204030203" pitchFamily="34" charset="0"/>
            </a:endParaRPr>
          </a:p>
          <a:p>
            <a:pPr algn="l">
              <a:lnSpc>
                <a:spcPct val="150000"/>
              </a:lnSpc>
            </a:pPr>
            <a:endParaRPr lang="en-US" sz="2000" dirty="0">
              <a:solidFill>
                <a:srgbClr val="000000"/>
              </a:solidFill>
              <a:latin typeface="Raleway Light" panose="020B0403030101060003" pitchFamily="34" charset="-94"/>
              <a:ea typeface="Lato" panose="020F0502020204030203" pitchFamily="34" charset="0"/>
              <a:cs typeface="Lato" panose="020F0502020204030203" pitchFamily="34" charset="0"/>
            </a:endParaRPr>
          </a:p>
          <a:p>
            <a:pPr marL="342900" marR="0" lvl="0" indent="-34290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tr-TR" sz="2000" dirty="0">
                <a:solidFill>
                  <a:srgbClr val="000000"/>
                </a:solidFill>
                <a:latin typeface="Raleway Light" panose="020B0403030101060003" pitchFamily="34" charset="-94"/>
                <a:ea typeface="Lato" panose="020F0502020204030203" pitchFamily="34" charset="0"/>
                <a:cs typeface="Lato" panose="020F0502020204030203" pitchFamily="34" charset="0"/>
              </a:rPr>
              <a:t>Lorem ipsum dolor sit amet, consectetur adipiscing elit. Integer elementum scelerisque commodo. Etiam a luctus ipsum. Phasellus id congue tortor. Quisque tellus magna, pretium eleifend lacus quis</a:t>
            </a:r>
            <a:endParaRPr lang="tr-TR" sz="2000" dirty="0">
              <a:latin typeface="Raleway Light" panose="020B0403030101060003" pitchFamily="34" charset="-94"/>
              <a:ea typeface="Lato" panose="020F0502020204030203" pitchFamily="34" charset="0"/>
              <a:cs typeface="Lato" panose="020F0502020204030203" pitchFamily="34" charset="0"/>
            </a:endParaRPr>
          </a:p>
          <a:p>
            <a:pPr algn="l">
              <a:lnSpc>
                <a:spcPct val="150000"/>
              </a:lnSpc>
            </a:pPr>
            <a:endParaRPr lang="en-US" sz="2000" dirty="0">
              <a:solidFill>
                <a:srgbClr val="000000"/>
              </a:solidFill>
              <a:latin typeface="Raleway Light" panose="020B0403030101060003" pitchFamily="34" charset="-94"/>
              <a:ea typeface="Lato" panose="020F0502020204030203" pitchFamily="34" charset="0"/>
              <a:cs typeface="Lato" panose="020F0502020204030203" pitchFamily="34" charset="0"/>
            </a:endParaRPr>
          </a:p>
          <a:p>
            <a:pPr marL="342900" marR="0" lvl="0" indent="-34290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tr-TR" sz="2000" dirty="0">
                <a:solidFill>
                  <a:srgbClr val="000000"/>
                </a:solidFill>
                <a:latin typeface="Raleway Light" panose="020B0403030101060003" pitchFamily="34" charset="-94"/>
                <a:ea typeface="Lato" panose="020F0502020204030203" pitchFamily="34" charset="0"/>
                <a:cs typeface="Lato" panose="020F0502020204030203" pitchFamily="34" charset="0"/>
              </a:rPr>
              <a:t>Lorem ipsum dolor sit amet, consectetur adipiscing elit. Integer elementum scelerisque commodo. Etiam a luctus ipsum. Phasellus id congue tortor. Quisque tellus magna, pretium eleifend lacus quis</a:t>
            </a:r>
            <a:endParaRPr lang="tr-TR" sz="2000" dirty="0">
              <a:latin typeface="Raleway Light" panose="020B0403030101060003" pitchFamily="34" charset="-94"/>
              <a:ea typeface="Lato" panose="020F0502020204030203" pitchFamily="34" charset="0"/>
              <a:cs typeface="Lato" panose="020F0502020204030203" pitchFamily="34" charset="0"/>
            </a:endParaRPr>
          </a:p>
          <a:p>
            <a:pPr algn="l">
              <a:lnSpc>
                <a:spcPct val="150000"/>
              </a:lnSpc>
            </a:pPr>
            <a:endParaRPr lang="en-US" sz="2000" dirty="0">
              <a:solidFill>
                <a:srgbClr val="000000"/>
              </a:solidFill>
              <a:latin typeface="Raleway Light" panose="020B0403030101060003" pitchFamily="34" charset="-94"/>
              <a:ea typeface="Lato" panose="020F0502020204030203" pitchFamily="34" charset="0"/>
              <a:cs typeface="Lato" panose="020F0502020204030203" pitchFamily="34" charset="0"/>
            </a:endParaRPr>
          </a:p>
          <a:p>
            <a:pPr marL="342900" marR="0" lvl="0" indent="-34290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tr-TR" sz="2000" dirty="0">
                <a:solidFill>
                  <a:srgbClr val="000000"/>
                </a:solidFill>
                <a:latin typeface="Raleway Light" panose="020B0403030101060003" pitchFamily="34" charset="-94"/>
                <a:ea typeface="Lato" panose="020F0502020204030203" pitchFamily="34" charset="0"/>
                <a:cs typeface="Lato" panose="020F0502020204030203" pitchFamily="34" charset="0"/>
              </a:rPr>
              <a:t>Lorem ipsum dolor sit amet, consectetur adipiscing elit. Integer elementum scelerisque commodo. Etiam a luctus ipsum. Phasellus id congue tortor. Quisque tellus magna, pretium eleifend lacus quis</a:t>
            </a:r>
            <a:endParaRPr lang="tr-TR" sz="2000" dirty="0">
              <a:latin typeface="Raleway Light" panose="020B0403030101060003" pitchFamily="34" charset="-94"/>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14712639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hart Slide">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8AD35620-E9BE-4771-ACCC-37C1E30D50A5}"/>
              </a:ext>
            </a:extLst>
          </p:cNvPr>
          <p:cNvCxnSpPr>
            <a:cxnSpLocks/>
          </p:cNvCxnSpPr>
          <p:nvPr userDrawn="1"/>
        </p:nvCxnSpPr>
        <p:spPr>
          <a:xfrm>
            <a:off x="1026076" y="2587985"/>
            <a:ext cx="0" cy="1068751"/>
          </a:xfrm>
          <a:prstGeom prst="line">
            <a:avLst/>
          </a:prstGeom>
          <a:ln w="7620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9179B232-895A-44D3-A1E6-9CEB212AA95F}"/>
              </a:ext>
            </a:extLst>
          </p:cNvPr>
          <p:cNvSpPr/>
          <p:nvPr userDrawn="1"/>
        </p:nvSpPr>
        <p:spPr>
          <a:xfrm>
            <a:off x="18573750" y="0"/>
            <a:ext cx="5810250" cy="137160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able Placeholder 9">
            <a:extLst>
              <a:ext uri="{FF2B5EF4-FFF2-40B4-BE49-F238E27FC236}">
                <a16:creationId xmlns:a16="http://schemas.microsoft.com/office/drawing/2014/main" id="{3001D38F-F929-4156-BB52-30C097189A0F}"/>
              </a:ext>
            </a:extLst>
          </p:cNvPr>
          <p:cNvSpPr>
            <a:spLocks noGrp="1"/>
          </p:cNvSpPr>
          <p:nvPr>
            <p:ph type="tbl" sz="quarter" idx="10"/>
          </p:nvPr>
        </p:nvSpPr>
        <p:spPr>
          <a:xfrm>
            <a:off x="1471613" y="2587625"/>
            <a:ext cx="19300825" cy="10385425"/>
          </a:xfrm>
        </p:spPr>
        <p:txBody>
          <a:bodyPr/>
          <a:lstStyle/>
          <a:p>
            <a:endParaRPr lang="en-US"/>
          </a:p>
        </p:txBody>
      </p:sp>
      <p:pic>
        <p:nvPicPr>
          <p:cNvPr id="7" name="Picture 6" descr="A picture containing drawing&#10;&#10;Description automatically generated">
            <a:extLst>
              <a:ext uri="{FF2B5EF4-FFF2-40B4-BE49-F238E27FC236}">
                <a16:creationId xmlns:a16="http://schemas.microsoft.com/office/drawing/2014/main" id="{97E017D7-C84D-4A0D-850B-4DEACCBF320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6669" y="12799510"/>
            <a:ext cx="2879461" cy="739321"/>
          </a:xfrm>
          <a:prstGeom prst="rect">
            <a:avLst/>
          </a:prstGeom>
        </p:spPr>
      </p:pic>
      <p:sp>
        <p:nvSpPr>
          <p:cNvPr id="8" name="Slide Number Placeholder 5">
            <a:extLst>
              <a:ext uri="{FF2B5EF4-FFF2-40B4-BE49-F238E27FC236}">
                <a16:creationId xmlns:a16="http://schemas.microsoft.com/office/drawing/2014/main" id="{681DE145-0773-475C-A899-FDAD95DBE32D}"/>
              </a:ext>
            </a:extLst>
          </p:cNvPr>
          <p:cNvSpPr>
            <a:spLocks noGrp="1"/>
          </p:cNvSpPr>
          <p:nvPr>
            <p:ph type="sldNum" sz="quarter" idx="4"/>
          </p:nvPr>
        </p:nvSpPr>
        <p:spPr>
          <a:xfrm>
            <a:off x="18660931" y="12808581"/>
            <a:ext cx="5486400" cy="730250"/>
          </a:xfrm>
          <a:prstGeom prst="rect">
            <a:avLst/>
          </a:prstGeom>
        </p:spPr>
        <p:txBody>
          <a:bodyPr vert="horz" lIns="91440" tIns="45720" rIns="91440" bIns="45720" rtlCol="0" anchor="ctr"/>
          <a:lstStyle>
            <a:lvl1pPr algn="r">
              <a:defRPr sz="2400">
                <a:solidFill>
                  <a:schemeClr val="tx1">
                    <a:tint val="75000"/>
                  </a:schemeClr>
                </a:solidFill>
              </a:defRPr>
            </a:lvl1pPr>
          </a:lstStyle>
          <a:p>
            <a:fld id="{48F63A3B-78C7-47BE-AE5E-E10140E04643}" type="slidenum">
              <a:rPr lang="en-US" smtClean="0"/>
              <a:t>‹#›</a:t>
            </a:fld>
            <a:endParaRPr lang="en-US" dirty="0"/>
          </a:p>
        </p:txBody>
      </p:sp>
      <p:sp>
        <p:nvSpPr>
          <p:cNvPr id="11" name="Text Placeholder 9">
            <a:extLst>
              <a:ext uri="{FF2B5EF4-FFF2-40B4-BE49-F238E27FC236}">
                <a16:creationId xmlns:a16="http://schemas.microsoft.com/office/drawing/2014/main" id="{30B07C81-BCA4-437F-8839-EEB31D838AD7}"/>
              </a:ext>
            </a:extLst>
          </p:cNvPr>
          <p:cNvSpPr>
            <a:spLocks noGrp="1"/>
          </p:cNvSpPr>
          <p:nvPr>
            <p:ph type="body" sz="quarter" idx="11" hasCustomPrompt="1"/>
          </p:nvPr>
        </p:nvSpPr>
        <p:spPr>
          <a:xfrm>
            <a:off x="1026075" y="811850"/>
            <a:ext cx="16252267" cy="1547813"/>
          </a:xfrm>
        </p:spPr>
        <p:txBody>
          <a:bodyPr>
            <a:noAutofit/>
          </a:bodyPr>
          <a:lstStyle>
            <a:lvl1pPr marL="0" indent="0">
              <a:buNone/>
              <a:defRPr sz="12000"/>
            </a:lvl1pPr>
          </a:lstStyle>
          <a:p>
            <a:pPr lvl="0"/>
            <a:r>
              <a:rPr lang="en-US" dirty="0"/>
              <a:t>TITLE</a:t>
            </a:r>
          </a:p>
        </p:txBody>
      </p:sp>
    </p:spTree>
    <p:extLst>
      <p:ext uri="{BB962C8B-B14F-4D97-AF65-F5344CB8AC3E}">
        <p14:creationId xmlns:p14="http://schemas.microsoft.com/office/powerpoint/2010/main" val="18279116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descr="A picture containing drawing&#10;&#10;Description automatically generated">
            <a:extLst>
              <a:ext uri="{FF2B5EF4-FFF2-40B4-BE49-F238E27FC236}">
                <a16:creationId xmlns:a16="http://schemas.microsoft.com/office/drawing/2014/main" id="{F865D050-A3DE-4E1A-B7F8-1601E29BF2E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6669" y="12799510"/>
            <a:ext cx="2879461" cy="739321"/>
          </a:xfrm>
          <a:prstGeom prst="rect">
            <a:avLst/>
          </a:prstGeom>
        </p:spPr>
      </p:pic>
      <p:sp>
        <p:nvSpPr>
          <p:cNvPr id="8" name="Slide Number Placeholder 5">
            <a:extLst>
              <a:ext uri="{FF2B5EF4-FFF2-40B4-BE49-F238E27FC236}">
                <a16:creationId xmlns:a16="http://schemas.microsoft.com/office/drawing/2014/main" id="{A90E72A2-6D8F-4302-B0E0-B12D6A720BF4}"/>
              </a:ext>
            </a:extLst>
          </p:cNvPr>
          <p:cNvSpPr>
            <a:spLocks noGrp="1"/>
          </p:cNvSpPr>
          <p:nvPr>
            <p:ph type="sldNum" sz="quarter" idx="4"/>
          </p:nvPr>
        </p:nvSpPr>
        <p:spPr>
          <a:xfrm>
            <a:off x="18660931" y="12808581"/>
            <a:ext cx="5486400" cy="730250"/>
          </a:xfrm>
          <a:prstGeom prst="rect">
            <a:avLst/>
          </a:prstGeom>
        </p:spPr>
        <p:txBody>
          <a:bodyPr vert="horz" lIns="91440" tIns="45720" rIns="91440" bIns="45720" rtlCol="0" anchor="ctr"/>
          <a:lstStyle>
            <a:lvl1pPr algn="r">
              <a:defRPr sz="2400">
                <a:solidFill>
                  <a:schemeClr val="tx1">
                    <a:tint val="75000"/>
                  </a:schemeClr>
                </a:solidFill>
              </a:defRPr>
            </a:lvl1pPr>
          </a:lstStyle>
          <a:p>
            <a:fld id="{48F63A3B-78C7-47BE-AE5E-E10140E04643}" type="slidenum">
              <a:rPr lang="en-US" smtClean="0"/>
              <a:t>‹#›</a:t>
            </a:fld>
            <a:endParaRPr lang="en-US" dirty="0"/>
          </a:p>
        </p:txBody>
      </p:sp>
    </p:spTree>
    <p:extLst>
      <p:ext uri="{BB962C8B-B14F-4D97-AF65-F5344CB8AC3E}">
        <p14:creationId xmlns:p14="http://schemas.microsoft.com/office/powerpoint/2010/main" val="7072773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676400" y="3651250"/>
            <a:ext cx="10363200" cy="87026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2344400" y="3651250"/>
            <a:ext cx="10363200" cy="87026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descr="A picture containing drawing&#10;&#10;Description automatically generated">
            <a:extLst>
              <a:ext uri="{FF2B5EF4-FFF2-40B4-BE49-F238E27FC236}">
                <a16:creationId xmlns:a16="http://schemas.microsoft.com/office/drawing/2014/main" id="{85CFE329-1107-46CC-88A9-88DA1A25046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6669" y="12799510"/>
            <a:ext cx="2879461" cy="739321"/>
          </a:xfrm>
          <a:prstGeom prst="rect">
            <a:avLst/>
          </a:prstGeom>
        </p:spPr>
      </p:pic>
      <p:sp>
        <p:nvSpPr>
          <p:cNvPr id="9" name="Slide Number Placeholder 5">
            <a:extLst>
              <a:ext uri="{FF2B5EF4-FFF2-40B4-BE49-F238E27FC236}">
                <a16:creationId xmlns:a16="http://schemas.microsoft.com/office/drawing/2014/main" id="{B2F34C93-4311-46AB-980F-900CD6AD0918}"/>
              </a:ext>
            </a:extLst>
          </p:cNvPr>
          <p:cNvSpPr>
            <a:spLocks noGrp="1"/>
          </p:cNvSpPr>
          <p:nvPr>
            <p:ph type="sldNum" sz="quarter" idx="4"/>
          </p:nvPr>
        </p:nvSpPr>
        <p:spPr>
          <a:xfrm>
            <a:off x="18660931" y="12808581"/>
            <a:ext cx="5486400" cy="730250"/>
          </a:xfrm>
          <a:prstGeom prst="rect">
            <a:avLst/>
          </a:prstGeom>
        </p:spPr>
        <p:txBody>
          <a:bodyPr vert="horz" lIns="91440" tIns="45720" rIns="91440" bIns="45720" rtlCol="0" anchor="ctr"/>
          <a:lstStyle>
            <a:lvl1pPr algn="r">
              <a:defRPr sz="2400">
                <a:solidFill>
                  <a:schemeClr val="tx1">
                    <a:tint val="75000"/>
                  </a:schemeClr>
                </a:solidFill>
              </a:defRPr>
            </a:lvl1pPr>
          </a:lstStyle>
          <a:p>
            <a:fld id="{48F63A3B-78C7-47BE-AE5E-E10140E04643}" type="slidenum">
              <a:rPr lang="en-US" smtClean="0"/>
              <a:t>‹#›</a:t>
            </a:fld>
            <a:endParaRPr lang="en-US" dirty="0"/>
          </a:p>
        </p:txBody>
      </p:sp>
    </p:spTree>
    <p:extLst>
      <p:ext uri="{BB962C8B-B14F-4D97-AF65-F5344CB8AC3E}">
        <p14:creationId xmlns:p14="http://schemas.microsoft.com/office/powerpoint/2010/main" val="16718374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76400" y="730251"/>
            <a:ext cx="21031200" cy="265112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676400" y="3651250"/>
            <a:ext cx="21031200" cy="870267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676400" y="12712701"/>
            <a:ext cx="5486400" cy="730250"/>
          </a:xfrm>
          <a:prstGeom prst="rect">
            <a:avLst/>
          </a:prstGeom>
        </p:spPr>
        <p:txBody>
          <a:bodyPr vert="horz" lIns="91440" tIns="45720" rIns="91440" bIns="45720" rtlCol="0" anchor="ctr"/>
          <a:lstStyle>
            <a:lvl1pPr algn="l">
              <a:defRPr sz="24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8077200" y="12712701"/>
            <a:ext cx="8229600" cy="730250"/>
          </a:xfrm>
          <a:prstGeom prst="rect">
            <a:avLst/>
          </a:prstGeom>
        </p:spPr>
        <p:txBody>
          <a:bodyPr vert="horz" lIns="91440" tIns="45720" rIns="91440" bIns="45720" rtlCol="0" anchor="ctr"/>
          <a:lstStyle>
            <a:lvl1pPr algn="ctr">
              <a:defRPr sz="24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7221200" y="12712701"/>
            <a:ext cx="5486400" cy="730250"/>
          </a:xfrm>
          <a:prstGeom prst="rect">
            <a:avLst/>
          </a:prstGeom>
        </p:spPr>
        <p:txBody>
          <a:bodyPr vert="horz" lIns="91440" tIns="45720" rIns="91440" bIns="45720" rtlCol="0" anchor="ctr"/>
          <a:lstStyle>
            <a:lvl1pPr algn="r">
              <a:defRPr sz="2400">
                <a:solidFill>
                  <a:schemeClr val="tx1">
                    <a:tint val="75000"/>
                  </a:schemeClr>
                </a:solidFill>
              </a:defRPr>
            </a:lvl1pPr>
          </a:lstStyle>
          <a:p>
            <a:fld id="{48F63A3B-78C7-47BE-AE5E-E10140E04643}" type="slidenum">
              <a:rPr lang="en-US" smtClean="0"/>
              <a:t>‹#›</a:t>
            </a:fld>
            <a:endParaRPr lang="en-US" dirty="0"/>
          </a:p>
        </p:txBody>
      </p:sp>
    </p:spTree>
    <p:extLst>
      <p:ext uri="{BB962C8B-B14F-4D97-AF65-F5344CB8AC3E}">
        <p14:creationId xmlns:p14="http://schemas.microsoft.com/office/powerpoint/2010/main" val="3018527764"/>
      </p:ext>
    </p:extLst>
  </p:cSld>
  <p:clrMap bg1="lt1" tx1="dk1" bg2="lt2" tx2="dk2" accent1="accent1" accent2="accent2" accent3="accent3" accent4="accent4" accent5="accent5" accent6="accent6" hlink="hlink" folHlink="folHlink"/>
  <p:sldLayoutIdLst>
    <p:sldLayoutId id="2147483820" r:id="rId1"/>
    <p:sldLayoutId id="2147483819" r:id="rId2"/>
    <p:sldLayoutId id="2147483807" r:id="rId3"/>
    <p:sldLayoutId id="2147483821" r:id="rId4"/>
    <p:sldLayoutId id="2147483816" r:id="rId5"/>
    <p:sldLayoutId id="2147483817" r:id="rId6"/>
    <p:sldLayoutId id="2147483818" r:id="rId7"/>
    <p:sldLayoutId id="2147483795" r:id="rId8"/>
    <p:sldLayoutId id="2147483797" r:id="rId9"/>
    <p:sldLayoutId id="2147483798" r:id="rId10"/>
    <p:sldLayoutId id="2147483799" r:id="rId11"/>
    <p:sldLayoutId id="2147483800" r:id="rId12"/>
    <p:sldLayoutId id="2147483801" r:id="rId13"/>
  </p:sldLayoutIdLst>
  <p:hf hdr="0" ftr="0" dt="0"/>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is.gd/vrrsupportclinicrequest" TargetMode="External"/><Relationship Id="rId2" Type="http://schemas.openxmlformats.org/officeDocument/2006/relationships/hyperlink" Target="https://zoom.us/j/98747556017" TargetMode="External"/><Relationship Id="rId1" Type="http://schemas.openxmlformats.org/officeDocument/2006/relationships/slideLayout" Target="../slideLayouts/slideLayout3.xml"/><Relationship Id="rId4" Type="http://schemas.openxmlformats.org/officeDocument/2006/relationships/hyperlink" Target="mailto:VICTR.Resource.Request@vanderbilt.edu"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mailto:lesa.black@vumc.org" TargetMode="External"/><Relationship Id="rId2" Type="http://schemas.openxmlformats.org/officeDocument/2006/relationships/hyperlink" Target="mailto:victr.resource.request@vumc.org" TargetMode="External"/><Relationship Id="rId1" Type="http://schemas.openxmlformats.org/officeDocument/2006/relationships/slideLayout" Target="../slideLayouts/slideLayout3.xml"/><Relationship Id="rId5" Type="http://schemas.openxmlformats.org/officeDocument/2006/relationships/hyperlink" Target="mailto:annette.lantz@vumc.org" TargetMode="External"/><Relationship Id="rId4" Type="http://schemas.openxmlformats.org/officeDocument/2006/relationships/hyperlink" Target="mailto:christelle.scott@vumc.or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A03AE5B-049E-46D1-B1C3-B6E5125AA348}"/>
              </a:ext>
            </a:extLst>
          </p:cNvPr>
          <p:cNvSpPr>
            <a:spLocks noGrp="1"/>
          </p:cNvSpPr>
          <p:nvPr>
            <p:ph type="body" sz="quarter" idx="10"/>
          </p:nvPr>
        </p:nvSpPr>
        <p:spPr>
          <a:xfrm>
            <a:off x="5580116" y="6610353"/>
            <a:ext cx="13223767" cy="2720259"/>
          </a:xfrm>
        </p:spPr>
        <p:txBody>
          <a:bodyPr>
            <a:noAutofit/>
          </a:bodyPr>
          <a:lstStyle/>
          <a:p>
            <a:r>
              <a:rPr lang="en-US" sz="4400" b="1" dirty="0">
                <a:latin typeface="Arial Narrow" panose="020B0606020202030204" pitchFamily="34" charset="0"/>
                <a:ea typeface="ＭＳ Ｐゴシック" pitchFamily="-108" charset="-128"/>
              </a:rPr>
              <a:t>Pilot Funding Program Application Management</a:t>
            </a:r>
          </a:p>
          <a:p>
            <a:r>
              <a:rPr lang="en-US" sz="4400" dirty="0">
                <a:latin typeface="Arial Narrow" panose="020B0606020202030204" pitchFamily="34" charset="0"/>
                <a:ea typeface="ＭＳ Ｐゴシック" pitchFamily="-108" charset="-128"/>
              </a:rPr>
              <a:t>Lesa Black, PhD</a:t>
            </a:r>
          </a:p>
          <a:p>
            <a:r>
              <a:rPr lang="en-US" sz="4400" dirty="0">
                <a:latin typeface="Arial Narrow" panose="020B0606020202030204" pitchFamily="34" charset="0"/>
                <a:ea typeface="ＭＳ Ｐゴシック" pitchFamily="-108" charset="-128"/>
              </a:rPr>
              <a:t>Research Services </a:t>
            </a:r>
            <a:r>
              <a:rPr lang="en-US" sz="4400">
                <a:latin typeface="Arial Narrow" panose="020B0606020202030204" pitchFamily="34" charset="0"/>
                <a:ea typeface="ＭＳ Ｐゴシック" pitchFamily="-108" charset="-128"/>
              </a:rPr>
              <a:t>Consultant III, </a:t>
            </a:r>
            <a:r>
              <a:rPr lang="en-US" sz="4400" dirty="0">
                <a:latin typeface="Arial Narrow" panose="020B0606020202030204" pitchFamily="34" charset="0"/>
                <a:ea typeface="ＭＳ Ｐゴシック" pitchFamily="-108" charset="-128"/>
              </a:rPr>
              <a:t>VICTR</a:t>
            </a:r>
          </a:p>
          <a:p>
            <a:endParaRPr lang="en-US" sz="4400" dirty="0"/>
          </a:p>
        </p:txBody>
      </p:sp>
      <p:pic>
        <p:nvPicPr>
          <p:cNvPr id="6" name="signature-logo" descr="VRR logo">
            <a:extLst>
              <a:ext uri="{FF2B5EF4-FFF2-40B4-BE49-F238E27FC236}">
                <a16:creationId xmlns:a16="http://schemas.microsoft.com/office/drawing/2014/main" id="{1C8231D7-2089-49BA-9B4E-D76C790E69B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69998" y="2783392"/>
            <a:ext cx="13668953" cy="2460411"/>
          </a:xfrm>
          <a:prstGeom prst="rect">
            <a:avLst/>
          </a:prstGeom>
          <a:noFill/>
          <a:ln>
            <a:noFill/>
          </a:ln>
        </p:spPr>
      </p:pic>
    </p:spTree>
    <p:extLst>
      <p:ext uri="{BB962C8B-B14F-4D97-AF65-F5344CB8AC3E}">
        <p14:creationId xmlns:p14="http://schemas.microsoft.com/office/powerpoint/2010/main" val="12460619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F51EF307-E6BD-4EF2-8A68-055E089A21F8}"/>
              </a:ext>
            </a:extLst>
          </p:cNvPr>
          <p:cNvPicPr>
            <a:picLocks noChangeAspect="1"/>
          </p:cNvPicPr>
          <p:nvPr/>
        </p:nvPicPr>
        <p:blipFill>
          <a:blip r:embed="rId2"/>
          <a:stretch>
            <a:fillRect/>
          </a:stretch>
        </p:blipFill>
        <p:spPr>
          <a:xfrm>
            <a:off x="1992667" y="1852445"/>
            <a:ext cx="5359855" cy="2547258"/>
          </a:xfrm>
          <a:prstGeom prst="rect">
            <a:avLst/>
          </a:prstGeom>
        </p:spPr>
      </p:pic>
      <p:pic>
        <p:nvPicPr>
          <p:cNvPr id="1026" name="Picture 2" descr="Money Clipart Transparent Background ">
            <a:extLst>
              <a:ext uri="{FF2B5EF4-FFF2-40B4-BE49-F238E27FC236}">
                <a16:creationId xmlns:a16="http://schemas.microsoft.com/office/drawing/2014/main" id="{6F6D3A0D-5A1C-455A-A882-5082F33D2B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27754" y="7524816"/>
            <a:ext cx="2847305" cy="3834884"/>
          </a:xfrm>
          <a:prstGeom prst="rect">
            <a:avLst/>
          </a:prstGeom>
          <a:noFill/>
          <a:extLst>
            <a:ext uri="{909E8E84-426E-40DD-AFC4-6F175D3DCCD1}">
              <a14:hiddenFill xmlns:a14="http://schemas.microsoft.com/office/drawing/2010/main">
                <a:solidFill>
                  <a:srgbClr val="FFFFFF"/>
                </a:solidFill>
              </a14:hiddenFill>
            </a:ext>
          </a:extLst>
        </p:spPr>
      </p:pic>
      <p:sp>
        <p:nvSpPr>
          <p:cNvPr id="15" name="Content Placeholder 3">
            <a:extLst>
              <a:ext uri="{FF2B5EF4-FFF2-40B4-BE49-F238E27FC236}">
                <a16:creationId xmlns:a16="http://schemas.microsoft.com/office/drawing/2014/main" id="{EE16640F-ECEC-4F99-A3F1-EC80DE7AB887}"/>
              </a:ext>
            </a:extLst>
          </p:cNvPr>
          <p:cNvSpPr txBox="1">
            <a:spLocks/>
          </p:cNvSpPr>
          <p:nvPr/>
        </p:nvSpPr>
        <p:spPr>
          <a:xfrm>
            <a:off x="6475447" y="2762946"/>
            <a:ext cx="12129795" cy="3731160"/>
          </a:xfrm>
          <a:prstGeom prst="rect">
            <a:avLst/>
          </a:prstGeom>
        </p:spPr>
        <p:txBody>
          <a:bodyPr>
            <a:noAutofit/>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914400" indent="-571500">
              <a:spcBef>
                <a:spcPts val="0"/>
              </a:spcBef>
              <a:spcAft>
                <a:spcPts val="0"/>
              </a:spcAft>
            </a:pPr>
            <a:r>
              <a:rPr lang="en-US" sz="4000" dirty="0">
                <a:latin typeface="Arial Narrow" panose="020B0606020202030204" pitchFamily="34" charset="0"/>
                <a:cs typeface="Arial" panose="020B0604020202020204" pitchFamily="34" charset="0"/>
              </a:rPr>
              <a:t>Pilot funding for clinical and translational hypothesis driven projects that involve human subjects, tissue, cell lines and/or information (e.g. medical records), and have application to human health</a:t>
            </a:r>
          </a:p>
          <a:p>
            <a:pPr marL="914400" indent="-571500">
              <a:spcBef>
                <a:spcPts val="0"/>
              </a:spcBef>
              <a:spcAft>
                <a:spcPts val="0"/>
              </a:spcAft>
            </a:pPr>
            <a:endParaRPr lang="en-US" sz="4000" dirty="0">
              <a:latin typeface="Arial Narrow" panose="020B0606020202030204" pitchFamily="34" charset="0"/>
              <a:cs typeface="Arial" panose="020B0604020202020204" pitchFamily="34" charset="0"/>
            </a:endParaRPr>
          </a:p>
          <a:p>
            <a:pPr marL="914400" indent="-571500">
              <a:spcBef>
                <a:spcPts val="0"/>
              </a:spcBef>
              <a:spcAft>
                <a:spcPts val="0"/>
              </a:spcAft>
            </a:pPr>
            <a:r>
              <a:rPr lang="en-US" sz="4000" dirty="0">
                <a:latin typeface="Arial Narrow" panose="020B0606020202030204" pitchFamily="34" charset="0"/>
                <a:cs typeface="Arial" panose="020B0604020202020204" pitchFamily="34" charset="0"/>
              </a:rPr>
              <a:t>VUMC, VU and MMC faculty, medical students and fellows are eligible to apply</a:t>
            </a:r>
          </a:p>
          <a:p>
            <a:pPr marL="914400" indent="-571500">
              <a:spcBef>
                <a:spcPts val="0"/>
              </a:spcBef>
              <a:spcAft>
                <a:spcPts val="0"/>
              </a:spcAft>
            </a:pPr>
            <a:endParaRPr lang="en-US" sz="4000" dirty="0">
              <a:latin typeface="Arial Narrow" panose="020B0606020202030204" pitchFamily="34" charset="0"/>
              <a:cs typeface="Arial" panose="020B0604020202020204" pitchFamily="34" charset="0"/>
            </a:endParaRPr>
          </a:p>
          <a:p>
            <a:pPr marL="914400" indent="-571500">
              <a:spcBef>
                <a:spcPts val="0"/>
              </a:spcBef>
              <a:spcAft>
                <a:spcPts val="0"/>
              </a:spcAft>
            </a:pPr>
            <a:r>
              <a:rPr lang="en-US" sz="4000" dirty="0">
                <a:latin typeface="Arial Narrow" panose="020B0606020202030204" pitchFamily="34" charset="0"/>
                <a:cs typeface="Arial" panose="020B0604020202020204" pitchFamily="34" charset="0"/>
              </a:rPr>
              <a:t>Available resources include labs, cores, supplies, studios, biostat, recruitment support, and more</a:t>
            </a:r>
          </a:p>
          <a:p>
            <a:pPr indent="0">
              <a:spcBef>
                <a:spcPts val="0"/>
              </a:spcBef>
              <a:spcAft>
                <a:spcPts val="0"/>
              </a:spcAft>
              <a:buNone/>
            </a:pPr>
            <a:endParaRPr lang="en-US" sz="4000" dirty="0">
              <a:latin typeface="Arial Narrow" panose="020B0606020202030204" pitchFamily="34" charset="0"/>
              <a:cs typeface="Arial" panose="020B0604020202020204" pitchFamily="34" charset="0"/>
            </a:endParaRPr>
          </a:p>
          <a:p>
            <a:pPr marL="914400" indent="-571500">
              <a:spcBef>
                <a:spcPts val="0"/>
              </a:spcBef>
              <a:spcAft>
                <a:spcPts val="0"/>
              </a:spcAft>
            </a:pPr>
            <a:r>
              <a:rPr lang="en-US" sz="4000" dirty="0">
                <a:latin typeface="Arial Narrow" panose="020B0606020202030204" pitchFamily="34" charset="0"/>
                <a:cs typeface="Arial" panose="020B0604020202020204" pitchFamily="34" charset="0"/>
              </a:rPr>
              <a:t>Access to the Clinical Research Center for Industry, NIH and foundation funded studies </a:t>
            </a:r>
          </a:p>
          <a:p>
            <a:pPr indent="0">
              <a:spcBef>
                <a:spcPts val="0"/>
              </a:spcBef>
              <a:spcAft>
                <a:spcPts val="0"/>
              </a:spcAft>
              <a:buNone/>
            </a:pPr>
            <a:endParaRPr lang="en-US" sz="4000" dirty="0">
              <a:latin typeface="Arial Narrow" panose="020B0606020202030204" pitchFamily="34" charset="0"/>
              <a:cs typeface="Arial" panose="020B0604020202020204" pitchFamily="34" charset="0"/>
            </a:endParaRPr>
          </a:p>
        </p:txBody>
      </p:sp>
    </p:spTree>
    <p:extLst>
      <p:ext uri="{BB962C8B-B14F-4D97-AF65-F5344CB8AC3E}">
        <p14:creationId xmlns:p14="http://schemas.microsoft.com/office/powerpoint/2010/main" val="12813209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CF39CB0-2865-4DCE-8F7E-821B6183EAC0}"/>
              </a:ext>
            </a:extLst>
          </p:cNvPr>
          <p:cNvPicPr>
            <a:picLocks noChangeAspect="1"/>
          </p:cNvPicPr>
          <p:nvPr/>
        </p:nvPicPr>
        <p:blipFill>
          <a:blip r:embed="rId2"/>
          <a:stretch>
            <a:fillRect/>
          </a:stretch>
        </p:blipFill>
        <p:spPr>
          <a:xfrm>
            <a:off x="9268990" y="4048222"/>
            <a:ext cx="14766666" cy="8935450"/>
          </a:xfrm>
          <a:prstGeom prst="rect">
            <a:avLst/>
          </a:prstGeom>
        </p:spPr>
      </p:pic>
      <p:sp>
        <p:nvSpPr>
          <p:cNvPr id="12" name="Text Placeholder 2">
            <a:extLst>
              <a:ext uri="{FF2B5EF4-FFF2-40B4-BE49-F238E27FC236}">
                <a16:creationId xmlns:a16="http://schemas.microsoft.com/office/drawing/2014/main" id="{FD723835-36DE-43B2-9B87-338A8C168CDA}"/>
              </a:ext>
            </a:extLst>
          </p:cNvPr>
          <p:cNvSpPr>
            <a:spLocks noGrp="1"/>
          </p:cNvSpPr>
          <p:nvPr>
            <p:ph type="body" sz="quarter" idx="10"/>
          </p:nvPr>
        </p:nvSpPr>
        <p:spPr>
          <a:xfrm>
            <a:off x="1533661" y="1119565"/>
            <a:ext cx="16847645" cy="1771650"/>
          </a:xfrm>
        </p:spPr>
        <p:txBody>
          <a:bodyPr>
            <a:normAutofit/>
          </a:bodyPr>
          <a:lstStyle/>
          <a:p>
            <a:r>
              <a:rPr lang="en-US" sz="7200" b="1" dirty="0">
                <a:latin typeface="Arial Narrow" panose="020B0606020202030204" pitchFamily="34" charset="0"/>
              </a:rPr>
              <a:t>Microsoft Office 365 Live Excel Spreadsheet</a:t>
            </a:r>
          </a:p>
        </p:txBody>
      </p:sp>
      <p:sp>
        <p:nvSpPr>
          <p:cNvPr id="13" name="Text Placeholder 3">
            <a:extLst>
              <a:ext uri="{FF2B5EF4-FFF2-40B4-BE49-F238E27FC236}">
                <a16:creationId xmlns:a16="http://schemas.microsoft.com/office/drawing/2014/main" id="{E7E63C62-F6DE-470D-8FBF-BE14FA36FE75}"/>
              </a:ext>
            </a:extLst>
          </p:cNvPr>
          <p:cNvSpPr>
            <a:spLocks noGrp="1"/>
          </p:cNvSpPr>
          <p:nvPr>
            <p:ph type="body" sz="quarter" idx="11"/>
          </p:nvPr>
        </p:nvSpPr>
        <p:spPr>
          <a:xfrm>
            <a:off x="1749019" y="3505857"/>
            <a:ext cx="6723177" cy="7410959"/>
          </a:xfrm>
        </p:spPr>
        <p:txBody>
          <a:bodyPr/>
          <a:lstStyle/>
          <a:p>
            <a:pPr marL="457200" indent="-457200">
              <a:buFont typeface="Arial" panose="020B0604020202020204" pitchFamily="34" charset="0"/>
              <a:buChar char="•"/>
            </a:pPr>
            <a:r>
              <a:rPr lang="en-US" sz="4400" dirty="0">
                <a:latin typeface="Arial Narrow" panose="020B0606020202030204" pitchFamily="34" charset="0"/>
              </a:rPr>
              <a:t>Each step of review process for applications has it’s own worksheet</a:t>
            </a:r>
          </a:p>
          <a:p>
            <a:pPr marL="457200" indent="-457200">
              <a:buFont typeface="Arial" panose="020B0604020202020204" pitchFamily="34" charset="0"/>
              <a:buChar char="•"/>
            </a:pPr>
            <a:r>
              <a:rPr lang="en-US" sz="4400" dirty="0">
                <a:latin typeface="Arial Narrow" panose="020B0606020202030204" pitchFamily="34" charset="0"/>
              </a:rPr>
              <a:t>Removes need for email communication</a:t>
            </a:r>
          </a:p>
          <a:p>
            <a:pPr marL="457200" indent="-457200">
              <a:buFont typeface="Arial" panose="020B0604020202020204" pitchFamily="34" charset="0"/>
              <a:buChar char="•"/>
            </a:pPr>
            <a:r>
              <a:rPr lang="en-US" sz="4400" dirty="0">
                <a:latin typeface="Arial Narrow" panose="020B0606020202030204" pitchFamily="34" charset="0"/>
              </a:rPr>
              <a:t>Color coded legend to note application needs</a:t>
            </a:r>
          </a:p>
          <a:p>
            <a:pPr marL="457200" indent="-457200">
              <a:buFont typeface="Arial" panose="020B0604020202020204" pitchFamily="34" charset="0"/>
              <a:buChar char="•"/>
            </a:pPr>
            <a:r>
              <a:rPr lang="en-US" sz="4400" dirty="0">
                <a:latin typeface="Arial Narrow" panose="020B0606020202030204" pitchFamily="34" charset="0"/>
              </a:rPr>
              <a:t>Work efficiently flows from one team member to the next in real-time</a:t>
            </a:r>
          </a:p>
          <a:p>
            <a:pPr algn="ctr"/>
            <a:endParaRPr lang="en-US" sz="3000" dirty="0"/>
          </a:p>
        </p:txBody>
      </p:sp>
    </p:spTree>
    <p:extLst>
      <p:ext uri="{BB962C8B-B14F-4D97-AF65-F5344CB8AC3E}">
        <p14:creationId xmlns:p14="http://schemas.microsoft.com/office/powerpoint/2010/main" val="37394761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2">
            <a:extLst>
              <a:ext uri="{FF2B5EF4-FFF2-40B4-BE49-F238E27FC236}">
                <a16:creationId xmlns:a16="http://schemas.microsoft.com/office/drawing/2014/main" id="{88B69886-1E17-4D8D-9045-9B791ED9D10C}"/>
              </a:ext>
            </a:extLst>
          </p:cNvPr>
          <p:cNvSpPr>
            <a:spLocks noGrp="1"/>
          </p:cNvSpPr>
          <p:nvPr>
            <p:ph type="body" sz="quarter" idx="10"/>
          </p:nvPr>
        </p:nvSpPr>
        <p:spPr>
          <a:xfrm>
            <a:off x="1533661" y="1119565"/>
            <a:ext cx="16847645" cy="1771650"/>
          </a:xfrm>
        </p:spPr>
        <p:txBody>
          <a:bodyPr>
            <a:normAutofit/>
          </a:bodyPr>
          <a:lstStyle/>
          <a:p>
            <a:pPr algn="l"/>
            <a:r>
              <a:rPr lang="en-US" sz="7200" b="1" dirty="0">
                <a:latin typeface="Arial Narrow" panose="020B0606020202030204" pitchFamily="34" charset="0"/>
              </a:rPr>
              <a:t>Trello Team Management</a:t>
            </a:r>
          </a:p>
        </p:txBody>
      </p:sp>
      <p:sp>
        <p:nvSpPr>
          <p:cNvPr id="10" name="Text Placeholder 3">
            <a:extLst>
              <a:ext uri="{FF2B5EF4-FFF2-40B4-BE49-F238E27FC236}">
                <a16:creationId xmlns:a16="http://schemas.microsoft.com/office/drawing/2014/main" id="{F23F85C9-931C-45B8-ABAC-8C886FC9BB9B}"/>
              </a:ext>
            </a:extLst>
          </p:cNvPr>
          <p:cNvSpPr>
            <a:spLocks noGrp="1"/>
          </p:cNvSpPr>
          <p:nvPr>
            <p:ph type="body" sz="quarter" idx="11"/>
          </p:nvPr>
        </p:nvSpPr>
        <p:spPr>
          <a:xfrm>
            <a:off x="1852536" y="2891215"/>
            <a:ext cx="6723177" cy="7410959"/>
          </a:xfrm>
        </p:spPr>
        <p:txBody>
          <a:bodyPr/>
          <a:lstStyle/>
          <a:p>
            <a:pPr marL="457200" indent="-457200">
              <a:buFont typeface="Arial" panose="020B0604020202020204" pitchFamily="34" charset="0"/>
              <a:buChar char="•"/>
            </a:pPr>
            <a:r>
              <a:rPr lang="en-US" sz="4400" dirty="0">
                <a:latin typeface="Arial Narrow" panose="020B0606020202030204" pitchFamily="34" charset="0"/>
              </a:rPr>
              <a:t>Each team member in a list</a:t>
            </a:r>
          </a:p>
          <a:p>
            <a:pPr marL="457200" indent="-457200">
              <a:buFont typeface="Arial" panose="020B0604020202020204" pitchFamily="34" charset="0"/>
              <a:buChar char="•"/>
            </a:pPr>
            <a:r>
              <a:rPr lang="en-US" sz="4400" dirty="0">
                <a:latin typeface="Arial Narrow" panose="020B0606020202030204" pitchFamily="34" charset="0"/>
              </a:rPr>
              <a:t>Each card of a list represents different team member evaluations, feedback, discussions</a:t>
            </a:r>
          </a:p>
        </p:txBody>
      </p:sp>
      <p:pic>
        <p:nvPicPr>
          <p:cNvPr id="12" name="Picture 11">
            <a:extLst>
              <a:ext uri="{FF2B5EF4-FFF2-40B4-BE49-F238E27FC236}">
                <a16:creationId xmlns:a16="http://schemas.microsoft.com/office/drawing/2014/main" id="{BE7BB970-F1BC-430C-9A42-EBB3F3033AFD}"/>
              </a:ext>
            </a:extLst>
          </p:cNvPr>
          <p:cNvPicPr>
            <a:picLocks/>
          </p:cNvPicPr>
          <p:nvPr/>
        </p:nvPicPr>
        <p:blipFill rotWithShape="1">
          <a:blip r:embed="rId2"/>
          <a:srcRect r="8551"/>
          <a:stretch/>
        </p:blipFill>
        <p:spPr>
          <a:xfrm>
            <a:off x="8894588" y="2891215"/>
            <a:ext cx="15337521" cy="10468947"/>
          </a:xfrm>
          <a:prstGeom prst="rect">
            <a:avLst/>
          </a:prstGeom>
        </p:spPr>
      </p:pic>
    </p:spTree>
    <p:extLst>
      <p:ext uri="{BB962C8B-B14F-4D97-AF65-F5344CB8AC3E}">
        <p14:creationId xmlns:p14="http://schemas.microsoft.com/office/powerpoint/2010/main" val="17938531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9E0483A-4595-4326-B9F4-582EE62CA221}"/>
              </a:ext>
            </a:extLst>
          </p:cNvPr>
          <p:cNvSpPr>
            <a:spLocks noGrp="1"/>
          </p:cNvSpPr>
          <p:nvPr>
            <p:ph type="sldNum" sz="quarter" idx="4"/>
          </p:nvPr>
        </p:nvSpPr>
        <p:spPr/>
        <p:txBody>
          <a:bodyPr/>
          <a:lstStyle/>
          <a:p>
            <a:fld id="{48F63A3B-78C7-47BE-AE5E-E10140E04643}" type="slidenum">
              <a:rPr lang="en-US" smtClean="0"/>
              <a:t>5</a:t>
            </a:fld>
            <a:endParaRPr lang="en-US" dirty="0"/>
          </a:p>
        </p:txBody>
      </p:sp>
      <p:sp>
        <p:nvSpPr>
          <p:cNvPr id="3" name="Text Placeholder 2">
            <a:extLst>
              <a:ext uri="{FF2B5EF4-FFF2-40B4-BE49-F238E27FC236}">
                <a16:creationId xmlns:a16="http://schemas.microsoft.com/office/drawing/2014/main" id="{5590B27D-6B1B-47BB-ABAC-4DD046DBAE96}"/>
              </a:ext>
            </a:extLst>
          </p:cNvPr>
          <p:cNvSpPr>
            <a:spLocks noGrp="1"/>
          </p:cNvSpPr>
          <p:nvPr>
            <p:ph type="body" sz="quarter" idx="10"/>
          </p:nvPr>
        </p:nvSpPr>
        <p:spPr>
          <a:xfrm>
            <a:off x="4494177" y="1972411"/>
            <a:ext cx="15291881" cy="1661057"/>
          </a:xfrm>
        </p:spPr>
        <p:txBody>
          <a:bodyPr>
            <a:noAutofit/>
          </a:bodyPr>
          <a:lstStyle/>
          <a:p>
            <a:r>
              <a:rPr lang="en-US" sz="7200" b="1" dirty="0">
                <a:latin typeface="Arial Narrow" panose="020B0606020202030204" pitchFamily="34" charset="0"/>
              </a:rPr>
              <a:t>Overviews and Support Clinics</a:t>
            </a:r>
            <a:endParaRPr lang="en-US" sz="7200" dirty="0">
              <a:latin typeface="Arial Narrow" panose="020B0606020202030204" pitchFamily="34" charset="0"/>
            </a:endParaRPr>
          </a:p>
        </p:txBody>
      </p:sp>
      <p:sp>
        <p:nvSpPr>
          <p:cNvPr id="4" name="Text Placeholder 3">
            <a:extLst>
              <a:ext uri="{FF2B5EF4-FFF2-40B4-BE49-F238E27FC236}">
                <a16:creationId xmlns:a16="http://schemas.microsoft.com/office/drawing/2014/main" id="{FF821BD3-CDD0-4292-9619-09C1677E6319}"/>
              </a:ext>
            </a:extLst>
          </p:cNvPr>
          <p:cNvSpPr>
            <a:spLocks noGrp="1"/>
          </p:cNvSpPr>
          <p:nvPr>
            <p:ph type="body" sz="quarter" idx="11"/>
          </p:nvPr>
        </p:nvSpPr>
        <p:spPr>
          <a:xfrm>
            <a:off x="4219363" y="3633468"/>
            <a:ext cx="15945274" cy="7723762"/>
          </a:xfrm>
        </p:spPr>
        <p:txBody>
          <a:bodyPr/>
          <a:lstStyle/>
          <a:p>
            <a:pPr algn="ctr">
              <a:lnSpc>
                <a:spcPct val="100000"/>
              </a:lnSpc>
              <a:spcBef>
                <a:spcPct val="0"/>
              </a:spcBef>
              <a:spcAft>
                <a:spcPct val="0"/>
              </a:spcAft>
            </a:pPr>
            <a:r>
              <a:rPr lang="en-US" altLang="en-US" sz="3600" b="1" dirty="0">
                <a:solidFill>
                  <a:schemeClr val="accent2">
                    <a:lumMod val="75000"/>
                  </a:schemeClr>
                </a:solidFill>
                <a:latin typeface="Arial Narrow" panose="020B0606020202030204" pitchFamily="34" charset="0"/>
              </a:rPr>
              <a:t>Monthly VICTR Funding Overviews</a:t>
            </a:r>
          </a:p>
          <a:p>
            <a:pPr algn="ctr">
              <a:lnSpc>
                <a:spcPct val="100000"/>
              </a:lnSpc>
              <a:spcBef>
                <a:spcPct val="0"/>
              </a:spcBef>
              <a:spcAft>
                <a:spcPct val="0"/>
              </a:spcAft>
            </a:pPr>
            <a:r>
              <a:rPr lang="en-US" altLang="en-US" sz="3600" dirty="0">
                <a:latin typeface="Arial Narrow" panose="020B0606020202030204" pitchFamily="34" charset="0"/>
              </a:rPr>
              <a:t>2</a:t>
            </a:r>
            <a:r>
              <a:rPr lang="en-US" altLang="en-US" sz="3600" baseline="30000" dirty="0">
                <a:latin typeface="Arial Narrow" panose="020B0606020202030204" pitchFamily="34" charset="0"/>
              </a:rPr>
              <a:t>nd</a:t>
            </a:r>
            <a:r>
              <a:rPr lang="en-US" altLang="en-US" sz="3600" dirty="0">
                <a:latin typeface="Arial Narrow" panose="020B0606020202030204" pitchFamily="34" charset="0"/>
              </a:rPr>
              <a:t> Monday of each Month  | 10:00am to 11:00am</a:t>
            </a:r>
          </a:p>
          <a:p>
            <a:pPr algn="ctr">
              <a:lnSpc>
                <a:spcPct val="100000"/>
              </a:lnSpc>
              <a:spcBef>
                <a:spcPct val="0"/>
              </a:spcBef>
              <a:spcAft>
                <a:spcPct val="0"/>
              </a:spcAft>
            </a:pPr>
            <a:r>
              <a:rPr lang="nl-NL" altLang="en-US" sz="3600" dirty="0">
                <a:latin typeface="Arial Narrow" panose="020B0606020202030204" pitchFamily="34" charset="0"/>
              </a:rPr>
              <a:t>Join Zoom Meeting: </a:t>
            </a:r>
            <a:r>
              <a:rPr lang="nl-NL" altLang="en-US" sz="3600" dirty="0">
                <a:latin typeface="Arial Narrow" panose="020B0606020202030204" pitchFamily="34" charset="0"/>
                <a:hlinkClick r:id="rId2"/>
              </a:rPr>
              <a:t>https://zoom.us/j/98747556017</a:t>
            </a:r>
            <a:r>
              <a:rPr lang="nl-NL" altLang="en-US" sz="3600" dirty="0">
                <a:latin typeface="Arial Narrow" panose="020B0606020202030204" pitchFamily="34" charset="0"/>
              </a:rPr>
              <a:t> </a:t>
            </a:r>
          </a:p>
          <a:p>
            <a:pPr algn="ctr">
              <a:lnSpc>
                <a:spcPct val="100000"/>
              </a:lnSpc>
              <a:spcBef>
                <a:spcPct val="0"/>
              </a:spcBef>
              <a:spcAft>
                <a:spcPct val="0"/>
              </a:spcAft>
            </a:pPr>
            <a:r>
              <a:rPr lang="nl-NL" altLang="en-US" sz="3600" dirty="0">
                <a:latin typeface="Arial Narrow" panose="020B0606020202030204" pitchFamily="34" charset="0"/>
              </a:rPr>
              <a:t>Meeting ID: 987 4755 6017 | </a:t>
            </a:r>
            <a:r>
              <a:rPr lang="en-US" sz="3200" b="0" i="0" dirty="0">
                <a:solidFill>
                  <a:srgbClr val="000000"/>
                </a:solidFill>
                <a:effectLst/>
                <a:latin typeface="Arial" panose="020B0604020202020204" pitchFamily="34" charset="0"/>
              </a:rPr>
              <a:t>+1 312 626 6799 US</a:t>
            </a:r>
          </a:p>
          <a:p>
            <a:pPr algn="ctr">
              <a:lnSpc>
                <a:spcPct val="100000"/>
              </a:lnSpc>
              <a:spcBef>
                <a:spcPct val="0"/>
              </a:spcBef>
              <a:spcAft>
                <a:spcPct val="0"/>
              </a:spcAft>
            </a:pPr>
            <a:r>
              <a:rPr lang="en-US" altLang="en-US" sz="3600" dirty="0">
                <a:latin typeface="Arial Narrow" panose="020B0606020202030204" pitchFamily="34" charset="0"/>
              </a:rPr>
              <a:t>No Registration Required</a:t>
            </a:r>
          </a:p>
          <a:p>
            <a:pPr algn="ctr">
              <a:lnSpc>
                <a:spcPct val="100000"/>
              </a:lnSpc>
              <a:spcBef>
                <a:spcPct val="0"/>
              </a:spcBef>
              <a:spcAft>
                <a:spcPct val="0"/>
              </a:spcAft>
            </a:pPr>
            <a:endParaRPr lang="en-US" altLang="en-US" sz="3600" dirty="0">
              <a:latin typeface="Arial Narrow" panose="020B0606020202030204" pitchFamily="34" charset="0"/>
            </a:endParaRPr>
          </a:p>
          <a:p>
            <a:pPr algn="ctr">
              <a:lnSpc>
                <a:spcPct val="100000"/>
              </a:lnSpc>
              <a:spcBef>
                <a:spcPct val="0"/>
              </a:spcBef>
              <a:spcAft>
                <a:spcPct val="0"/>
              </a:spcAft>
            </a:pPr>
            <a:endParaRPr lang="en-US" altLang="en-US" sz="800" dirty="0">
              <a:latin typeface="Arial Narrow" panose="020B0606020202030204" pitchFamily="34" charset="0"/>
            </a:endParaRPr>
          </a:p>
          <a:p>
            <a:pPr algn="ctr">
              <a:spcBef>
                <a:spcPct val="0"/>
              </a:spcBef>
              <a:spcAft>
                <a:spcPct val="0"/>
              </a:spcAft>
            </a:pPr>
            <a:endParaRPr lang="en-US" altLang="en-US" sz="900" b="1" dirty="0">
              <a:solidFill>
                <a:srgbClr val="CC9933"/>
              </a:solidFill>
              <a:latin typeface="Arial Narrow" panose="020B0606020202030204" pitchFamily="34" charset="0"/>
            </a:endParaRPr>
          </a:p>
          <a:p>
            <a:pPr algn="ctr">
              <a:spcBef>
                <a:spcPct val="0"/>
              </a:spcBef>
              <a:spcAft>
                <a:spcPct val="0"/>
              </a:spcAft>
            </a:pPr>
            <a:r>
              <a:rPr lang="en-US" altLang="en-US" sz="3600" b="1" dirty="0">
                <a:solidFill>
                  <a:schemeClr val="accent2">
                    <a:lumMod val="75000"/>
                  </a:schemeClr>
                </a:solidFill>
                <a:latin typeface="Arial Narrow" panose="020B0606020202030204" pitchFamily="34" charset="0"/>
              </a:rPr>
              <a:t>Individual Support Clinics</a:t>
            </a:r>
            <a:endParaRPr lang="en-US" altLang="en-US" sz="3600" dirty="0">
              <a:solidFill>
                <a:schemeClr val="accent2">
                  <a:lumMod val="75000"/>
                </a:schemeClr>
              </a:solidFill>
              <a:latin typeface="Arial Narrow" panose="020B0606020202030204" pitchFamily="34" charset="0"/>
            </a:endParaRPr>
          </a:p>
          <a:p>
            <a:pPr algn="ctr">
              <a:spcBef>
                <a:spcPct val="0"/>
              </a:spcBef>
              <a:spcAft>
                <a:spcPct val="0"/>
              </a:spcAft>
            </a:pPr>
            <a:r>
              <a:rPr lang="en-US" altLang="en-US" sz="3600" dirty="0">
                <a:latin typeface="Arial Narrow" panose="020B0606020202030204" pitchFamily="34" charset="0"/>
              </a:rPr>
              <a:t>Receive assistance with VICTR funding applications and </a:t>
            </a:r>
          </a:p>
          <a:p>
            <a:pPr algn="ctr">
              <a:spcBef>
                <a:spcPct val="0"/>
              </a:spcBef>
              <a:spcAft>
                <a:spcPct val="0"/>
              </a:spcAft>
            </a:pPr>
            <a:r>
              <a:rPr lang="en-US" altLang="en-US" sz="3600" dirty="0">
                <a:latin typeface="Arial Narrow" panose="020B0606020202030204" pitchFamily="34" charset="0"/>
              </a:rPr>
              <a:t>questions about VICTR resources. </a:t>
            </a:r>
          </a:p>
          <a:p>
            <a:pPr algn="ctr">
              <a:spcBef>
                <a:spcPct val="0"/>
              </a:spcBef>
              <a:spcAft>
                <a:spcPct val="0"/>
              </a:spcAft>
            </a:pPr>
            <a:r>
              <a:rPr lang="en-US" altLang="en-US" sz="3600" u="sng" dirty="0">
                <a:latin typeface="Arial Narrow" panose="020B0606020202030204" pitchFamily="34" charset="0"/>
                <a:hlinkClick r:id="rId3"/>
              </a:rPr>
              <a:t>https://is.gd/vrrsupportclinicrequest</a:t>
            </a:r>
            <a:r>
              <a:rPr lang="en-US" altLang="en-US" sz="3600" dirty="0">
                <a:latin typeface="Arial Narrow" panose="020B0606020202030204" pitchFamily="34" charset="0"/>
              </a:rPr>
              <a:t> </a:t>
            </a:r>
          </a:p>
          <a:p>
            <a:pPr algn="ctr">
              <a:spcBef>
                <a:spcPct val="0"/>
              </a:spcBef>
              <a:spcAft>
                <a:spcPct val="0"/>
              </a:spcAft>
            </a:pPr>
            <a:endParaRPr lang="en-US" altLang="en-US" sz="3600" dirty="0">
              <a:latin typeface="Arial Narrow" panose="020B0606020202030204" pitchFamily="34" charset="0"/>
            </a:endParaRPr>
          </a:p>
          <a:p>
            <a:pPr algn="ctr">
              <a:spcBef>
                <a:spcPct val="0"/>
              </a:spcBef>
              <a:spcAft>
                <a:spcPct val="0"/>
              </a:spcAft>
            </a:pPr>
            <a:endParaRPr lang="en-US" altLang="en-US" sz="800" dirty="0">
              <a:latin typeface="Arial Narrow" panose="020B0606020202030204" pitchFamily="34" charset="0"/>
            </a:endParaRPr>
          </a:p>
          <a:p>
            <a:pPr algn="ctr"/>
            <a:r>
              <a:rPr lang="en-US" altLang="en-US" sz="3600" b="1" dirty="0">
                <a:latin typeface="Arial Narrow" panose="020B0606020202030204" pitchFamily="34" charset="0"/>
              </a:rPr>
              <a:t> </a:t>
            </a:r>
            <a:r>
              <a:rPr lang="en-US" altLang="en-US" sz="3600" b="1" dirty="0">
                <a:solidFill>
                  <a:schemeClr val="accent2">
                    <a:lumMod val="75000"/>
                  </a:schemeClr>
                </a:solidFill>
                <a:latin typeface="Arial Narrow" panose="020B0606020202030204" pitchFamily="34" charset="0"/>
              </a:rPr>
              <a:t>Group Training Sessions</a:t>
            </a:r>
            <a:endParaRPr lang="en-US" altLang="en-US" sz="3600" dirty="0">
              <a:solidFill>
                <a:schemeClr val="accent2">
                  <a:lumMod val="75000"/>
                </a:schemeClr>
              </a:solidFill>
              <a:latin typeface="Arial Narrow" panose="020B0606020202030204" pitchFamily="34" charset="0"/>
            </a:endParaRPr>
          </a:p>
          <a:p>
            <a:pPr algn="ctr">
              <a:spcBef>
                <a:spcPct val="0"/>
              </a:spcBef>
              <a:spcAft>
                <a:spcPct val="0"/>
              </a:spcAft>
            </a:pPr>
            <a:r>
              <a:rPr lang="en-US" altLang="en-US" sz="3600" dirty="0">
                <a:latin typeface="Arial Narrow" panose="020B0606020202030204" pitchFamily="34" charset="0"/>
              </a:rPr>
              <a:t>If you are interested in a group training session, please let us know at </a:t>
            </a:r>
          </a:p>
          <a:p>
            <a:pPr algn="ctr">
              <a:spcBef>
                <a:spcPct val="0"/>
              </a:spcBef>
              <a:spcAft>
                <a:spcPct val="0"/>
              </a:spcAft>
            </a:pPr>
            <a:r>
              <a:rPr lang="en-US" altLang="en-US" sz="3600" u="sng" dirty="0">
                <a:latin typeface="Arial Narrow" panose="020B0606020202030204" pitchFamily="34" charset="0"/>
                <a:hlinkClick r:id="rId4"/>
              </a:rPr>
              <a:t>VICTR.Resource.Request@vumc.org</a:t>
            </a:r>
            <a:r>
              <a:rPr lang="en-US" altLang="en-US" sz="3600" dirty="0">
                <a:latin typeface="Arial Narrow" panose="020B0606020202030204" pitchFamily="34" charset="0"/>
              </a:rPr>
              <a:t>  | (615) 322-8629</a:t>
            </a:r>
            <a:endParaRPr lang="en-US" sz="3600" dirty="0">
              <a:latin typeface="Arial Narrow" panose="020B0606020202030204" pitchFamily="34" charset="0"/>
            </a:endParaRPr>
          </a:p>
        </p:txBody>
      </p:sp>
    </p:spTree>
    <p:extLst>
      <p:ext uri="{BB962C8B-B14F-4D97-AF65-F5344CB8AC3E}">
        <p14:creationId xmlns:p14="http://schemas.microsoft.com/office/powerpoint/2010/main" val="30165193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9E0483A-4595-4326-B9F4-582EE62CA221}"/>
              </a:ext>
            </a:extLst>
          </p:cNvPr>
          <p:cNvSpPr>
            <a:spLocks noGrp="1"/>
          </p:cNvSpPr>
          <p:nvPr>
            <p:ph type="sldNum" sz="quarter" idx="4"/>
          </p:nvPr>
        </p:nvSpPr>
        <p:spPr/>
        <p:txBody>
          <a:bodyPr/>
          <a:lstStyle/>
          <a:p>
            <a:fld id="{48F63A3B-78C7-47BE-AE5E-E10140E04643}" type="slidenum">
              <a:rPr lang="en-US" smtClean="0"/>
              <a:t>6</a:t>
            </a:fld>
            <a:endParaRPr lang="en-US" dirty="0"/>
          </a:p>
        </p:txBody>
      </p:sp>
      <p:sp>
        <p:nvSpPr>
          <p:cNvPr id="3" name="Text Placeholder 2">
            <a:extLst>
              <a:ext uri="{FF2B5EF4-FFF2-40B4-BE49-F238E27FC236}">
                <a16:creationId xmlns:a16="http://schemas.microsoft.com/office/drawing/2014/main" id="{5590B27D-6B1B-47BB-ABAC-4DD046DBAE96}"/>
              </a:ext>
            </a:extLst>
          </p:cNvPr>
          <p:cNvSpPr>
            <a:spLocks noGrp="1"/>
          </p:cNvSpPr>
          <p:nvPr>
            <p:ph type="body" sz="quarter" idx="10"/>
          </p:nvPr>
        </p:nvSpPr>
        <p:spPr>
          <a:xfrm>
            <a:off x="8059266" y="1976052"/>
            <a:ext cx="8265466" cy="1661057"/>
          </a:xfrm>
        </p:spPr>
        <p:txBody>
          <a:bodyPr>
            <a:normAutofit/>
          </a:bodyPr>
          <a:lstStyle/>
          <a:p>
            <a:r>
              <a:rPr lang="en-US" altLang="en-US" sz="7200" b="1" dirty="0">
                <a:solidFill>
                  <a:schemeClr val="tx1">
                    <a:lumMod val="75000"/>
                    <a:lumOff val="25000"/>
                  </a:schemeClr>
                </a:solidFill>
                <a:latin typeface="Arial Narrow" panose="020B0606020202030204" pitchFamily="34" charset="0"/>
                <a:ea typeface="ＭＳ Ｐゴシック" panose="020B0600070205080204" pitchFamily="34" charset="-128"/>
              </a:rPr>
              <a:t>Contact Us</a:t>
            </a:r>
            <a:endParaRPr lang="en-US" sz="7200" dirty="0">
              <a:latin typeface="Arial Narrow" panose="020B0606020202030204" pitchFamily="34" charset="0"/>
            </a:endParaRPr>
          </a:p>
        </p:txBody>
      </p:sp>
      <p:sp>
        <p:nvSpPr>
          <p:cNvPr id="4" name="Text Placeholder 3">
            <a:extLst>
              <a:ext uri="{FF2B5EF4-FFF2-40B4-BE49-F238E27FC236}">
                <a16:creationId xmlns:a16="http://schemas.microsoft.com/office/drawing/2014/main" id="{FF821BD3-CDD0-4292-9619-09C1677E6319}"/>
              </a:ext>
            </a:extLst>
          </p:cNvPr>
          <p:cNvSpPr>
            <a:spLocks noGrp="1"/>
          </p:cNvSpPr>
          <p:nvPr>
            <p:ph type="body" sz="quarter" idx="11"/>
          </p:nvPr>
        </p:nvSpPr>
        <p:spPr>
          <a:xfrm>
            <a:off x="2114145" y="4038601"/>
            <a:ext cx="20155709" cy="8762742"/>
          </a:xfrm>
        </p:spPr>
        <p:txBody>
          <a:bodyPr/>
          <a:lstStyle/>
          <a:p>
            <a:pPr marL="457200" lvl="1" indent="0" algn="ctr" eaLnBrk="1" fontAlgn="auto" hangingPunct="1">
              <a:lnSpc>
                <a:spcPct val="100000"/>
              </a:lnSpc>
              <a:buFont typeface="Arial" panose="020B0604020202020204" pitchFamily="34" charset="0"/>
              <a:buNone/>
              <a:defRPr/>
            </a:pPr>
            <a:r>
              <a:rPr lang="en-US" sz="4400" b="1" dirty="0">
                <a:solidFill>
                  <a:schemeClr val="accent2">
                    <a:lumMod val="75000"/>
                  </a:schemeClr>
                </a:solidFill>
                <a:latin typeface="Arial Narrow" panose="020B0606020202030204" pitchFamily="34" charset="0"/>
              </a:rPr>
              <a:t>VICTR/SRC Administration Team</a:t>
            </a:r>
          </a:p>
          <a:p>
            <a:pPr marL="457200" lvl="1" indent="0" algn="ctr" eaLnBrk="1" fontAlgn="auto" hangingPunct="1">
              <a:lnSpc>
                <a:spcPct val="50000"/>
              </a:lnSpc>
              <a:buFont typeface="Arial" panose="020B0604020202020204" pitchFamily="34" charset="0"/>
              <a:buNone/>
              <a:defRPr/>
            </a:pPr>
            <a:r>
              <a:rPr lang="en-US" sz="4400" dirty="0">
                <a:solidFill>
                  <a:schemeClr val="tx1">
                    <a:lumMod val="75000"/>
                    <a:lumOff val="25000"/>
                  </a:schemeClr>
                </a:solidFill>
                <a:latin typeface="Arial Narrow" panose="020B0606020202030204" pitchFamily="34" charset="0"/>
              </a:rPr>
              <a:t>322-8629 </a:t>
            </a:r>
            <a:r>
              <a:rPr lang="en-US" sz="4400" dirty="0">
                <a:solidFill>
                  <a:schemeClr val="tx1">
                    <a:lumMod val="75000"/>
                    <a:lumOff val="25000"/>
                  </a:schemeClr>
                </a:solidFill>
                <a:latin typeface="Arial Narrow" panose="020B0606020202030204" pitchFamily="34" charset="0"/>
                <a:hlinkClick r:id="rId2"/>
              </a:rPr>
              <a:t>victr.resource.request@vumc.org</a:t>
            </a:r>
            <a:r>
              <a:rPr lang="en-US" sz="4400" dirty="0">
                <a:solidFill>
                  <a:schemeClr val="tx1">
                    <a:lumMod val="75000"/>
                    <a:lumOff val="25000"/>
                  </a:schemeClr>
                </a:solidFill>
                <a:latin typeface="Arial Narrow" panose="020B0606020202030204" pitchFamily="34" charset="0"/>
              </a:rPr>
              <a:t>  </a:t>
            </a:r>
          </a:p>
          <a:p>
            <a:pPr marL="457200" lvl="1" indent="0" algn="ctr" eaLnBrk="1" fontAlgn="auto" hangingPunct="1">
              <a:lnSpc>
                <a:spcPct val="50000"/>
              </a:lnSpc>
              <a:buFont typeface="Arial" panose="020B0604020202020204" pitchFamily="34" charset="0"/>
              <a:buNone/>
              <a:defRPr/>
            </a:pPr>
            <a:endParaRPr lang="en-US" sz="4400" dirty="0">
              <a:solidFill>
                <a:schemeClr val="tx1">
                  <a:lumMod val="75000"/>
                  <a:lumOff val="25000"/>
                </a:schemeClr>
              </a:solidFill>
              <a:latin typeface="Arial Narrow" panose="020B0606020202030204" pitchFamily="34" charset="0"/>
            </a:endParaRPr>
          </a:p>
          <a:p>
            <a:pPr marL="0" indent="0" algn="ctr" eaLnBrk="1" fontAlgn="auto" hangingPunct="1">
              <a:lnSpc>
                <a:spcPct val="50000"/>
              </a:lnSpc>
              <a:buFont typeface="Arial" charset="0"/>
              <a:buNone/>
              <a:defRPr/>
            </a:pPr>
            <a:r>
              <a:rPr lang="en-US" sz="4400" b="1" dirty="0">
                <a:solidFill>
                  <a:schemeClr val="tx1">
                    <a:lumMod val="75000"/>
                    <a:lumOff val="25000"/>
                  </a:schemeClr>
                </a:solidFill>
                <a:latin typeface="Arial Narrow" panose="020B0606020202030204" pitchFamily="34" charset="0"/>
              </a:rPr>
              <a:t>Lesa Black, PhD </a:t>
            </a:r>
            <a:r>
              <a:rPr lang="en-US" sz="4400" dirty="0">
                <a:solidFill>
                  <a:schemeClr val="tx1">
                    <a:lumMod val="75000"/>
                    <a:lumOff val="25000"/>
                  </a:schemeClr>
                </a:solidFill>
                <a:latin typeface="Arial Narrow" panose="020B0606020202030204" pitchFamily="34" charset="0"/>
              </a:rPr>
              <a:t>(Research Services Consultant III – Operations Manager)</a:t>
            </a:r>
          </a:p>
          <a:p>
            <a:pPr marL="0" indent="0" algn="ctr" eaLnBrk="1" fontAlgn="auto" hangingPunct="1">
              <a:lnSpc>
                <a:spcPct val="50000"/>
              </a:lnSpc>
              <a:buFont typeface="Arial" charset="0"/>
              <a:buNone/>
              <a:defRPr/>
            </a:pPr>
            <a:r>
              <a:rPr lang="en-US" sz="4400" dirty="0">
                <a:solidFill>
                  <a:schemeClr val="tx1">
                    <a:lumMod val="75000"/>
                    <a:lumOff val="25000"/>
                  </a:schemeClr>
                </a:solidFill>
                <a:latin typeface="Arial Narrow" panose="020B0606020202030204" pitchFamily="34" charset="0"/>
              </a:rPr>
              <a:t>343-1899 or </a:t>
            </a:r>
            <a:r>
              <a:rPr lang="en-US" sz="4400" dirty="0">
                <a:solidFill>
                  <a:schemeClr val="tx1">
                    <a:lumMod val="75000"/>
                    <a:lumOff val="25000"/>
                  </a:schemeClr>
                </a:solidFill>
                <a:latin typeface="Arial Narrow" panose="020B0606020202030204" pitchFamily="34" charset="0"/>
                <a:hlinkClick r:id="rId3"/>
              </a:rPr>
              <a:t>lesa.black@vumc.org</a:t>
            </a:r>
            <a:r>
              <a:rPr lang="en-US" sz="4400" dirty="0">
                <a:solidFill>
                  <a:schemeClr val="tx1">
                    <a:lumMod val="75000"/>
                    <a:lumOff val="25000"/>
                  </a:schemeClr>
                </a:solidFill>
                <a:latin typeface="Arial Narrow" panose="020B0606020202030204" pitchFamily="34" charset="0"/>
              </a:rPr>
              <a:t>  </a:t>
            </a:r>
          </a:p>
          <a:p>
            <a:pPr marL="0" indent="0" algn="ctr" eaLnBrk="1" fontAlgn="auto" hangingPunct="1">
              <a:lnSpc>
                <a:spcPct val="50000"/>
              </a:lnSpc>
              <a:buFont typeface="Arial" charset="0"/>
              <a:buNone/>
              <a:defRPr/>
            </a:pPr>
            <a:endParaRPr lang="en-US" sz="4400" dirty="0">
              <a:solidFill>
                <a:schemeClr val="tx1">
                  <a:lumMod val="75000"/>
                  <a:lumOff val="25000"/>
                </a:schemeClr>
              </a:solidFill>
              <a:latin typeface="Arial Narrow" panose="020B0606020202030204" pitchFamily="34" charset="0"/>
            </a:endParaRPr>
          </a:p>
          <a:p>
            <a:pPr marL="0" indent="0" algn="ctr" eaLnBrk="1" fontAlgn="auto" hangingPunct="1">
              <a:lnSpc>
                <a:spcPct val="50000"/>
              </a:lnSpc>
              <a:buFont typeface="Arial" charset="0"/>
              <a:buNone/>
              <a:defRPr/>
            </a:pPr>
            <a:r>
              <a:rPr lang="en-US" sz="4400" b="1" dirty="0">
                <a:solidFill>
                  <a:schemeClr val="tx1">
                    <a:lumMod val="75000"/>
                    <a:lumOff val="25000"/>
                  </a:schemeClr>
                </a:solidFill>
                <a:latin typeface="Arial Narrow" panose="020B0606020202030204" pitchFamily="34" charset="0"/>
              </a:rPr>
              <a:t>Christelle Scott </a:t>
            </a:r>
            <a:r>
              <a:rPr lang="en-US" sz="4400" dirty="0">
                <a:solidFill>
                  <a:schemeClr val="tx1">
                    <a:lumMod val="75000"/>
                    <a:lumOff val="25000"/>
                  </a:schemeClr>
                </a:solidFill>
                <a:latin typeface="Arial Narrow" panose="020B0606020202030204" pitchFamily="34" charset="0"/>
              </a:rPr>
              <a:t>(Health Policy Services Analyst II)</a:t>
            </a:r>
          </a:p>
          <a:p>
            <a:pPr marL="0" indent="0" algn="ctr" eaLnBrk="1" fontAlgn="auto" hangingPunct="1">
              <a:lnSpc>
                <a:spcPct val="50000"/>
              </a:lnSpc>
              <a:buFont typeface="Arial" charset="0"/>
              <a:buNone/>
              <a:defRPr/>
            </a:pPr>
            <a:r>
              <a:rPr lang="en-US" sz="4400" dirty="0">
                <a:solidFill>
                  <a:schemeClr val="tx1">
                    <a:lumMod val="75000"/>
                    <a:lumOff val="25000"/>
                  </a:schemeClr>
                </a:solidFill>
                <a:latin typeface="Arial Narrow" panose="020B0606020202030204" pitchFamily="34" charset="0"/>
              </a:rPr>
              <a:t>343-1745 or </a:t>
            </a:r>
            <a:r>
              <a:rPr lang="en-US" sz="4400" dirty="0">
                <a:solidFill>
                  <a:schemeClr val="tx1">
                    <a:lumMod val="75000"/>
                    <a:lumOff val="25000"/>
                  </a:schemeClr>
                </a:solidFill>
                <a:latin typeface="Arial Narrow" panose="020B0606020202030204" pitchFamily="34" charset="0"/>
                <a:hlinkClick r:id="rId4"/>
              </a:rPr>
              <a:t>christelle.scott@vumc.org</a:t>
            </a:r>
            <a:r>
              <a:rPr lang="en-US" sz="4400" dirty="0">
                <a:solidFill>
                  <a:schemeClr val="tx1">
                    <a:lumMod val="75000"/>
                    <a:lumOff val="25000"/>
                  </a:schemeClr>
                </a:solidFill>
                <a:latin typeface="Arial Narrow" panose="020B0606020202030204" pitchFamily="34" charset="0"/>
              </a:rPr>
              <a:t>    </a:t>
            </a:r>
          </a:p>
          <a:p>
            <a:pPr marL="0" indent="0" algn="ctr" eaLnBrk="1" fontAlgn="auto" hangingPunct="1">
              <a:lnSpc>
                <a:spcPct val="50000"/>
              </a:lnSpc>
              <a:buFont typeface="Arial" charset="0"/>
              <a:buNone/>
              <a:defRPr/>
            </a:pPr>
            <a:endParaRPr lang="en-US" sz="4400" dirty="0">
              <a:solidFill>
                <a:schemeClr val="tx1">
                  <a:lumMod val="75000"/>
                  <a:lumOff val="25000"/>
                </a:schemeClr>
              </a:solidFill>
              <a:latin typeface="Arial Narrow" panose="020B0606020202030204" pitchFamily="34" charset="0"/>
            </a:endParaRPr>
          </a:p>
          <a:p>
            <a:pPr marL="0" indent="0" algn="ctr" eaLnBrk="1" fontAlgn="auto" hangingPunct="1">
              <a:lnSpc>
                <a:spcPct val="50000"/>
              </a:lnSpc>
              <a:buFont typeface="Arial" charset="0"/>
              <a:buNone/>
              <a:defRPr/>
            </a:pPr>
            <a:r>
              <a:rPr lang="en-US" sz="4400" b="1" dirty="0">
                <a:solidFill>
                  <a:schemeClr val="tx1">
                    <a:lumMod val="75000"/>
                    <a:lumOff val="25000"/>
                  </a:schemeClr>
                </a:solidFill>
                <a:latin typeface="Arial Narrow" panose="020B0606020202030204" pitchFamily="34" charset="0"/>
              </a:rPr>
              <a:t>Annette Lantz</a:t>
            </a:r>
            <a:r>
              <a:rPr lang="en-US" sz="4400" dirty="0">
                <a:solidFill>
                  <a:schemeClr val="tx1">
                    <a:lumMod val="75000"/>
                    <a:lumOff val="25000"/>
                  </a:schemeClr>
                </a:solidFill>
                <a:latin typeface="Arial Narrow" panose="020B0606020202030204" pitchFamily="34" charset="0"/>
              </a:rPr>
              <a:t> (Scientific Review Analyst I)</a:t>
            </a:r>
          </a:p>
          <a:p>
            <a:pPr marL="0" indent="0" algn="ctr" eaLnBrk="1" fontAlgn="auto" hangingPunct="1">
              <a:lnSpc>
                <a:spcPct val="50000"/>
              </a:lnSpc>
              <a:buFont typeface="Arial" charset="0"/>
              <a:buNone/>
              <a:defRPr/>
            </a:pPr>
            <a:r>
              <a:rPr lang="en-US" sz="4400" dirty="0">
                <a:solidFill>
                  <a:schemeClr val="tx1">
                    <a:lumMod val="75000"/>
                    <a:lumOff val="25000"/>
                  </a:schemeClr>
                </a:solidFill>
                <a:latin typeface="Arial Narrow" panose="020B0606020202030204" pitchFamily="34" charset="0"/>
              </a:rPr>
              <a:t>322-8629 or </a:t>
            </a:r>
            <a:r>
              <a:rPr lang="en-US" sz="4400" dirty="0">
                <a:solidFill>
                  <a:schemeClr val="tx1">
                    <a:lumMod val="75000"/>
                    <a:lumOff val="25000"/>
                  </a:schemeClr>
                </a:solidFill>
                <a:latin typeface="Arial Narrow" panose="020B0606020202030204" pitchFamily="34" charset="0"/>
                <a:hlinkClick r:id="rId5"/>
              </a:rPr>
              <a:t>annette.lantz@vumc.org</a:t>
            </a:r>
            <a:r>
              <a:rPr lang="en-US" sz="4400" dirty="0">
                <a:solidFill>
                  <a:schemeClr val="tx1">
                    <a:lumMod val="75000"/>
                    <a:lumOff val="25000"/>
                  </a:schemeClr>
                </a:solidFill>
                <a:latin typeface="Arial Narrow" panose="020B0606020202030204" pitchFamily="34" charset="0"/>
              </a:rPr>
              <a:t> </a:t>
            </a:r>
          </a:p>
          <a:p>
            <a:pPr algn="ctr"/>
            <a:endParaRPr lang="en-US" sz="3000" dirty="0"/>
          </a:p>
        </p:txBody>
      </p:sp>
    </p:spTree>
    <p:extLst>
      <p:ext uri="{BB962C8B-B14F-4D97-AF65-F5344CB8AC3E}">
        <p14:creationId xmlns:p14="http://schemas.microsoft.com/office/powerpoint/2010/main" val="3056363757"/>
      </p:ext>
    </p:extLst>
  </p:cSld>
  <p:clrMapOvr>
    <a:masterClrMapping/>
  </p:clrMapOvr>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3B8EB7"/>
      </a:dk2>
      <a:lt2>
        <a:srgbClr val="DEDEDE"/>
      </a:lt2>
      <a:accent1>
        <a:srgbClr val="858585"/>
      </a:accent1>
      <a:accent2>
        <a:srgbClr val="ED7D31"/>
      </a:accent2>
      <a:accent3>
        <a:srgbClr val="858585"/>
      </a:accent3>
      <a:accent4>
        <a:srgbClr val="A6BA2F"/>
      </a:accent4>
      <a:accent5>
        <a:srgbClr val="FD8D02"/>
      </a:accent5>
      <a:accent6>
        <a:srgbClr val="FEC400"/>
      </a:accent6>
      <a:hlink>
        <a:srgbClr val="3E8BB7"/>
      </a:hlink>
      <a:folHlink>
        <a:srgbClr val="3E8BB7"/>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wtemplate" id="{2B2BDEC6-6EEE-4636-B73C-23DC292BB45B}" vid="{760D8AF8-8710-44F3-9FED-0CC8ED8CFF0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newtemplate</Template>
  <TotalTime>1026</TotalTime>
  <Words>339</Words>
  <Application>Microsoft Office PowerPoint</Application>
  <PresentationFormat>Custom</PresentationFormat>
  <Paragraphs>50</Paragraphs>
  <Slides>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vt:i4>
      </vt:variant>
    </vt:vector>
  </HeadingPairs>
  <TitlesOfParts>
    <vt:vector size="14" baseType="lpstr">
      <vt:lpstr>Arial</vt:lpstr>
      <vt:lpstr>Arial Narrow</vt:lpstr>
      <vt:lpstr>Calibri</vt:lpstr>
      <vt:lpstr>Calibri Light</vt:lpstr>
      <vt:lpstr>Montserrat ExtraBold</vt:lpstr>
      <vt:lpstr>Raleway Light</vt:lpstr>
      <vt:lpstr>Raleway Medium</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Vance, Meghan</dc:creator>
  <cp:lastModifiedBy>Black, Lesa R</cp:lastModifiedBy>
  <cp:revision>74</cp:revision>
  <dcterms:created xsi:type="dcterms:W3CDTF">2020-08-24T14:13:50Z</dcterms:created>
  <dcterms:modified xsi:type="dcterms:W3CDTF">2022-01-25T21:13:24Z</dcterms:modified>
</cp:coreProperties>
</file>