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9" r:id="rId2"/>
    <p:sldId id="2145727185" r:id="rId3"/>
    <p:sldId id="276" r:id="rId4"/>
    <p:sldId id="2145727204" r:id="rId5"/>
    <p:sldId id="318" r:id="rId6"/>
    <p:sldId id="2145727194" r:id="rId7"/>
    <p:sldId id="308" r:id="rId8"/>
    <p:sldId id="325" r:id="rId9"/>
    <p:sldId id="326" r:id="rId10"/>
    <p:sldId id="327" r:id="rId11"/>
    <p:sldId id="328" r:id="rId12"/>
    <p:sldId id="324" r:id="rId13"/>
    <p:sldId id="2145727193" r:id="rId14"/>
    <p:sldId id="2145727197" r:id="rId15"/>
    <p:sldId id="2145727198" r:id="rId16"/>
    <p:sldId id="2145727192" r:id="rId17"/>
    <p:sldId id="2145727195" r:id="rId18"/>
    <p:sldId id="2145727202" r:id="rId19"/>
    <p:sldId id="2145727203" r:id="rId20"/>
    <p:sldId id="2145727205" r:id="rId21"/>
    <p:sldId id="2145727207" r:id="rId22"/>
    <p:sldId id="258" r:id="rId23"/>
    <p:sldId id="2145727189" r:id="rId24"/>
    <p:sldId id="290" r:id="rId25"/>
    <p:sldId id="2145727190" r:id="rId26"/>
    <p:sldId id="214572720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6A78"/>
    <a:srgbClr val="BF9000"/>
    <a:srgbClr val="70AD47"/>
    <a:srgbClr val="FFBD59"/>
    <a:srgbClr val="EB5033"/>
    <a:srgbClr val="5E9B44"/>
    <a:srgbClr val="B4C4E0"/>
    <a:srgbClr val="29477A"/>
    <a:srgbClr val="FF00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yn, Susan M" userId="e16a4eb1-b5a3-43a0-8529-501b899c5d88" providerId="ADAL" clId="{AA9E66B9-1ABD-7E45-8094-EDFEE697D892}"/>
    <pc:docChg chg="custSel modSld">
      <pc:chgData name="Meyn, Susan M" userId="e16a4eb1-b5a3-43a0-8529-501b899c5d88" providerId="ADAL" clId="{AA9E66B9-1ABD-7E45-8094-EDFEE697D892}" dt="2024-08-22T14:04:15.693" v="13" actId="5793"/>
      <pc:docMkLst>
        <pc:docMk/>
      </pc:docMkLst>
      <pc:sldChg chg="modSp mod">
        <pc:chgData name="Meyn, Susan M" userId="e16a4eb1-b5a3-43a0-8529-501b899c5d88" providerId="ADAL" clId="{AA9E66B9-1ABD-7E45-8094-EDFEE697D892}" dt="2024-08-22T14:03:30.604" v="9" actId="20577"/>
        <pc:sldMkLst>
          <pc:docMk/>
          <pc:sldMk cId="2783744118" sldId="328"/>
        </pc:sldMkLst>
        <pc:spChg chg="mod">
          <ac:chgData name="Meyn, Susan M" userId="e16a4eb1-b5a3-43a0-8529-501b899c5d88" providerId="ADAL" clId="{AA9E66B9-1ABD-7E45-8094-EDFEE697D892}" dt="2024-08-22T14:03:30.604" v="9" actId="20577"/>
          <ac:spMkLst>
            <pc:docMk/>
            <pc:sldMk cId="2783744118" sldId="328"/>
            <ac:spMk id="5" creationId="{1CF15752-D567-EFDC-BB0E-178A10B7503F}"/>
          </ac:spMkLst>
        </pc:spChg>
      </pc:sldChg>
      <pc:sldChg chg="modSp mod">
        <pc:chgData name="Meyn, Susan M" userId="e16a4eb1-b5a3-43a0-8529-501b899c5d88" providerId="ADAL" clId="{AA9E66B9-1ABD-7E45-8094-EDFEE697D892}" dt="2024-08-22T14:04:15.693" v="13" actId="5793"/>
        <pc:sldMkLst>
          <pc:docMk/>
          <pc:sldMk cId="1984053861" sldId="2145727194"/>
        </pc:sldMkLst>
        <pc:spChg chg="mod">
          <ac:chgData name="Meyn, Susan M" userId="e16a4eb1-b5a3-43a0-8529-501b899c5d88" providerId="ADAL" clId="{AA9E66B9-1ABD-7E45-8094-EDFEE697D892}" dt="2024-08-22T14:04:15.693" v="13" actId="5793"/>
          <ac:spMkLst>
            <pc:docMk/>
            <pc:sldMk cId="1984053861" sldId="2145727194"/>
            <ac:spMk id="27" creationId="{4667E610-0933-1340-8864-BCB2F5F01F2E}"/>
          </ac:spMkLst>
        </pc:spChg>
      </pc:sldChg>
    </pc:docChg>
  </pc:docChgLst>
  <pc:docChgLst>
    <pc:chgData name="Meyn, Susan M" userId="e16a4eb1-b5a3-43a0-8529-501b899c5d88" providerId="ADAL" clId="{05FF457E-3E84-4FBD-A22E-85B65DA3FC1D}"/>
    <pc:docChg chg="custSel modSld">
      <pc:chgData name="Meyn, Susan M" userId="e16a4eb1-b5a3-43a0-8529-501b899c5d88" providerId="ADAL" clId="{05FF457E-3E84-4FBD-A22E-85B65DA3FC1D}" dt="2024-08-19T14:40:52.866" v="35" actId="20577"/>
      <pc:docMkLst>
        <pc:docMk/>
      </pc:docMkLst>
      <pc:sldChg chg="modSp mod">
        <pc:chgData name="Meyn, Susan M" userId="e16a4eb1-b5a3-43a0-8529-501b899c5d88" providerId="ADAL" clId="{05FF457E-3E84-4FBD-A22E-85B65DA3FC1D}" dt="2024-08-19T14:40:10.684" v="20" actId="20577"/>
        <pc:sldMkLst>
          <pc:docMk/>
          <pc:sldMk cId="891107267" sldId="289"/>
        </pc:sldMkLst>
        <pc:spChg chg="mod">
          <ac:chgData name="Meyn, Susan M" userId="e16a4eb1-b5a3-43a0-8529-501b899c5d88" providerId="ADAL" clId="{05FF457E-3E84-4FBD-A22E-85B65DA3FC1D}" dt="2024-08-19T14:40:10.684" v="20" actId="20577"/>
          <ac:spMkLst>
            <pc:docMk/>
            <pc:sldMk cId="891107267" sldId="289"/>
            <ac:spMk id="4" creationId="{E40D6889-975B-9056-635D-3B22650F21BE}"/>
          </ac:spMkLst>
        </pc:spChg>
        <pc:spChg chg="mod">
          <ac:chgData name="Meyn, Susan M" userId="e16a4eb1-b5a3-43a0-8529-501b899c5d88" providerId="ADAL" clId="{05FF457E-3E84-4FBD-A22E-85B65DA3FC1D}" dt="2024-08-19T14:39:59.422" v="8" actId="20577"/>
          <ac:spMkLst>
            <pc:docMk/>
            <pc:sldMk cId="891107267" sldId="289"/>
            <ac:spMk id="5" creationId="{DD808F0B-66DE-C623-46D7-B9B1242DC199}"/>
          </ac:spMkLst>
        </pc:spChg>
      </pc:sldChg>
      <pc:sldChg chg="modSp mod">
        <pc:chgData name="Meyn, Susan M" userId="e16a4eb1-b5a3-43a0-8529-501b899c5d88" providerId="ADAL" clId="{05FF457E-3E84-4FBD-A22E-85B65DA3FC1D}" dt="2024-08-19T14:40:52.866" v="35" actId="20577"/>
        <pc:sldMkLst>
          <pc:docMk/>
          <pc:sldMk cId="1965323294" sldId="290"/>
        </pc:sldMkLst>
        <pc:spChg chg="mod">
          <ac:chgData name="Meyn, Susan M" userId="e16a4eb1-b5a3-43a0-8529-501b899c5d88" providerId="ADAL" clId="{05FF457E-3E84-4FBD-A22E-85B65DA3FC1D}" dt="2024-08-19T14:40:52.866" v="35" actId="20577"/>
          <ac:spMkLst>
            <pc:docMk/>
            <pc:sldMk cId="1965323294" sldId="290"/>
            <ac:spMk id="18" creationId="{39F67BD6-B839-DED2-8FAC-6F6AF7263755}"/>
          </ac:spMkLst>
        </pc:spChg>
      </pc:sldChg>
    </pc:docChg>
  </pc:docChgLst>
  <pc:docChgLst>
    <pc:chgData name="Meyn, Susan M" userId="e16a4eb1-b5a3-43a0-8529-501b899c5d88" providerId="ADAL" clId="{FA271693-8C1F-4263-815E-0D6F0808B89E}"/>
    <pc:docChg chg="undo custSel addSld delSld modSld sldOrd">
      <pc:chgData name="Meyn, Susan M" userId="e16a4eb1-b5a3-43a0-8529-501b899c5d88" providerId="ADAL" clId="{FA271693-8C1F-4263-815E-0D6F0808B89E}" dt="2024-08-18T20:54:29.068" v="134" actId="47"/>
      <pc:docMkLst>
        <pc:docMk/>
      </pc:docMkLst>
      <pc:sldChg chg="modSp mod">
        <pc:chgData name="Meyn, Susan M" userId="e16a4eb1-b5a3-43a0-8529-501b899c5d88" providerId="ADAL" clId="{FA271693-8C1F-4263-815E-0D6F0808B89E}" dt="2024-08-18T20:13:08.908" v="70" actId="20577"/>
        <pc:sldMkLst>
          <pc:docMk/>
          <pc:sldMk cId="891107267" sldId="289"/>
        </pc:sldMkLst>
        <pc:spChg chg="mod">
          <ac:chgData name="Meyn, Susan M" userId="e16a4eb1-b5a3-43a0-8529-501b899c5d88" providerId="ADAL" clId="{FA271693-8C1F-4263-815E-0D6F0808B89E}" dt="2024-08-18T20:13:08.908" v="70" actId="20577"/>
          <ac:spMkLst>
            <pc:docMk/>
            <pc:sldMk cId="891107267" sldId="289"/>
            <ac:spMk id="5" creationId="{DD808F0B-66DE-C623-46D7-B9B1242DC199}"/>
          </ac:spMkLst>
        </pc:spChg>
      </pc:sldChg>
      <pc:sldChg chg="del">
        <pc:chgData name="Meyn, Susan M" userId="e16a4eb1-b5a3-43a0-8529-501b899c5d88" providerId="ADAL" clId="{FA271693-8C1F-4263-815E-0D6F0808B89E}" dt="2024-08-18T20:54:27.213" v="133" actId="47"/>
        <pc:sldMkLst>
          <pc:docMk/>
          <pc:sldMk cId="1886789144" sldId="2145727200"/>
        </pc:sldMkLst>
      </pc:sldChg>
      <pc:sldChg chg="del">
        <pc:chgData name="Meyn, Susan M" userId="e16a4eb1-b5a3-43a0-8529-501b899c5d88" providerId="ADAL" clId="{FA271693-8C1F-4263-815E-0D6F0808B89E}" dt="2024-08-18T20:54:29.068" v="134" actId="47"/>
        <pc:sldMkLst>
          <pc:docMk/>
          <pc:sldMk cId="2364556324" sldId="2145727201"/>
        </pc:sldMkLst>
      </pc:sldChg>
      <pc:sldChg chg="addSp modSp mod ord">
        <pc:chgData name="Meyn, Susan M" userId="e16a4eb1-b5a3-43a0-8529-501b899c5d88" providerId="ADAL" clId="{FA271693-8C1F-4263-815E-0D6F0808B89E}" dt="2024-08-18T20:52:26.278" v="126" actId="13822"/>
        <pc:sldMkLst>
          <pc:docMk/>
          <pc:sldMk cId="1858054287" sldId="2145727205"/>
        </pc:sldMkLst>
        <pc:spChg chg="add mod">
          <ac:chgData name="Meyn, Susan M" userId="e16a4eb1-b5a3-43a0-8529-501b899c5d88" providerId="ADAL" clId="{FA271693-8C1F-4263-815E-0D6F0808B89E}" dt="2024-08-18T20:52:26.278" v="126" actId="13822"/>
          <ac:spMkLst>
            <pc:docMk/>
            <pc:sldMk cId="1858054287" sldId="2145727205"/>
            <ac:spMk id="2" creationId="{3CD4903C-108B-96AE-1569-C4674F2412DC}"/>
          </ac:spMkLst>
        </pc:spChg>
        <pc:spChg chg="mod">
          <ac:chgData name="Meyn, Susan M" userId="e16a4eb1-b5a3-43a0-8529-501b899c5d88" providerId="ADAL" clId="{FA271693-8C1F-4263-815E-0D6F0808B89E}" dt="2024-08-18T20:50:21.181" v="114" actId="1035"/>
          <ac:spMkLst>
            <pc:docMk/>
            <pc:sldMk cId="1858054287" sldId="2145727205"/>
            <ac:spMk id="10" creationId="{DD72118F-6AB1-037A-9659-23B6F6032637}"/>
          </ac:spMkLst>
        </pc:spChg>
        <pc:spChg chg="mod">
          <ac:chgData name="Meyn, Susan M" userId="e16a4eb1-b5a3-43a0-8529-501b899c5d88" providerId="ADAL" clId="{FA271693-8C1F-4263-815E-0D6F0808B89E}" dt="2024-08-18T20:50:21.181" v="114" actId="1035"/>
          <ac:spMkLst>
            <pc:docMk/>
            <pc:sldMk cId="1858054287" sldId="2145727205"/>
            <ac:spMk id="11" creationId="{E10D71D6-9FBD-55EA-7B42-3C7D63B4FA39}"/>
          </ac:spMkLst>
        </pc:spChg>
        <pc:picChg chg="mod">
          <ac:chgData name="Meyn, Susan M" userId="e16a4eb1-b5a3-43a0-8529-501b899c5d88" providerId="ADAL" clId="{FA271693-8C1F-4263-815E-0D6F0808B89E}" dt="2024-08-18T20:50:21.181" v="114" actId="1035"/>
          <ac:picMkLst>
            <pc:docMk/>
            <pc:sldMk cId="1858054287" sldId="2145727205"/>
            <ac:picMk id="1026" creationId="{D4ADE818-FA66-DF8F-C282-D90BF449A2D0}"/>
          </ac:picMkLst>
        </pc:picChg>
      </pc:sldChg>
      <pc:sldChg chg="del">
        <pc:chgData name="Meyn, Susan M" userId="e16a4eb1-b5a3-43a0-8529-501b899c5d88" providerId="ADAL" clId="{FA271693-8C1F-4263-815E-0D6F0808B89E}" dt="2024-08-18T20:53:58.269" v="128" actId="47"/>
        <pc:sldMkLst>
          <pc:docMk/>
          <pc:sldMk cId="3358769298" sldId="2145727206"/>
        </pc:sldMkLst>
      </pc:sldChg>
      <pc:sldChg chg="add">
        <pc:chgData name="Meyn, Susan M" userId="e16a4eb1-b5a3-43a0-8529-501b899c5d88" providerId="ADAL" clId="{FA271693-8C1F-4263-815E-0D6F0808B89E}" dt="2024-08-18T20:53:55.940" v="127"/>
        <pc:sldMkLst>
          <pc:docMk/>
          <pc:sldMk cId="3790598502" sldId="2145727207"/>
        </pc:sldMkLst>
      </pc:sldChg>
      <pc:sldChg chg="addSp delSp add del setBg delDesignElem">
        <pc:chgData name="Meyn, Susan M" userId="e16a4eb1-b5a3-43a0-8529-501b899c5d88" providerId="ADAL" clId="{FA271693-8C1F-4263-815E-0D6F0808B89E}" dt="2024-08-18T20:54:24.578" v="131"/>
        <pc:sldMkLst>
          <pc:docMk/>
          <pc:sldMk cId="1140159494" sldId="2145727208"/>
        </pc:sldMkLst>
        <pc:spChg chg="add del">
          <ac:chgData name="Meyn, Susan M" userId="e16a4eb1-b5a3-43a0-8529-501b899c5d88" providerId="ADAL" clId="{FA271693-8C1F-4263-815E-0D6F0808B89E}" dt="2024-08-18T20:54:24.578" v="131"/>
          <ac:spMkLst>
            <pc:docMk/>
            <pc:sldMk cId="1140159494" sldId="2145727208"/>
            <ac:spMk id="13" creationId="{F68B3F68-107C-434F-AA38-110D5EA91B85}"/>
          </ac:spMkLst>
        </pc:spChg>
        <pc:spChg chg="add del">
          <ac:chgData name="Meyn, Susan M" userId="e16a4eb1-b5a3-43a0-8529-501b899c5d88" providerId="ADAL" clId="{FA271693-8C1F-4263-815E-0D6F0808B89E}" dt="2024-08-18T20:54:24.578" v="131"/>
          <ac:spMkLst>
            <pc:docMk/>
            <pc:sldMk cId="1140159494" sldId="2145727208"/>
            <ac:spMk id="15" creationId="{AAD0DBB9-1A4B-4391-81D4-CB19F9AB918A}"/>
          </ac:spMkLst>
        </pc:spChg>
        <pc:spChg chg="add del">
          <ac:chgData name="Meyn, Susan M" userId="e16a4eb1-b5a3-43a0-8529-501b899c5d88" providerId="ADAL" clId="{FA271693-8C1F-4263-815E-0D6F0808B89E}" dt="2024-08-18T20:54:24.578" v="131"/>
          <ac:spMkLst>
            <pc:docMk/>
            <pc:sldMk cId="1140159494" sldId="2145727208"/>
            <ac:spMk id="17" creationId="{063BBA22-50EA-4C4D-BE05-F1CE4E63AA56}"/>
          </ac:spMkLst>
        </pc:spChg>
      </pc:sldChg>
      <pc:sldChg chg="add">
        <pc:chgData name="Meyn, Susan M" userId="e16a4eb1-b5a3-43a0-8529-501b899c5d88" providerId="ADAL" clId="{FA271693-8C1F-4263-815E-0D6F0808B89E}" dt="2024-08-18T20:54:24.589" v="132"/>
        <pc:sldMkLst>
          <pc:docMk/>
          <pc:sldMk cId="3420516313" sldId="2145727208"/>
        </pc:sldMkLst>
      </pc:sldChg>
    </pc:docChg>
  </pc:docChgLst>
  <pc:docChgLst>
    <pc:chgData name="Martinez, Amy F" userId="e9f4ab52-fb4f-47fb-97d7-2385c4521707" providerId="ADAL" clId="{27E12737-8A93-463B-8FC2-02D234BCCF58}"/>
    <pc:docChg chg="undo custSel addSld delSld modSld sldOrd">
      <pc:chgData name="Martinez, Amy F" userId="e9f4ab52-fb4f-47fb-97d7-2385c4521707" providerId="ADAL" clId="{27E12737-8A93-463B-8FC2-02D234BCCF58}" dt="2024-08-19T14:49:41.547" v="1460" actId="20577"/>
      <pc:docMkLst>
        <pc:docMk/>
      </pc:docMkLst>
      <pc:sldChg chg="add del">
        <pc:chgData name="Martinez, Amy F" userId="e9f4ab52-fb4f-47fb-97d7-2385c4521707" providerId="ADAL" clId="{27E12737-8A93-463B-8FC2-02D234BCCF58}" dt="2024-08-15T15:14:00.946" v="1019" actId="47"/>
        <pc:sldMkLst>
          <pc:docMk/>
          <pc:sldMk cId="0" sldId="266"/>
        </pc:sldMkLst>
      </pc:sldChg>
      <pc:sldChg chg="del">
        <pc:chgData name="Martinez, Amy F" userId="e9f4ab52-fb4f-47fb-97d7-2385c4521707" providerId="ADAL" clId="{27E12737-8A93-463B-8FC2-02D234BCCF58}" dt="2024-08-15T15:14:06.981" v="1020" actId="47"/>
        <pc:sldMkLst>
          <pc:docMk/>
          <pc:sldMk cId="3801301803" sldId="2145727188"/>
        </pc:sldMkLst>
      </pc:sldChg>
      <pc:sldChg chg="modSp mod">
        <pc:chgData name="Martinez, Amy F" userId="e9f4ab52-fb4f-47fb-97d7-2385c4521707" providerId="ADAL" clId="{27E12737-8A93-463B-8FC2-02D234BCCF58}" dt="2024-08-15T14:13:49.160" v="39" actId="20577"/>
        <pc:sldMkLst>
          <pc:docMk/>
          <pc:sldMk cId="3261821793" sldId="2145727192"/>
        </pc:sldMkLst>
        <pc:spChg chg="mod">
          <ac:chgData name="Martinez, Amy F" userId="e9f4ab52-fb4f-47fb-97d7-2385c4521707" providerId="ADAL" clId="{27E12737-8A93-463B-8FC2-02D234BCCF58}" dt="2024-08-15T14:13:49.160" v="39" actId="20577"/>
          <ac:spMkLst>
            <pc:docMk/>
            <pc:sldMk cId="3261821793" sldId="2145727192"/>
            <ac:spMk id="25" creationId="{2DDB74F2-4E5C-354D-13FF-9E1F06E78508}"/>
          </ac:spMkLst>
        </pc:spChg>
      </pc:sldChg>
      <pc:sldChg chg="modSp mod">
        <pc:chgData name="Martinez, Amy F" userId="e9f4ab52-fb4f-47fb-97d7-2385c4521707" providerId="ADAL" clId="{27E12737-8A93-463B-8FC2-02D234BCCF58}" dt="2024-08-15T15:19:08.372" v="1081" actId="1076"/>
        <pc:sldMkLst>
          <pc:docMk/>
          <pc:sldMk cId="840260790" sldId="2145727193"/>
        </pc:sldMkLst>
        <pc:spChg chg="mod">
          <ac:chgData name="Martinez, Amy F" userId="e9f4ab52-fb4f-47fb-97d7-2385c4521707" providerId="ADAL" clId="{27E12737-8A93-463B-8FC2-02D234BCCF58}" dt="2024-08-15T15:19:08.372" v="1081" actId="1076"/>
          <ac:spMkLst>
            <pc:docMk/>
            <pc:sldMk cId="840260790" sldId="2145727193"/>
            <ac:spMk id="22" creationId="{B02AACC2-DA7A-CA5D-5B0D-457AAA02180A}"/>
          </ac:spMkLst>
        </pc:spChg>
      </pc:sldChg>
      <pc:sldChg chg="addSp delSp modSp add mod">
        <pc:chgData name="Martinez, Amy F" userId="e9f4ab52-fb4f-47fb-97d7-2385c4521707" providerId="ADAL" clId="{27E12737-8A93-463B-8FC2-02D234BCCF58}" dt="2024-08-15T15:25:35.092" v="1087" actId="20577"/>
        <pc:sldMkLst>
          <pc:docMk/>
          <pc:sldMk cId="2565577028" sldId="2145727202"/>
        </pc:sldMkLst>
        <pc:spChg chg="del">
          <ac:chgData name="Martinez, Amy F" userId="e9f4ab52-fb4f-47fb-97d7-2385c4521707" providerId="ADAL" clId="{27E12737-8A93-463B-8FC2-02D234BCCF58}" dt="2024-08-15T14:17:30.203" v="53" actId="478"/>
          <ac:spMkLst>
            <pc:docMk/>
            <pc:sldMk cId="2565577028" sldId="2145727202"/>
            <ac:spMk id="4" creationId="{AD6BE29E-1C1A-9F4A-2AD9-0B75E0843AC9}"/>
          </ac:spMkLst>
        </pc:spChg>
        <pc:spChg chg="del">
          <ac:chgData name="Martinez, Amy F" userId="e9f4ab52-fb4f-47fb-97d7-2385c4521707" providerId="ADAL" clId="{27E12737-8A93-463B-8FC2-02D234BCCF58}" dt="2024-08-15T14:17:30.203" v="53" actId="478"/>
          <ac:spMkLst>
            <pc:docMk/>
            <pc:sldMk cId="2565577028" sldId="2145727202"/>
            <ac:spMk id="5" creationId="{D451D547-F50B-DE62-2952-E2D1E50EC9F4}"/>
          </ac:spMkLst>
        </pc:spChg>
        <pc:spChg chg="mod">
          <ac:chgData name="Martinez, Amy F" userId="e9f4ab52-fb4f-47fb-97d7-2385c4521707" providerId="ADAL" clId="{27E12737-8A93-463B-8FC2-02D234BCCF58}" dt="2024-08-15T14:23:57.127" v="396" actId="20577"/>
          <ac:spMkLst>
            <pc:docMk/>
            <pc:sldMk cId="2565577028" sldId="2145727202"/>
            <ac:spMk id="6" creationId="{30892187-DA89-A3CB-1F4E-9E0EA9917156}"/>
          </ac:spMkLst>
        </pc:spChg>
        <pc:spChg chg="del">
          <ac:chgData name="Martinez, Amy F" userId="e9f4ab52-fb4f-47fb-97d7-2385c4521707" providerId="ADAL" clId="{27E12737-8A93-463B-8FC2-02D234BCCF58}" dt="2024-08-15T14:17:30.203" v="53" actId="478"/>
          <ac:spMkLst>
            <pc:docMk/>
            <pc:sldMk cId="2565577028" sldId="2145727202"/>
            <ac:spMk id="8" creationId="{8D0CAD09-D096-4FE5-595B-ADB9EE673FB7}"/>
          </ac:spMkLst>
        </pc:spChg>
        <pc:spChg chg="del">
          <ac:chgData name="Martinez, Amy F" userId="e9f4ab52-fb4f-47fb-97d7-2385c4521707" providerId="ADAL" clId="{27E12737-8A93-463B-8FC2-02D234BCCF58}" dt="2024-08-15T14:17:30.203" v="53" actId="478"/>
          <ac:spMkLst>
            <pc:docMk/>
            <pc:sldMk cId="2565577028" sldId="2145727202"/>
            <ac:spMk id="9" creationId="{FA81F6CC-F563-4C93-15DB-841E8BC50435}"/>
          </ac:spMkLst>
        </pc:spChg>
        <pc:spChg chg="del">
          <ac:chgData name="Martinez, Amy F" userId="e9f4ab52-fb4f-47fb-97d7-2385c4521707" providerId="ADAL" clId="{27E12737-8A93-463B-8FC2-02D234BCCF58}" dt="2024-08-15T14:17:30.203" v="53" actId="478"/>
          <ac:spMkLst>
            <pc:docMk/>
            <pc:sldMk cId="2565577028" sldId="2145727202"/>
            <ac:spMk id="10" creationId="{044A1CC3-1CAE-FEE2-A715-E4649AFAC6A8}"/>
          </ac:spMkLst>
        </pc:spChg>
        <pc:spChg chg="add mod">
          <ac:chgData name="Martinez, Amy F" userId="e9f4ab52-fb4f-47fb-97d7-2385c4521707" providerId="ADAL" clId="{27E12737-8A93-463B-8FC2-02D234BCCF58}" dt="2024-08-15T14:40:15.495" v="928" actId="20577"/>
          <ac:spMkLst>
            <pc:docMk/>
            <pc:sldMk cId="2565577028" sldId="2145727202"/>
            <ac:spMk id="12" creationId="{16BEEEA7-191E-5E78-4A75-CC92B0AE6AC3}"/>
          </ac:spMkLst>
        </pc:spChg>
        <pc:spChg chg="del">
          <ac:chgData name="Martinez, Amy F" userId="e9f4ab52-fb4f-47fb-97d7-2385c4521707" providerId="ADAL" clId="{27E12737-8A93-463B-8FC2-02D234BCCF58}" dt="2024-08-15T14:17:30.203" v="53" actId="478"/>
          <ac:spMkLst>
            <pc:docMk/>
            <pc:sldMk cId="2565577028" sldId="2145727202"/>
            <ac:spMk id="14" creationId="{BF95563C-CC4E-2482-6054-EC0AD0D3B8E6}"/>
          </ac:spMkLst>
        </pc:spChg>
        <pc:spChg chg="del">
          <ac:chgData name="Martinez, Amy F" userId="e9f4ab52-fb4f-47fb-97d7-2385c4521707" providerId="ADAL" clId="{27E12737-8A93-463B-8FC2-02D234BCCF58}" dt="2024-08-15T14:17:30.203" v="53" actId="478"/>
          <ac:spMkLst>
            <pc:docMk/>
            <pc:sldMk cId="2565577028" sldId="2145727202"/>
            <ac:spMk id="16" creationId="{786C7642-901B-BB13-CF85-C2CC644765BB}"/>
          </ac:spMkLst>
        </pc:spChg>
        <pc:spChg chg="del">
          <ac:chgData name="Martinez, Amy F" userId="e9f4ab52-fb4f-47fb-97d7-2385c4521707" providerId="ADAL" clId="{27E12737-8A93-463B-8FC2-02D234BCCF58}" dt="2024-08-15T14:17:30.203" v="53" actId="478"/>
          <ac:spMkLst>
            <pc:docMk/>
            <pc:sldMk cId="2565577028" sldId="2145727202"/>
            <ac:spMk id="18" creationId="{3439D83D-9150-8FFF-7160-4B0F3B32BB16}"/>
          </ac:spMkLst>
        </pc:spChg>
        <pc:spChg chg="del">
          <ac:chgData name="Martinez, Amy F" userId="e9f4ab52-fb4f-47fb-97d7-2385c4521707" providerId="ADAL" clId="{27E12737-8A93-463B-8FC2-02D234BCCF58}" dt="2024-08-15T14:17:30.203" v="53" actId="478"/>
          <ac:spMkLst>
            <pc:docMk/>
            <pc:sldMk cId="2565577028" sldId="2145727202"/>
            <ac:spMk id="19" creationId="{5F539E29-820B-F6A0-E322-444A0F7AAA81}"/>
          </ac:spMkLst>
        </pc:spChg>
        <pc:spChg chg="del">
          <ac:chgData name="Martinez, Amy F" userId="e9f4ab52-fb4f-47fb-97d7-2385c4521707" providerId="ADAL" clId="{27E12737-8A93-463B-8FC2-02D234BCCF58}" dt="2024-08-15T14:17:30.203" v="53" actId="478"/>
          <ac:spMkLst>
            <pc:docMk/>
            <pc:sldMk cId="2565577028" sldId="2145727202"/>
            <ac:spMk id="21" creationId="{F61ACC69-1A8F-F8C3-6D0E-4F3EFFD796FD}"/>
          </ac:spMkLst>
        </pc:spChg>
        <pc:spChg chg="del">
          <ac:chgData name="Martinez, Amy F" userId="e9f4ab52-fb4f-47fb-97d7-2385c4521707" providerId="ADAL" clId="{27E12737-8A93-463B-8FC2-02D234BCCF58}" dt="2024-08-15T14:17:30.203" v="53" actId="478"/>
          <ac:spMkLst>
            <pc:docMk/>
            <pc:sldMk cId="2565577028" sldId="2145727202"/>
            <ac:spMk id="22" creationId="{8DF457EB-A932-A3EF-0815-3B181A0FEC68}"/>
          </ac:spMkLst>
        </pc:spChg>
        <pc:spChg chg="del">
          <ac:chgData name="Martinez, Amy F" userId="e9f4ab52-fb4f-47fb-97d7-2385c4521707" providerId="ADAL" clId="{27E12737-8A93-463B-8FC2-02D234BCCF58}" dt="2024-08-15T14:17:30.203" v="53" actId="478"/>
          <ac:spMkLst>
            <pc:docMk/>
            <pc:sldMk cId="2565577028" sldId="2145727202"/>
            <ac:spMk id="23" creationId="{5C4A6AF4-A5CD-B4AE-41CC-0752E4B3BAE4}"/>
          </ac:spMkLst>
        </pc:spChg>
        <pc:spChg chg="del">
          <ac:chgData name="Martinez, Amy F" userId="e9f4ab52-fb4f-47fb-97d7-2385c4521707" providerId="ADAL" clId="{27E12737-8A93-463B-8FC2-02D234BCCF58}" dt="2024-08-15T14:17:30.203" v="53" actId="478"/>
          <ac:spMkLst>
            <pc:docMk/>
            <pc:sldMk cId="2565577028" sldId="2145727202"/>
            <ac:spMk id="24" creationId="{A3DB34F9-50CF-9B87-4B8D-8CE13F89ABAB}"/>
          </ac:spMkLst>
        </pc:spChg>
        <pc:spChg chg="add mod">
          <ac:chgData name="Martinez, Amy F" userId="e9f4ab52-fb4f-47fb-97d7-2385c4521707" providerId="ADAL" clId="{27E12737-8A93-463B-8FC2-02D234BCCF58}" dt="2024-08-15T14:20:20.984" v="292" actId="1076"/>
          <ac:spMkLst>
            <pc:docMk/>
            <pc:sldMk cId="2565577028" sldId="2145727202"/>
            <ac:spMk id="25" creationId="{98E3465E-AA34-8240-DC9F-B2D6D23B2B6D}"/>
          </ac:spMkLst>
        </pc:spChg>
        <pc:spChg chg="del">
          <ac:chgData name="Martinez, Amy F" userId="e9f4ab52-fb4f-47fb-97d7-2385c4521707" providerId="ADAL" clId="{27E12737-8A93-463B-8FC2-02D234BCCF58}" dt="2024-08-15T14:17:30.203" v="53" actId="478"/>
          <ac:spMkLst>
            <pc:docMk/>
            <pc:sldMk cId="2565577028" sldId="2145727202"/>
            <ac:spMk id="27" creationId="{B7850AC1-730F-5B0B-5AB3-BEB57C2C9024}"/>
          </ac:spMkLst>
        </pc:spChg>
        <pc:spChg chg="del">
          <ac:chgData name="Martinez, Amy F" userId="e9f4ab52-fb4f-47fb-97d7-2385c4521707" providerId="ADAL" clId="{27E12737-8A93-463B-8FC2-02D234BCCF58}" dt="2024-08-15T14:17:30.203" v="53" actId="478"/>
          <ac:spMkLst>
            <pc:docMk/>
            <pc:sldMk cId="2565577028" sldId="2145727202"/>
            <ac:spMk id="28" creationId="{11B01376-E726-150A-A4A2-2A84A54600DA}"/>
          </ac:spMkLst>
        </pc:spChg>
        <pc:spChg chg="del">
          <ac:chgData name="Martinez, Amy F" userId="e9f4ab52-fb4f-47fb-97d7-2385c4521707" providerId="ADAL" clId="{27E12737-8A93-463B-8FC2-02D234BCCF58}" dt="2024-08-15T14:17:30.203" v="53" actId="478"/>
          <ac:spMkLst>
            <pc:docMk/>
            <pc:sldMk cId="2565577028" sldId="2145727202"/>
            <ac:spMk id="32" creationId="{07382FC6-5FC8-80AC-5EF4-849F36AC932B}"/>
          </ac:spMkLst>
        </pc:spChg>
        <pc:spChg chg="add mod">
          <ac:chgData name="Martinez, Amy F" userId="e9f4ab52-fb4f-47fb-97d7-2385c4521707" providerId="ADAL" clId="{27E12737-8A93-463B-8FC2-02D234BCCF58}" dt="2024-08-15T14:27:53.040" v="476" actId="404"/>
          <ac:spMkLst>
            <pc:docMk/>
            <pc:sldMk cId="2565577028" sldId="2145727202"/>
            <ac:spMk id="33" creationId="{C4B34E94-3F1F-8E13-387A-6BC04E0FF08A}"/>
          </ac:spMkLst>
        </pc:spChg>
        <pc:spChg chg="add mod">
          <ac:chgData name="Martinez, Amy F" userId="e9f4ab52-fb4f-47fb-97d7-2385c4521707" providerId="ADAL" clId="{27E12737-8A93-463B-8FC2-02D234BCCF58}" dt="2024-08-15T14:28:41.414" v="528" actId="20577"/>
          <ac:spMkLst>
            <pc:docMk/>
            <pc:sldMk cId="2565577028" sldId="2145727202"/>
            <ac:spMk id="34" creationId="{FE690CD5-50A9-E7E8-8438-166A2857F49A}"/>
          </ac:spMkLst>
        </pc:spChg>
        <pc:spChg chg="del">
          <ac:chgData name="Martinez, Amy F" userId="e9f4ab52-fb4f-47fb-97d7-2385c4521707" providerId="ADAL" clId="{27E12737-8A93-463B-8FC2-02D234BCCF58}" dt="2024-08-15T14:17:30.203" v="53" actId="478"/>
          <ac:spMkLst>
            <pc:docMk/>
            <pc:sldMk cId="2565577028" sldId="2145727202"/>
            <ac:spMk id="35" creationId="{4F2C717F-976A-6624-E8B8-14D5EA16967A}"/>
          </ac:spMkLst>
        </pc:spChg>
        <pc:spChg chg="add mod">
          <ac:chgData name="Martinez, Amy F" userId="e9f4ab52-fb4f-47fb-97d7-2385c4521707" providerId="ADAL" clId="{27E12737-8A93-463B-8FC2-02D234BCCF58}" dt="2024-08-15T15:25:35.092" v="1087" actId="20577"/>
          <ac:spMkLst>
            <pc:docMk/>
            <pc:sldMk cId="2565577028" sldId="2145727202"/>
            <ac:spMk id="36" creationId="{2BDD7757-2242-A01C-FF2F-F4574867E116}"/>
          </ac:spMkLst>
        </pc:spChg>
        <pc:picChg chg="add mod">
          <ac:chgData name="Martinez, Amy F" userId="e9f4ab52-fb4f-47fb-97d7-2385c4521707" providerId="ADAL" clId="{27E12737-8A93-463B-8FC2-02D234BCCF58}" dt="2024-08-15T14:26:57.766" v="436" actId="14100"/>
          <ac:picMkLst>
            <pc:docMk/>
            <pc:sldMk cId="2565577028" sldId="2145727202"/>
            <ac:picMk id="7" creationId="{B2FC7D00-007D-617A-A036-EA1FCCE2A1E0}"/>
          </ac:picMkLst>
        </pc:picChg>
        <pc:picChg chg="add mod modCrop">
          <ac:chgData name="Martinez, Amy F" userId="e9f4ab52-fb4f-47fb-97d7-2385c4521707" providerId="ADAL" clId="{27E12737-8A93-463B-8FC2-02D234BCCF58}" dt="2024-08-15T14:26:06.310" v="419" actId="1076"/>
          <ac:picMkLst>
            <pc:docMk/>
            <pc:sldMk cId="2565577028" sldId="2145727202"/>
            <ac:picMk id="29" creationId="{50DD4E23-1817-A5CD-C97B-42F83E446C0D}"/>
          </ac:picMkLst>
        </pc:picChg>
        <pc:picChg chg="add mod modCrop">
          <ac:chgData name="Martinez, Amy F" userId="e9f4ab52-fb4f-47fb-97d7-2385c4521707" providerId="ADAL" clId="{27E12737-8A93-463B-8FC2-02D234BCCF58}" dt="2024-08-15T14:26:25.270" v="423" actId="1076"/>
          <ac:picMkLst>
            <pc:docMk/>
            <pc:sldMk cId="2565577028" sldId="2145727202"/>
            <ac:picMk id="31" creationId="{ACAF205F-9A9B-CD0C-8899-8B71A82B6BBE}"/>
          </ac:picMkLst>
        </pc:picChg>
      </pc:sldChg>
      <pc:sldChg chg="addSp delSp modSp add mod">
        <pc:chgData name="Martinez, Amy F" userId="e9f4ab52-fb4f-47fb-97d7-2385c4521707" providerId="ADAL" clId="{27E12737-8A93-463B-8FC2-02D234BCCF58}" dt="2024-08-15T14:44:33.016" v="1009" actId="1037"/>
        <pc:sldMkLst>
          <pc:docMk/>
          <pc:sldMk cId="9246231" sldId="2145727203"/>
        </pc:sldMkLst>
        <pc:spChg chg="mod">
          <ac:chgData name="Martinez, Amy F" userId="e9f4ab52-fb4f-47fb-97d7-2385c4521707" providerId="ADAL" clId="{27E12737-8A93-463B-8FC2-02D234BCCF58}" dt="2024-08-15T14:44:33.016" v="1009" actId="1037"/>
          <ac:spMkLst>
            <pc:docMk/>
            <pc:sldMk cId="9246231" sldId="2145727203"/>
            <ac:spMk id="2" creationId="{028590ED-E7F2-B129-0DEC-5A6C1366D507}"/>
          </ac:spMkLst>
        </pc:spChg>
        <pc:spChg chg="add del mod">
          <ac:chgData name="Martinez, Amy F" userId="e9f4ab52-fb4f-47fb-97d7-2385c4521707" providerId="ADAL" clId="{27E12737-8A93-463B-8FC2-02D234BCCF58}" dt="2024-08-15T14:41:54.297" v="940" actId="478"/>
          <ac:spMkLst>
            <pc:docMk/>
            <pc:sldMk cId="9246231" sldId="2145727203"/>
            <ac:spMk id="5" creationId="{280EFDD9-D982-C3F3-9433-73EB574E7D7A}"/>
          </ac:spMkLst>
        </pc:spChg>
        <pc:spChg chg="add mod">
          <ac:chgData name="Martinez, Amy F" userId="e9f4ab52-fb4f-47fb-97d7-2385c4521707" providerId="ADAL" clId="{27E12737-8A93-463B-8FC2-02D234BCCF58}" dt="2024-08-15T14:42:50.262" v="941" actId="1076"/>
          <ac:spMkLst>
            <pc:docMk/>
            <pc:sldMk cId="9246231" sldId="2145727203"/>
            <ac:spMk id="8" creationId="{0F632D47-8C26-D80F-C83C-48441612399E}"/>
          </ac:spMkLst>
        </pc:spChg>
        <pc:spChg chg="del">
          <ac:chgData name="Martinez, Amy F" userId="e9f4ab52-fb4f-47fb-97d7-2385c4521707" providerId="ADAL" clId="{27E12737-8A93-463B-8FC2-02D234BCCF58}" dt="2024-08-15T14:32:46.489" v="709" actId="478"/>
          <ac:spMkLst>
            <pc:docMk/>
            <pc:sldMk cId="9246231" sldId="2145727203"/>
            <ac:spMk id="12" creationId="{16BEEEA7-191E-5E78-4A75-CC92B0AE6AC3}"/>
          </ac:spMkLst>
        </pc:spChg>
        <pc:spChg chg="mod">
          <ac:chgData name="Martinez, Amy F" userId="e9f4ab52-fb4f-47fb-97d7-2385c4521707" providerId="ADAL" clId="{27E12737-8A93-463B-8FC2-02D234BCCF58}" dt="2024-08-15T14:44:33.016" v="1009" actId="1037"/>
          <ac:spMkLst>
            <pc:docMk/>
            <pc:sldMk cId="9246231" sldId="2145727203"/>
            <ac:spMk id="25" creationId="{98E3465E-AA34-8240-DC9F-B2D6D23B2B6D}"/>
          </ac:spMkLst>
        </pc:spChg>
        <pc:spChg chg="add mod">
          <ac:chgData name="Martinez, Amy F" userId="e9f4ab52-fb4f-47fb-97d7-2385c4521707" providerId="ADAL" clId="{27E12737-8A93-463B-8FC2-02D234BCCF58}" dt="2024-08-15T14:44:10.693" v="978" actId="1076"/>
          <ac:spMkLst>
            <pc:docMk/>
            <pc:sldMk cId="9246231" sldId="2145727203"/>
            <ac:spMk id="26" creationId="{2DDB3503-A79A-02A0-F48B-BE46AA7EDDC0}"/>
          </ac:spMkLst>
        </pc:spChg>
        <pc:spChg chg="add mod">
          <ac:chgData name="Martinez, Amy F" userId="e9f4ab52-fb4f-47fb-97d7-2385c4521707" providerId="ADAL" clId="{27E12737-8A93-463B-8FC2-02D234BCCF58}" dt="2024-08-15T14:44:22.205" v="1004" actId="1076"/>
          <ac:spMkLst>
            <pc:docMk/>
            <pc:sldMk cId="9246231" sldId="2145727203"/>
            <ac:spMk id="27" creationId="{5F9A5895-F663-C222-10D3-F5C9E2BB1163}"/>
          </ac:spMkLst>
        </pc:spChg>
        <pc:spChg chg="del">
          <ac:chgData name="Martinez, Amy F" userId="e9f4ab52-fb4f-47fb-97d7-2385c4521707" providerId="ADAL" clId="{27E12737-8A93-463B-8FC2-02D234BCCF58}" dt="2024-08-15T14:32:46.489" v="709" actId="478"/>
          <ac:spMkLst>
            <pc:docMk/>
            <pc:sldMk cId="9246231" sldId="2145727203"/>
            <ac:spMk id="33" creationId="{C4B34E94-3F1F-8E13-387A-6BC04E0FF08A}"/>
          </ac:spMkLst>
        </pc:spChg>
        <pc:spChg chg="del">
          <ac:chgData name="Martinez, Amy F" userId="e9f4ab52-fb4f-47fb-97d7-2385c4521707" providerId="ADAL" clId="{27E12737-8A93-463B-8FC2-02D234BCCF58}" dt="2024-08-15T14:32:46.489" v="709" actId="478"/>
          <ac:spMkLst>
            <pc:docMk/>
            <pc:sldMk cId="9246231" sldId="2145727203"/>
            <ac:spMk id="34" creationId="{FE690CD5-50A9-E7E8-8438-166A2857F49A}"/>
          </ac:spMkLst>
        </pc:spChg>
        <pc:spChg chg="del">
          <ac:chgData name="Martinez, Amy F" userId="e9f4ab52-fb4f-47fb-97d7-2385c4521707" providerId="ADAL" clId="{27E12737-8A93-463B-8FC2-02D234BCCF58}" dt="2024-08-15T14:32:46.489" v="709" actId="478"/>
          <ac:spMkLst>
            <pc:docMk/>
            <pc:sldMk cId="9246231" sldId="2145727203"/>
            <ac:spMk id="36" creationId="{2BDD7757-2242-A01C-FF2F-F4574867E116}"/>
          </ac:spMkLst>
        </pc:spChg>
        <pc:picChg chg="add mod">
          <ac:chgData name="Martinez, Amy F" userId="e9f4ab52-fb4f-47fb-97d7-2385c4521707" providerId="ADAL" clId="{27E12737-8A93-463B-8FC2-02D234BCCF58}" dt="2024-08-15T14:43:20.949" v="956" actId="1076"/>
          <ac:picMkLst>
            <pc:docMk/>
            <pc:sldMk cId="9246231" sldId="2145727203"/>
            <ac:picMk id="4" creationId="{A7C822BE-363F-1732-0232-8C281B11EE23}"/>
          </ac:picMkLst>
        </pc:picChg>
        <pc:picChg chg="del">
          <ac:chgData name="Martinez, Amy F" userId="e9f4ab52-fb4f-47fb-97d7-2385c4521707" providerId="ADAL" clId="{27E12737-8A93-463B-8FC2-02D234BCCF58}" dt="2024-08-15T14:32:46.489" v="709" actId="478"/>
          <ac:picMkLst>
            <pc:docMk/>
            <pc:sldMk cId="9246231" sldId="2145727203"/>
            <ac:picMk id="7" creationId="{B2FC7D00-007D-617A-A036-EA1FCCE2A1E0}"/>
          </ac:picMkLst>
        </pc:picChg>
        <pc:picChg chg="add mod">
          <ac:chgData name="Martinez, Amy F" userId="e9f4ab52-fb4f-47fb-97d7-2385c4521707" providerId="ADAL" clId="{27E12737-8A93-463B-8FC2-02D234BCCF58}" dt="2024-08-15T14:43:32.150" v="959" actId="1076"/>
          <ac:picMkLst>
            <pc:docMk/>
            <pc:sldMk cId="9246231" sldId="2145727203"/>
            <ac:picMk id="21" creationId="{CE8AEF3B-8515-8808-E999-3994C72DBDE7}"/>
          </ac:picMkLst>
        </pc:picChg>
        <pc:picChg chg="del">
          <ac:chgData name="Martinez, Amy F" userId="e9f4ab52-fb4f-47fb-97d7-2385c4521707" providerId="ADAL" clId="{27E12737-8A93-463B-8FC2-02D234BCCF58}" dt="2024-08-15T14:32:47.448" v="710" actId="478"/>
          <ac:picMkLst>
            <pc:docMk/>
            <pc:sldMk cId="9246231" sldId="2145727203"/>
            <ac:picMk id="29" creationId="{50DD4E23-1817-A5CD-C97B-42F83E446C0D}"/>
          </ac:picMkLst>
        </pc:picChg>
        <pc:picChg chg="del">
          <ac:chgData name="Martinez, Amy F" userId="e9f4ab52-fb4f-47fb-97d7-2385c4521707" providerId="ADAL" clId="{27E12737-8A93-463B-8FC2-02D234BCCF58}" dt="2024-08-15T14:32:46.489" v="709" actId="478"/>
          <ac:picMkLst>
            <pc:docMk/>
            <pc:sldMk cId="9246231" sldId="2145727203"/>
            <ac:picMk id="31" creationId="{ACAF205F-9A9B-CD0C-8899-8B71A82B6BBE}"/>
          </ac:picMkLst>
        </pc:picChg>
        <pc:cxnChg chg="add mod">
          <ac:chgData name="Martinez, Amy F" userId="e9f4ab52-fb4f-47fb-97d7-2385c4521707" providerId="ADAL" clId="{27E12737-8A93-463B-8FC2-02D234BCCF58}" dt="2024-08-15T14:43:20.949" v="956" actId="1076"/>
          <ac:cxnSpMkLst>
            <pc:docMk/>
            <pc:sldMk cId="9246231" sldId="2145727203"/>
            <ac:cxnSpMk id="10" creationId="{D433F034-1179-D07A-0D88-735D0C83E3A4}"/>
          </ac:cxnSpMkLst>
        </pc:cxnChg>
        <pc:cxnChg chg="add mod">
          <ac:chgData name="Martinez, Amy F" userId="e9f4ab52-fb4f-47fb-97d7-2385c4521707" providerId="ADAL" clId="{27E12737-8A93-463B-8FC2-02D234BCCF58}" dt="2024-08-15T14:43:20.949" v="956" actId="1076"/>
          <ac:cxnSpMkLst>
            <pc:docMk/>
            <pc:sldMk cId="9246231" sldId="2145727203"/>
            <ac:cxnSpMk id="14" creationId="{FA96E66C-5803-EB8C-09AE-3B32A641A843}"/>
          </ac:cxnSpMkLst>
        </pc:cxnChg>
        <pc:cxnChg chg="add mod">
          <ac:chgData name="Martinez, Amy F" userId="e9f4ab52-fb4f-47fb-97d7-2385c4521707" providerId="ADAL" clId="{27E12737-8A93-463B-8FC2-02D234BCCF58}" dt="2024-08-15T14:43:40.046" v="961" actId="1076"/>
          <ac:cxnSpMkLst>
            <pc:docMk/>
            <pc:sldMk cId="9246231" sldId="2145727203"/>
            <ac:cxnSpMk id="22" creationId="{CBA1CDA2-1C6C-DE2C-E54E-5BDCCE0B0F06}"/>
          </ac:cxnSpMkLst>
        </pc:cxnChg>
        <pc:cxnChg chg="add mod">
          <ac:chgData name="Martinez, Amy F" userId="e9f4ab52-fb4f-47fb-97d7-2385c4521707" providerId="ADAL" clId="{27E12737-8A93-463B-8FC2-02D234BCCF58}" dt="2024-08-15T14:43:49.958" v="964" actId="14100"/>
          <ac:cxnSpMkLst>
            <pc:docMk/>
            <pc:sldMk cId="9246231" sldId="2145727203"/>
            <ac:cxnSpMk id="23" creationId="{EA22A9FD-8629-FF51-4F56-11CFDCBEDD66}"/>
          </ac:cxnSpMkLst>
        </pc:cxnChg>
      </pc:sldChg>
      <pc:sldChg chg="addSp delSp modSp add del mod">
        <pc:chgData name="Martinez, Amy F" userId="e9f4ab52-fb4f-47fb-97d7-2385c4521707" providerId="ADAL" clId="{27E12737-8A93-463B-8FC2-02D234BCCF58}" dt="2024-08-15T20:46:00.270" v="1411" actId="478"/>
        <pc:sldMkLst>
          <pc:docMk/>
          <pc:sldMk cId="801703207" sldId="2145727204"/>
        </pc:sldMkLst>
        <pc:spChg chg="add mod">
          <ac:chgData name="Martinez, Amy F" userId="e9f4ab52-fb4f-47fb-97d7-2385c4521707" providerId="ADAL" clId="{27E12737-8A93-463B-8FC2-02D234BCCF58}" dt="2024-08-15T20:43:52.231" v="1332" actId="6549"/>
          <ac:spMkLst>
            <pc:docMk/>
            <pc:sldMk cId="801703207" sldId="2145727204"/>
            <ac:spMk id="2" creationId="{270354F7-CDC3-42B3-2D70-F11BA5CC33B6}"/>
          </ac:spMkLst>
        </pc:spChg>
        <pc:spChg chg="del">
          <ac:chgData name="Martinez, Amy F" userId="e9f4ab52-fb4f-47fb-97d7-2385c4521707" providerId="ADAL" clId="{27E12737-8A93-463B-8FC2-02D234BCCF58}" dt="2024-08-15T15:13:27.060" v="1014" actId="478"/>
          <ac:spMkLst>
            <pc:docMk/>
            <pc:sldMk cId="801703207" sldId="2145727204"/>
            <ac:spMk id="2" creationId="{D3F3DDA0-BC07-D43D-3E39-C0484F078DE9}"/>
          </ac:spMkLst>
        </pc:spChg>
        <pc:spChg chg="del">
          <ac:chgData name="Martinez, Amy F" userId="e9f4ab52-fb4f-47fb-97d7-2385c4521707" providerId="ADAL" clId="{27E12737-8A93-463B-8FC2-02D234BCCF58}" dt="2024-08-15T15:13:27.060" v="1014" actId="478"/>
          <ac:spMkLst>
            <pc:docMk/>
            <pc:sldMk cId="801703207" sldId="2145727204"/>
            <ac:spMk id="4" creationId="{C2F6F2E8-9364-0078-45BB-136A2B36DFC2}"/>
          </ac:spMkLst>
        </pc:spChg>
        <pc:spChg chg="del">
          <ac:chgData name="Martinez, Amy F" userId="e9f4ab52-fb4f-47fb-97d7-2385c4521707" providerId="ADAL" clId="{27E12737-8A93-463B-8FC2-02D234BCCF58}" dt="2024-08-15T15:13:27.060" v="1014" actId="478"/>
          <ac:spMkLst>
            <pc:docMk/>
            <pc:sldMk cId="801703207" sldId="2145727204"/>
            <ac:spMk id="6" creationId="{729BB18D-A845-B846-51B0-54A05D1CF4C1}"/>
          </ac:spMkLst>
        </pc:spChg>
        <pc:spChg chg="add del mod">
          <ac:chgData name="Martinez, Amy F" userId="e9f4ab52-fb4f-47fb-97d7-2385c4521707" providerId="ADAL" clId="{27E12737-8A93-463B-8FC2-02D234BCCF58}" dt="2024-08-15T15:13:38.869" v="1017" actId="478"/>
          <ac:spMkLst>
            <pc:docMk/>
            <pc:sldMk cId="801703207" sldId="2145727204"/>
            <ac:spMk id="7" creationId="{ED4E5E49-08ED-9EB1-E33C-08BA80194135}"/>
          </ac:spMkLst>
        </pc:spChg>
        <pc:spChg chg="add del mod">
          <ac:chgData name="Martinez, Amy F" userId="e9f4ab52-fb4f-47fb-97d7-2385c4521707" providerId="ADAL" clId="{27E12737-8A93-463B-8FC2-02D234BCCF58}" dt="2024-08-15T20:44:58.521" v="1394" actId="478"/>
          <ac:spMkLst>
            <pc:docMk/>
            <pc:sldMk cId="801703207" sldId="2145727204"/>
            <ac:spMk id="8" creationId="{24E173CE-CF53-EB47-791B-9FB84FFF7FF0}"/>
          </ac:spMkLst>
        </pc:spChg>
        <pc:spChg chg="add mod">
          <ac:chgData name="Martinez, Amy F" userId="e9f4ab52-fb4f-47fb-97d7-2385c4521707" providerId="ADAL" clId="{27E12737-8A93-463B-8FC2-02D234BCCF58}" dt="2024-08-15T19:29:56.176" v="1232" actId="1035"/>
          <ac:spMkLst>
            <pc:docMk/>
            <pc:sldMk cId="801703207" sldId="2145727204"/>
            <ac:spMk id="9" creationId="{C4B641DB-517D-634A-F372-49E52EDA153A}"/>
          </ac:spMkLst>
        </pc:spChg>
        <pc:spChg chg="del">
          <ac:chgData name="Martinez, Amy F" userId="e9f4ab52-fb4f-47fb-97d7-2385c4521707" providerId="ADAL" clId="{27E12737-8A93-463B-8FC2-02D234BCCF58}" dt="2024-08-15T15:13:27.060" v="1014" actId="478"/>
          <ac:spMkLst>
            <pc:docMk/>
            <pc:sldMk cId="801703207" sldId="2145727204"/>
            <ac:spMk id="10" creationId="{0D21F07E-6C0A-E9BA-B0A6-8DDBC226EA5F}"/>
          </ac:spMkLst>
        </pc:spChg>
        <pc:spChg chg="mod">
          <ac:chgData name="Martinez, Amy F" userId="e9f4ab52-fb4f-47fb-97d7-2385c4521707" providerId="ADAL" clId="{27E12737-8A93-463B-8FC2-02D234BCCF58}" dt="2024-08-15T19:27:10.895" v="1089" actId="2711"/>
          <ac:spMkLst>
            <pc:docMk/>
            <pc:sldMk cId="801703207" sldId="2145727204"/>
            <ac:spMk id="11" creationId="{77395386-3A0C-4F3F-F8F6-89559755ADE9}"/>
          </ac:spMkLst>
        </pc:spChg>
        <pc:spChg chg="del">
          <ac:chgData name="Martinez, Amy F" userId="e9f4ab52-fb4f-47fb-97d7-2385c4521707" providerId="ADAL" clId="{27E12737-8A93-463B-8FC2-02D234BCCF58}" dt="2024-08-15T15:13:27.060" v="1014" actId="478"/>
          <ac:spMkLst>
            <pc:docMk/>
            <pc:sldMk cId="801703207" sldId="2145727204"/>
            <ac:spMk id="12" creationId="{F0F336F4-844C-809F-823A-16E5F09B8BB9}"/>
          </ac:spMkLst>
        </pc:spChg>
        <pc:spChg chg="add mod">
          <ac:chgData name="Martinez, Amy F" userId="e9f4ab52-fb4f-47fb-97d7-2385c4521707" providerId="ADAL" clId="{27E12737-8A93-463B-8FC2-02D234BCCF58}" dt="2024-08-15T19:29:56.176" v="1232" actId="1035"/>
          <ac:spMkLst>
            <pc:docMk/>
            <pc:sldMk cId="801703207" sldId="2145727204"/>
            <ac:spMk id="13" creationId="{67E1043D-28BC-413D-1F23-A9C7B61D1C57}"/>
          </ac:spMkLst>
        </pc:spChg>
        <pc:spChg chg="del">
          <ac:chgData name="Martinez, Amy F" userId="e9f4ab52-fb4f-47fb-97d7-2385c4521707" providerId="ADAL" clId="{27E12737-8A93-463B-8FC2-02D234BCCF58}" dt="2024-08-15T15:13:27.060" v="1014" actId="478"/>
          <ac:spMkLst>
            <pc:docMk/>
            <pc:sldMk cId="801703207" sldId="2145727204"/>
            <ac:spMk id="14" creationId="{362E78E2-0F96-457A-8BF5-59B661BEAE5D}"/>
          </ac:spMkLst>
        </pc:spChg>
        <pc:spChg chg="del">
          <ac:chgData name="Martinez, Amy F" userId="e9f4ab52-fb4f-47fb-97d7-2385c4521707" providerId="ADAL" clId="{27E12737-8A93-463B-8FC2-02D234BCCF58}" dt="2024-08-15T15:13:27.060" v="1014" actId="478"/>
          <ac:spMkLst>
            <pc:docMk/>
            <pc:sldMk cId="801703207" sldId="2145727204"/>
            <ac:spMk id="15" creationId="{DD74E582-5893-2AB4-2F7B-B1C0746A62E9}"/>
          </ac:spMkLst>
        </pc:spChg>
        <pc:spChg chg="del">
          <ac:chgData name="Martinez, Amy F" userId="e9f4ab52-fb4f-47fb-97d7-2385c4521707" providerId="ADAL" clId="{27E12737-8A93-463B-8FC2-02D234BCCF58}" dt="2024-08-15T15:13:27.060" v="1014" actId="478"/>
          <ac:spMkLst>
            <pc:docMk/>
            <pc:sldMk cId="801703207" sldId="2145727204"/>
            <ac:spMk id="16" creationId="{3EB9B930-317F-ED3F-27DB-7E3F8056999A}"/>
          </ac:spMkLst>
        </pc:spChg>
        <pc:spChg chg="del">
          <ac:chgData name="Martinez, Amy F" userId="e9f4ab52-fb4f-47fb-97d7-2385c4521707" providerId="ADAL" clId="{27E12737-8A93-463B-8FC2-02D234BCCF58}" dt="2024-08-15T15:13:27.060" v="1014" actId="478"/>
          <ac:spMkLst>
            <pc:docMk/>
            <pc:sldMk cId="801703207" sldId="2145727204"/>
            <ac:spMk id="17" creationId="{0AD69867-2A29-90D1-830D-1AC41BC02EA7}"/>
          </ac:spMkLst>
        </pc:spChg>
        <pc:spChg chg="add del mod">
          <ac:chgData name="Martinez, Amy F" userId="e9f4ab52-fb4f-47fb-97d7-2385c4521707" providerId="ADAL" clId="{27E12737-8A93-463B-8FC2-02D234BCCF58}" dt="2024-08-15T20:46:00.270" v="1411" actId="478"/>
          <ac:spMkLst>
            <pc:docMk/>
            <pc:sldMk cId="801703207" sldId="2145727204"/>
            <ac:spMk id="18" creationId="{DF8CBCD2-72D2-3DFE-0559-491853F44130}"/>
          </ac:spMkLst>
        </pc:spChg>
        <pc:spChg chg="add mod">
          <ac:chgData name="Martinez, Amy F" userId="e9f4ab52-fb4f-47fb-97d7-2385c4521707" providerId="ADAL" clId="{27E12737-8A93-463B-8FC2-02D234BCCF58}" dt="2024-08-15T19:29:56.176" v="1232" actId="1035"/>
          <ac:spMkLst>
            <pc:docMk/>
            <pc:sldMk cId="801703207" sldId="2145727204"/>
            <ac:spMk id="19" creationId="{E1B1A391-9B76-F092-8BC6-337EB3162BA8}"/>
          </ac:spMkLst>
        </pc:spChg>
        <pc:spChg chg="add mod">
          <ac:chgData name="Martinez, Amy F" userId="e9f4ab52-fb4f-47fb-97d7-2385c4521707" providerId="ADAL" clId="{27E12737-8A93-463B-8FC2-02D234BCCF58}" dt="2024-08-15T19:29:56.176" v="1232" actId="1035"/>
          <ac:spMkLst>
            <pc:docMk/>
            <pc:sldMk cId="801703207" sldId="2145727204"/>
            <ac:spMk id="20" creationId="{E1BB50A4-BD1F-257E-93CA-612ED245478E}"/>
          </ac:spMkLst>
        </pc:spChg>
        <pc:spChg chg="add del mod">
          <ac:chgData name="Martinez, Amy F" userId="e9f4ab52-fb4f-47fb-97d7-2385c4521707" providerId="ADAL" clId="{27E12737-8A93-463B-8FC2-02D234BCCF58}" dt="2024-08-15T20:45:05.621" v="1396" actId="478"/>
          <ac:spMkLst>
            <pc:docMk/>
            <pc:sldMk cId="801703207" sldId="2145727204"/>
            <ac:spMk id="21" creationId="{BFCAC838-AB17-1C71-EA5A-41A5FC82FA46}"/>
          </ac:spMkLst>
        </pc:spChg>
        <pc:spChg chg="add mod">
          <ac:chgData name="Martinez, Amy F" userId="e9f4ab52-fb4f-47fb-97d7-2385c4521707" providerId="ADAL" clId="{27E12737-8A93-463B-8FC2-02D234BCCF58}" dt="2024-08-15T19:29:56.176" v="1232" actId="1035"/>
          <ac:spMkLst>
            <pc:docMk/>
            <pc:sldMk cId="801703207" sldId="2145727204"/>
            <ac:spMk id="22" creationId="{26D3865B-4F61-FD84-4062-7D2E4602A1DD}"/>
          </ac:spMkLst>
        </pc:spChg>
        <pc:spChg chg="add mod">
          <ac:chgData name="Martinez, Amy F" userId="e9f4ab52-fb4f-47fb-97d7-2385c4521707" providerId="ADAL" clId="{27E12737-8A93-463B-8FC2-02D234BCCF58}" dt="2024-08-15T19:29:56.176" v="1232" actId="1035"/>
          <ac:spMkLst>
            <pc:docMk/>
            <pc:sldMk cId="801703207" sldId="2145727204"/>
            <ac:spMk id="23" creationId="{C030CCDE-6A51-A339-D837-69CE1F141BA2}"/>
          </ac:spMkLst>
        </pc:spChg>
        <pc:spChg chg="add del mod">
          <ac:chgData name="Martinez, Amy F" userId="e9f4ab52-fb4f-47fb-97d7-2385c4521707" providerId="ADAL" clId="{27E12737-8A93-463B-8FC2-02D234BCCF58}" dt="2024-08-15T20:45:30.408" v="1400" actId="478"/>
          <ac:spMkLst>
            <pc:docMk/>
            <pc:sldMk cId="801703207" sldId="2145727204"/>
            <ac:spMk id="24" creationId="{6BE010F6-1DFC-133F-D1EA-909473B586D3}"/>
          </ac:spMkLst>
        </pc:spChg>
        <pc:spChg chg="add mod">
          <ac:chgData name="Martinez, Amy F" userId="e9f4ab52-fb4f-47fb-97d7-2385c4521707" providerId="ADAL" clId="{27E12737-8A93-463B-8FC2-02D234BCCF58}" dt="2024-08-15T19:29:56.176" v="1232" actId="1035"/>
          <ac:spMkLst>
            <pc:docMk/>
            <pc:sldMk cId="801703207" sldId="2145727204"/>
            <ac:spMk id="25" creationId="{74884109-D46F-F890-DEC1-BD1CDE3D1440}"/>
          </ac:spMkLst>
        </pc:spChg>
        <pc:spChg chg="add del mod">
          <ac:chgData name="Martinez, Amy F" userId="e9f4ab52-fb4f-47fb-97d7-2385c4521707" providerId="ADAL" clId="{27E12737-8A93-463B-8FC2-02D234BCCF58}" dt="2024-08-15T20:45:23.722" v="1397" actId="478"/>
          <ac:spMkLst>
            <pc:docMk/>
            <pc:sldMk cId="801703207" sldId="2145727204"/>
            <ac:spMk id="26" creationId="{52B7FA2B-1FE8-0B8D-6237-9AA358044039}"/>
          </ac:spMkLst>
        </pc:spChg>
        <pc:spChg chg="add mod">
          <ac:chgData name="Martinez, Amy F" userId="e9f4ab52-fb4f-47fb-97d7-2385c4521707" providerId="ADAL" clId="{27E12737-8A93-463B-8FC2-02D234BCCF58}" dt="2024-08-15T19:29:56.176" v="1232" actId="1035"/>
          <ac:spMkLst>
            <pc:docMk/>
            <pc:sldMk cId="801703207" sldId="2145727204"/>
            <ac:spMk id="27" creationId="{7ED62A11-0569-2D6F-274E-F18563EF5F85}"/>
          </ac:spMkLst>
        </pc:spChg>
        <pc:spChg chg="add del mod">
          <ac:chgData name="Martinez, Amy F" userId="e9f4ab52-fb4f-47fb-97d7-2385c4521707" providerId="ADAL" clId="{27E12737-8A93-463B-8FC2-02D234BCCF58}" dt="2024-08-15T20:45:26.217" v="1398" actId="478"/>
          <ac:spMkLst>
            <pc:docMk/>
            <pc:sldMk cId="801703207" sldId="2145727204"/>
            <ac:spMk id="28" creationId="{CEFA3B90-3D31-C950-7250-22A9EEB91617}"/>
          </ac:spMkLst>
        </pc:spChg>
        <pc:spChg chg="add mod">
          <ac:chgData name="Martinez, Amy F" userId="e9f4ab52-fb4f-47fb-97d7-2385c4521707" providerId="ADAL" clId="{27E12737-8A93-463B-8FC2-02D234BCCF58}" dt="2024-08-15T19:29:56.176" v="1232" actId="1035"/>
          <ac:spMkLst>
            <pc:docMk/>
            <pc:sldMk cId="801703207" sldId="2145727204"/>
            <ac:spMk id="29" creationId="{219CB869-92B0-8C70-DC87-729D2D3AA7DE}"/>
          </ac:spMkLst>
        </pc:spChg>
        <pc:spChg chg="add del mod">
          <ac:chgData name="Martinez, Amy F" userId="e9f4ab52-fb4f-47fb-97d7-2385c4521707" providerId="ADAL" clId="{27E12737-8A93-463B-8FC2-02D234BCCF58}" dt="2024-08-15T20:45:28.245" v="1399" actId="478"/>
          <ac:spMkLst>
            <pc:docMk/>
            <pc:sldMk cId="801703207" sldId="2145727204"/>
            <ac:spMk id="30" creationId="{EE66A4FB-DA95-AE88-5093-69F99B4DD057}"/>
          </ac:spMkLst>
        </pc:spChg>
        <pc:spChg chg="add mod">
          <ac:chgData name="Martinez, Amy F" userId="e9f4ab52-fb4f-47fb-97d7-2385c4521707" providerId="ADAL" clId="{27E12737-8A93-463B-8FC2-02D234BCCF58}" dt="2024-08-15T19:29:56.176" v="1232" actId="1035"/>
          <ac:spMkLst>
            <pc:docMk/>
            <pc:sldMk cId="801703207" sldId="2145727204"/>
            <ac:spMk id="31" creationId="{A7753FB2-1DBC-FFD2-245C-B438A52C2AC6}"/>
          </ac:spMkLst>
        </pc:spChg>
        <pc:spChg chg="add mod">
          <ac:chgData name="Martinez, Amy F" userId="e9f4ab52-fb4f-47fb-97d7-2385c4521707" providerId="ADAL" clId="{27E12737-8A93-463B-8FC2-02D234BCCF58}" dt="2024-08-15T19:29:56.176" v="1232" actId="1035"/>
          <ac:spMkLst>
            <pc:docMk/>
            <pc:sldMk cId="801703207" sldId="2145727204"/>
            <ac:spMk id="32" creationId="{E6B4DE61-4FA8-D508-BFA7-2BA7485A47AD}"/>
          </ac:spMkLst>
        </pc:spChg>
        <pc:spChg chg="add del mod">
          <ac:chgData name="Martinez, Amy F" userId="e9f4ab52-fb4f-47fb-97d7-2385c4521707" providerId="ADAL" clId="{27E12737-8A93-463B-8FC2-02D234BCCF58}" dt="2024-08-15T20:45:32.920" v="1401" actId="478"/>
          <ac:spMkLst>
            <pc:docMk/>
            <pc:sldMk cId="801703207" sldId="2145727204"/>
            <ac:spMk id="33" creationId="{CFC449C0-B507-004B-B344-AA2D1CB5B801}"/>
          </ac:spMkLst>
        </pc:spChg>
        <pc:spChg chg="add mod">
          <ac:chgData name="Martinez, Amy F" userId="e9f4ab52-fb4f-47fb-97d7-2385c4521707" providerId="ADAL" clId="{27E12737-8A93-463B-8FC2-02D234BCCF58}" dt="2024-08-15T20:44:37.887" v="1386" actId="1038"/>
          <ac:spMkLst>
            <pc:docMk/>
            <pc:sldMk cId="801703207" sldId="2145727204"/>
            <ac:spMk id="34" creationId="{FF8387F0-0458-9F84-11D6-A05C76591C3E}"/>
          </ac:spMkLst>
        </pc:spChg>
        <pc:spChg chg="add del mod">
          <ac:chgData name="Martinez, Amy F" userId="e9f4ab52-fb4f-47fb-97d7-2385c4521707" providerId="ADAL" clId="{27E12737-8A93-463B-8FC2-02D234BCCF58}" dt="2024-08-15T20:44:31.289" v="1358" actId="478"/>
          <ac:spMkLst>
            <pc:docMk/>
            <pc:sldMk cId="801703207" sldId="2145727204"/>
            <ac:spMk id="35" creationId="{77F0BBCF-B223-D6D1-8F35-1EB320BAEFEB}"/>
          </ac:spMkLst>
        </pc:spChg>
        <pc:spChg chg="add mod">
          <ac:chgData name="Martinez, Amy F" userId="e9f4ab52-fb4f-47fb-97d7-2385c4521707" providerId="ADAL" clId="{27E12737-8A93-463B-8FC2-02D234BCCF58}" dt="2024-08-15T20:44:37.887" v="1386" actId="1038"/>
          <ac:spMkLst>
            <pc:docMk/>
            <pc:sldMk cId="801703207" sldId="2145727204"/>
            <ac:spMk id="36" creationId="{3776E407-EC14-C158-D21B-63A84C93D510}"/>
          </ac:spMkLst>
        </pc:spChg>
        <pc:spChg chg="add del mod">
          <ac:chgData name="Martinez, Amy F" userId="e9f4ab52-fb4f-47fb-97d7-2385c4521707" providerId="ADAL" clId="{27E12737-8A93-463B-8FC2-02D234BCCF58}" dt="2024-08-15T20:44:31.862" v="1359" actId="478"/>
          <ac:spMkLst>
            <pc:docMk/>
            <pc:sldMk cId="801703207" sldId="2145727204"/>
            <ac:spMk id="37" creationId="{032C3E2A-6DF9-D9FB-6E89-F676DDF99C77}"/>
          </ac:spMkLst>
        </pc:spChg>
        <pc:spChg chg="add del mod">
          <ac:chgData name="Martinez, Amy F" userId="e9f4ab52-fb4f-47fb-97d7-2385c4521707" providerId="ADAL" clId="{27E12737-8A93-463B-8FC2-02D234BCCF58}" dt="2024-08-15T20:44:37.887" v="1386" actId="1038"/>
          <ac:spMkLst>
            <pc:docMk/>
            <pc:sldMk cId="801703207" sldId="2145727204"/>
            <ac:spMk id="38" creationId="{FDBA393D-7EB1-A562-2F6D-8CC298326809}"/>
          </ac:spMkLst>
        </pc:spChg>
        <pc:spChg chg="add del mod">
          <ac:chgData name="Martinez, Amy F" userId="e9f4ab52-fb4f-47fb-97d7-2385c4521707" providerId="ADAL" clId="{27E12737-8A93-463B-8FC2-02D234BCCF58}" dt="2024-08-15T20:44:37.887" v="1386" actId="1038"/>
          <ac:spMkLst>
            <pc:docMk/>
            <pc:sldMk cId="801703207" sldId="2145727204"/>
            <ac:spMk id="39" creationId="{ED2DA2E9-E27F-EC5A-0C8F-501BF5DCF4FC}"/>
          </ac:spMkLst>
        </pc:spChg>
        <pc:spChg chg="add del mod">
          <ac:chgData name="Martinez, Amy F" userId="e9f4ab52-fb4f-47fb-97d7-2385c4521707" providerId="ADAL" clId="{27E12737-8A93-463B-8FC2-02D234BCCF58}" dt="2024-08-15T20:45:35.513" v="1402" actId="478"/>
          <ac:spMkLst>
            <pc:docMk/>
            <pc:sldMk cId="801703207" sldId="2145727204"/>
            <ac:spMk id="40" creationId="{15F34A44-1A0E-ABD5-04B4-7D1CC7D82819}"/>
          </ac:spMkLst>
        </pc:spChg>
        <pc:spChg chg="add mod">
          <ac:chgData name="Martinez, Amy F" userId="e9f4ab52-fb4f-47fb-97d7-2385c4521707" providerId="ADAL" clId="{27E12737-8A93-463B-8FC2-02D234BCCF58}" dt="2024-08-15T19:29:56.176" v="1232" actId="1035"/>
          <ac:spMkLst>
            <pc:docMk/>
            <pc:sldMk cId="801703207" sldId="2145727204"/>
            <ac:spMk id="41" creationId="{7440C4AD-7F71-6AB3-CE8E-B3AF9B4E0443}"/>
          </ac:spMkLst>
        </pc:spChg>
        <pc:spChg chg="add mod">
          <ac:chgData name="Martinez, Amy F" userId="e9f4ab52-fb4f-47fb-97d7-2385c4521707" providerId="ADAL" clId="{27E12737-8A93-463B-8FC2-02D234BCCF58}" dt="2024-08-15T19:29:56.176" v="1232" actId="1035"/>
          <ac:spMkLst>
            <pc:docMk/>
            <pc:sldMk cId="801703207" sldId="2145727204"/>
            <ac:spMk id="42" creationId="{6479504C-A944-F95E-DC4B-5526D35CBBB7}"/>
          </ac:spMkLst>
        </pc:spChg>
        <pc:spChg chg="add mod">
          <ac:chgData name="Martinez, Amy F" userId="e9f4ab52-fb4f-47fb-97d7-2385c4521707" providerId="ADAL" clId="{27E12737-8A93-463B-8FC2-02D234BCCF58}" dt="2024-08-15T19:29:56.176" v="1232" actId="1035"/>
          <ac:spMkLst>
            <pc:docMk/>
            <pc:sldMk cId="801703207" sldId="2145727204"/>
            <ac:spMk id="43" creationId="{2D1A972B-524C-F080-FC93-F21E537E3ACB}"/>
          </ac:spMkLst>
        </pc:spChg>
        <pc:spChg chg="add del mod">
          <ac:chgData name="Martinez, Amy F" userId="e9f4ab52-fb4f-47fb-97d7-2385c4521707" providerId="ADAL" clId="{27E12737-8A93-463B-8FC2-02D234BCCF58}" dt="2024-08-15T20:45:54.446" v="1410" actId="478"/>
          <ac:spMkLst>
            <pc:docMk/>
            <pc:sldMk cId="801703207" sldId="2145727204"/>
            <ac:spMk id="44" creationId="{55A8D99C-102D-8DFA-7951-773FCA782DB0}"/>
          </ac:spMkLst>
        </pc:spChg>
        <pc:spChg chg="add mod">
          <ac:chgData name="Martinez, Amy F" userId="e9f4ab52-fb4f-47fb-97d7-2385c4521707" providerId="ADAL" clId="{27E12737-8A93-463B-8FC2-02D234BCCF58}" dt="2024-08-15T19:29:56.176" v="1232" actId="1035"/>
          <ac:spMkLst>
            <pc:docMk/>
            <pc:sldMk cId="801703207" sldId="2145727204"/>
            <ac:spMk id="45" creationId="{73B997E1-516B-7646-0E41-C4BE98E9E6DE}"/>
          </ac:spMkLst>
        </pc:spChg>
        <pc:spChg chg="add del mod">
          <ac:chgData name="Martinez, Amy F" userId="e9f4ab52-fb4f-47fb-97d7-2385c4521707" providerId="ADAL" clId="{27E12737-8A93-463B-8FC2-02D234BCCF58}" dt="2024-08-15T20:45:53.322" v="1409" actId="478"/>
          <ac:spMkLst>
            <pc:docMk/>
            <pc:sldMk cId="801703207" sldId="2145727204"/>
            <ac:spMk id="46" creationId="{FD8D9CB0-85BC-28C2-F058-BC2E6F2CA796}"/>
          </ac:spMkLst>
        </pc:spChg>
        <pc:spChg chg="add mod">
          <ac:chgData name="Martinez, Amy F" userId="e9f4ab52-fb4f-47fb-97d7-2385c4521707" providerId="ADAL" clId="{27E12737-8A93-463B-8FC2-02D234BCCF58}" dt="2024-08-15T19:29:56.176" v="1232" actId="1035"/>
          <ac:spMkLst>
            <pc:docMk/>
            <pc:sldMk cId="801703207" sldId="2145727204"/>
            <ac:spMk id="47" creationId="{1E814941-1139-0A36-A89B-2F4FBBBA466F}"/>
          </ac:spMkLst>
        </pc:spChg>
        <pc:spChg chg="add del mod">
          <ac:chgData name="Martinez, Amy F" userId="e9f4ab52-fb4f-47fb-97d7-2385c4521707" providerId="ADAL" clId="{27E12737-8A93-463B-8FC2-02D234BCCF58}" dt="2024-08-15T20:45:52.070" v="1408" actId="478"/>
          <ac:spMkLst>
            <pc:docMk/>
            <pc:sldMk cId="801703207" sldId="2145727204"/>
            <ac:spMk id="48" creationId="{3CE7A61C-85D2-67E9-DF56-D019A651CB1E}"/>
          </ac:spMkLst>
        </pc:spChg>
        <pc:spChg chg="add mod">
          <ac:chgData name="Martinez, Amy F" userId="e9f4ab52-fb4f-47fb-97d7-2385c4521707" providerId="ADAL" clId="{27E12737-8A93-463B-8FC2-02D234BCCF58}" dt="2024-08-15T19:29:56.176" v="1232" actId="1035"/>
          <ac:spMkLst>
            <pc:docMk/>
            <pc:sldMk cId="801703207" sldId="2145727204"/>
            <ac:spMk id="49" creationId="{F5602DEE-5B52-B898-8479-14BB5AB26651}"/>
          </ac:spMkLst>
        </pc:spChg>
        <pc:spChg chg="add del mod">
          <ac:chgData name="Martinez, Amy F" userId="e9f4ab52-fb4f-47fb-97d7-2385c4521707" providerId="ADAL" clId="{27E12737-8A93-463B-8FC2-02D234BCCF58}" dt="2024-08-15T20:45:50.853" v="1407" actId="478"/>
          <ac:spMkLst>
            <pc:docMk/>
            <pc:sldMk cId="801703207" sldId="2145727204"/>
            <ac:spMk id="50" creationId="{ED0793A3-F621-33DA-115F-9ABA28AD2198}"/>
          </ac:spMkLst>
        </pc:spChg>
        <pc:spChg chg="add mod">
          <ac:chgData name="Martinez, Amy F" userId="e9f4ab52-fb4f-47fb-97d7-2385c4521707" providerId="ADAL" clId="{27E12737-8A93-463B-8FC2-02D234BCCF58}" dt="2024-08-15T19:29:56.176" v="1232" actId="1035"/>
          <ac:spMkLst>
            <pc:docMk/>
            <pc:sldMk cId="801703207" sldId="2145727204"/>
            <ac:spMk id="51" creationId="{3110BF87-F165-A6B0-7ADF-64E8CE552D93}"/>
          </ac:spMkLst>
        </pc:spChg>
        <pc:spChg chg="add mod">
          <ac:chgData name="Martinez, Amy F" userId="e9f4ab52-fb4f-47fb-97d7-2385c4521707" providerId="ADAL" clId="{27E12737-8A93-463B-8FC2-02D234BCCF58}" dt="2024-08-15T19:29:56.176" v="1232" actId="1035"/>
          <ac:spMkLst>
            <pc:docMk/>
            <pc:sldMk cId="801703207" sldId="2145727204"/>
            <ac:spMk id="52" creationId="{88D7D5AF-971B-E0FF-69F4-D2EE30ECDBA5}"/>
          </ac:spMkLst>
        </pc:spChg>
        <pc:spChg chg="add del mod">
          <ac:chgData name="Martinez, Amy F" userId="e9f4ab52-fb4f-47fb-97d7-2385c4521707" providerId="ADAL" clId="{27E12737-8A93-463B-8FC2-02D234BCCF58}" dt="2024-08-15T20:45:48.105" v="1406" actId="478"/>
          <ac:spMkLst>
            <pc:docMk/>
            <pc:sldMk cId="801703207" sldId="2145727204"/>
            <ac:spMk id="53" creationId="{B4178228-57BA-D9AD-C3A3-9F3499A57EDD}"/>
          </ac:spMkLst>
        </pc:spChg>
        <pc:spChg chg="add del mod">
          <ac:chgData name="Martinez, Amy F" userId="e9f4ab52-fb4f-47fb-97d7-2385c4521707" providerId="ADAL" clId="{27E12737-8A93-463B-8FC2-02D234BCCF58}" dt="2024-08-15T20:45:46.823" v="1405" actId="478"/>
          <ac:spMkLst>
            <pc:docMk/>
            <pc:sldMk cId="801703207" sldId="2145727204"/>
            <ac:spMk id="54" creationId="{632A9619-8DF4-C42A-1691-512A4893462A}"/>
          </ac:spMkLst>
        </pc:spChg>
        <pc:spChg chg="add mod">
          <ac:chgData name="Martinez, Amy F" userId="e9f4ab52-fb4f-47fb-97d7-2385c4521707" providerId="ADAL" clId="{27E12737-8A93-463B-8FC2-02D234BCCF58}" dt="2024-08-15T19:29:56.176" v="1232" actId="1035"/>
          <ac:spMkLst>
            <pc:docMk/>
            <pc:sldMk cId="801703207" sldId="2145727204"/>
            <ac:spMk id="55" creationId="{64915E1F-94C6-8B44-65D5-CA738D780673}"/>
          </ac:spMkLst>
        </pc:spChg>
        <pc:spChg chg="add mod">
          <ac:chgData name="Martinez, Amy F" userId="e9f4ab52-fb4f-47fb-97d7-2385c4521707" providerId="ADAL" clId="{27E12737-8A93-463B-8FC2-02D234BCCF58}" dt="2024-08-15T19:29:56.176" v="1232" actId="1035"/>
          <ac:spMkLst>
            <pc:docMk/>
            <pc:sldMk cId="801703207" sldId="2145727204"/>
            <ac:spMk id="56" creationId="{41A290E5-8A3C-E510-7383-A3F5DFC8312F}"/>
          </ac:spMkLst>
        </pc:spChg>
        <pc:spChg chg="add del mod">
          <ac:chgData name="Martinez, Amy F" userId="e9f4ab52-fb4f-47fb-97d7-2385c4521707" providerId="ADAL" clId="{27E12737-8A93-463B-8FC2-02D234BCCF58}" dt="2024-08-15T19:28:56.844" v="1207" actId="478"/>
          <ac:spMkLst>
            <pc:docMk/>
            <pc:sldMk cId="801703207" sldId="2145727204"/>
            <ac:spMk id="57" creationId="{4E9C2BCA-7D67-6F3C-00FA-94954A1D2687}"/>
          </ac:spMkLst>
        </pc:spChg>
        <pc:spChg chg="add mod">
          <ac:chgData name="Martinez, Amy F" userId="e9f4ab52-fb4f-47fb-97d7-2385c4521707" providerId="ADAL" clId="{27E12737-8A93-463B-8FC2-02D234BCCF58}" dt="2024-08-15T19:30:26.161" v="1237" actId="1036"/>
          <ac:spMkLst>
            <pc:docMk/>
            <pc:sldMk cId="801703207" sldId="2145727204"/>
            <ac:spMk id="58" creationId="{0862D6CD-4489-EAC1-A7A1-39F07CF18ACF}"/>
          </ac:spMkLst>
        </pc:spChg>
        <pc:spChg chg="add del mod">
          <ac:chgData name="Martinez, Amy F" userId="e9f4ab52-fb4f-47fb-97d7-2385c4521707" providerId="ADAL" clId="{27E12737-8A93-463B-8FC2-02D234BCCF58}" dt="2024-08-15T19:28:56.844" v="1207" actId="478"/>
          <ac:spMkLst>
            <pc:docMk/>
            <pc:sldMk cId="801703207" sldId="2145727204"/>
            <ac:spMk id="59" creationId="{21AE8D88-33B5-14D9-69A7-166A99CB4E23}"/>
          </ac:spMkLst>
        </pc:spChg>
        <pc:spChg chg="add del mod">
          <ac:chgData name="Martinez, Amy F" userId="e9f4ab52-fb4f-47fb-97d7-2385c4521707" providerId="ADAL" clId="{27E12737-8A93-463B-8FC2-02D234BCCF58}" dt="2024-08-15T19:28:56.844" v="1207" actId="478"/>
          <ac:spMkLst>
            <pc:docMk/>
            <pc:sldMk cId="801703207" sldId="2145727204"/>
            <ac:spMk id="60" creationId="{2B8EBAE6-A520-216F-E4BB-029965D3D9AF}"/>
          </ac:spMkLst>
        </pc:spChg>
        <pc:spChg chg="add del mod">
          <ac:chgData name="Martinez, Amy F" userId="e9f4ab52-fb4f-47fb-97d7-2385c4521707" providerId="ADAL" clId="{27E12737-8A93-463B-8FC2-02D234BCCF58}" dt="2024-08-15T19:28:56.844" v="1207" actId="478"/>
          <ac:spMkLst>
            <pc:docMk/>
            <pc:sldMk cId="801703207" sldId="2145727204"/>
            <ac:spMk id="61" creationId="{BE14FF8C-955C-1CA3-48F6-1FC710A7F49F}"/>
          </ac:spMkLst>
        </pc:spChg>
        <pc:spChg chg="add del mod">
          <ac:chgData name="Martinez, Amy F" userId="e9f4ab52-fb4f-47fb-97d7-2385c4521707" providerId="ADAL" clId="{27E12737-8A93-463B-8FC2-02D234BCCF58}" dt="2024-08-15T19:28:56.844" v="1207" actId="478"/>
          <ac:spMkLst>
            <pc:docMk/>
            <pc:sldMk cId="801703207" sldId="2145727204"/>
            <ac:spMk id="62" creationId="{60DAF98F-EF42-4480-FB46-9DFE12EA6FEB}"/>
          </ac:spMkLst>
        </pc:spChg>
        <pc:spChg chg="add del mod">
          <ac:chgData name="Martinez, Amy F" userId="e9f4ab52-fb4f-47fb-97d7-2385c4521707" providerId="ADAL" clId="{27E12737-8A93-463B-8FC2-02D234BCCF58}" dt="2024-08-15T19:28:28.601" v="1163" actId="478"/>
          <ac:spMkLst>
            <pc:docMk/>
            <pc:sldMk cId="801703207" sldId="2145727204"/>
            <ac:spMk id="63" creationId="{BDF1D93F-87E7-B069-0CB7-E781170E650B}"/>
          </ac:spMkLst>
        </pc:spChg>
        <pc:spChg chg="add del mod">
          <ac:chgData name="Martinez, Amy F" userId="e9f4ab52-fb4f-47fb-97d7-2385c4521707" providerId="ADAL" clId="{27E12737-8A93-463B-8FC2-02D234BCCF58}" dt="2024-08-15T19:28:25.597" v="1161" actId="478"/>
          <ac:spMkLst>
            <pc:docMk/>
            <pc:sldMk cId="801703207" sldId="2145727204"/>
            <ac:spMk id="64" creationId="{1388B3CD-443E-4FA4-8759-6750FF6067B4}"/>
          </ac:spMkLst>
        </pc:spChg>
        <pc:spChg chg="add del mod">
          <ac:chgData name="Martinez, Amy F" userId="e9f4ab52-fb4f-47fb-97d7-2385c4521707" providerId="ADAL" clId="{27E12737-8A93-463B-8FC2-02D234BCCF58}" dt="2024-08-15T19:28:33.195" v="1165" actId="478"/>
          <ac:spMkLst>
            <pc:docMk/>
            <pc:sldMk cId="801703207" sldId="2145727204"/>
            <ac:spMk id="65" creationId="{2872EA53-2952-B00E-A0BB-6749B1533351}"/>
          </ac:spMkLst>
        </pc:spChg>
        <pc:spChg chg="add mod">
          <ac:chgData name="Martinez, Amy F" userId="e9f4ab52-fb4f-47fb-97d7-2385c4521707" providerId="ADAL" clId="{27E12737-8A93-463B-8FC2-02D234BCCF58}" dt="2024-08-15T19:29:56.176" v="1232" actId="1035"/>
          <ac:spMkLst>
            <pc:docMk/>
            <pc:sldMk cId="801703207" sldId="2145727204"/>
            <ac:spMk id="66" creationId="{523495CF-9D70-F311-8D3C-BD2E9319000A}"/>
          </ac:spMkLst>
        </pc:spChg>
        <pc:spChg chg="add mod">
          <ac:chgData name="Martinez, Amy F" userId="e9f4ab52-fb4f-47fb-97d7-2385c4521707" providerId="ADAL" clId="{27E12737-8A93-463B-8FC2-02D234BCCF58}" dt="2024-08-15T19:29:56.176" v="1232" actId="1035"/>
          <ac:spMkLst>
            <pc:docMk/>
            <pc:sldMk cId="801703207" sldId="2145727204"/>
            <ac:spMk id="67" creationId="{5178E5A0-76F8-A004-180A-EE9DA530AFBB}"/>
          </ac:spMkLst>
        </pc:spChg>
        <pc:spChg chg="add del mod">
          <ac:chgData name="Martinez, Amy F" userId="e9f4ab52-fb4f-47fb-97d7-2385c4521707" providerId="ADAL" clId="{27E12737-8A93-463B-8FC2-02D234BCCF58}" dt="2024-08-15T20:44:54.856" v="1393" actId="478"/>
          <ac:spMkLst>
            <pc:docMk/>
            <pc:sldMk cId="801703207" sldId="2145727204"/>
            <ac:spMk id="68" creationId="{5DE0C378-BDCF-2D80-2789-3EEA0C40C604}"/>
          </ac:spMkLst>
        </pc:spChg>
        <pc:spChg chg="add mod">
          <ac:chgData name="Martinez, Amy F" userId="e9f4ab52-fb4f-47fb-97d7-2385c4521707" providerId="ADAL" clId="{27E12737-8A93-463B-8FC2-02D234BCCF58}" dt="2024-08-15T19:29:56.176" v="1232" actId="1035"/>
          <ac:spMkLst>
            <pc:docMk/>
            <pc:sldMk cId="801703207" sldId="2145727204"/>
            <ac:spMk id="69" creationId="{CBCDF584-B307-47C3-A5E2-5AA5DCEF4F66}"/>
          </ac:spMkLst>
        </pc:spChg>
        <pc:spChg chg="add del mod">
          <ac:chgData name="Martinez, Amy F" userId="e9f4ab52-fb4f-47fb-97d7-2385c4521707" providerId="ADAL" clId="{27E12737-8A93-463B-8FC2-02D234BCCF58}" dt="2024-08-15T20:44:49.856" v="1391" actId="14100"/>
          <ac:spMkLst>
            <pc:docMk/>
            <pc:sldMk cId="801703207" sldId="2145727204"/>
            <ac:spMk id="70" creationId="{A4AC6232-8645-B6CE-0C8A-467CD350E20D}"/>
          </ac:spMkLst>
        </pc:spChg>
        <pc:spChg chg="add del mod">
          <ac:chgData name="Martinez, Amy F" userId="e9f4ab52-fb4f-47fb-97d7-2385c4521707" providerId="ADAL" clId="{27E12737-8A93-463B-8FC2-02D234BCCF58}" dt="2024-08-15T20:44:52.566" v="1392" actId="478"/>
          <ac:spMkLst>
            <pc:docMk/>
            <pc:sldMk cId="801703207" sldId="2145727204"/>
            <ac:spMk id="71" creationId="{F2DBDCAD-DEBF-4482-6A69-516CE71844A5}"/>
          </ac:spMkLst>
        </pc:spChg>
        <pc:spChg chg="add mod">
          <ac:chgData name="Martinez, Amy F" userId="e9f4ab52-fb4f-47fb-97d7-2385c4521707" providerId="ADAL" clId="{27E12737-8A93-463B-8FC2-02D234BCCF58}" dt="2024-08-15T19:29:56.176" v="1232" actId="1035"/>
          <ac:spMkLst>
            <pc:docMk/>
            <pc:sldMk cId="801703207" sldId="2145727204"/>
            <ac:spMk id="72" creationId="{B5F08909-B80D-A86D-09BA-A948F9FDAF1A}"/>
          </ac:spMkLst>
        </pc:spChg>
        <pc:spChg chg="add mod">
          <ac:chgData name="Martinez, Amy F" userId="e9f4ab52-fb4f-47fb-97d7-2385c4521707" providerId="ADAL" clId="{27E12737-8A93-463B-8FC2-02D234BCCF58}" dt="2024-08-15T19:29:56.176" v="1232" actId="1035"/>
          <ac:spMkLst>
            <pc:docMk/>
            <pc:sldMk cId="801703207" sldId="2145727204"/>
            <ac:spMk id="73" creationId="{F69B4AAF-A6AF-3FAE-5B19-CC5E3E67B260}"/>
          </ac:spMkLst>
        </pc:spChg>
        <pc:spChg chg="add del mod">
          <ac:chgData name="Martinez, Amy F" userId="e9f4ab52-fb4f-47fb-97d7-2385c4521707" providerId="ADAL" clId="{27E12737-8A93-463B-8FC2-02D234BCCF58}" dt="2024-08-15T19:28:08.849" v="1150" actId="478"/>
          <ac:spMkLst>
            <pc:docMk/>
            <pc:sldMk cId="801703207" sldId="2145727204"/>
            <ac:spMk id="74" creationId="{E8152DC6-8151-0CE3-B56E-0E8AAB8AB608}"/>
          </ac:spMkLst>
        </pc:spChg>
        <pc:spChg chg="add mod">
          <ac:chgData name="Martinez, Amy F" userId="e9f4ab52-fb4f-47fb-97d7-2385c4521707" providerId="ADAL" clId="{27E12737-8A93-463B-8FC2-02D234BCCF58}" dt="2024-08-15T19:29:56.176" v="1232" actId="1035"/>
          <ac:spMkLst>
            <pc:docMk/>
            <pc:sldMk cId="801703207" sldId="2145727204"/>
            <ac:spMk id="75" creationId="{E3077E51-E001-CC1C-F7F7-BE5B48E36574}"/>
          </ac:spMkLst>
        </pc:spChg>
        <pc:spChg chg="add mod">
          <ac:chgData name="Martinez, Amy F" userId="e9f4ab52-fb4f-47fb-97d7-2385c4521707" providerId="ADAL" clId="{27E12737-8A93-463B-8FC2-02D234BCCF58}" dt="2024-08-15T19:29:56.176" v="1232" actId="1035"/>
          <ac:spMkLst>
            <pc:docMk/>
            <pc:sldMk cId="801703207" sldId="2145727204"/>
            <ac:spMk id="76" creationId="{E1904BD1-F4B6-BE81-5FD2-94B2D756ECB9}"/>
          </ac:spMkLst>
        </pc:spChg>
        <pc:spChg chg="add mod">
          <ac:chgData name="Martinez, Amy F" userId="e9f4ab52-fb4f-47fb-97d7-2385c4521707" providerId="ADAL" clId="{27E12737-8A93-463B-8FC2-02D234BCCF58}" dt="2024-08-15T19:29:56.176" v="1232" actId="1035"/>
          <ac:spMkLst>
            <pc:docMk/>
            <pc:sldMk cId="801703207" sldId="2145727204"/>
            <ac:spMk id="77" creationId="{B07E24AE-5667-1AE2-6F5E-316CA4D415A6}"/>
          </ac:spMkLst>
        </pc:spChg>
        <pc:spChg chg="add mod">
          <ac:chgData name="Martinez, Amy F" userId="e9f4ab52-fb4f-47fb-97d7-2385c4521707" providerId="ADAL" clId="{27E12737-8A93-463B-8FC2-02D234BCCF58}" dt="2024-08-15T19:29:56.176" v="1232" actId="1035"/>
          <ac:spMkLst>
            <pc:docMk/>
            <pc:sldMk cId="801703207" sldId="2145727204"/>
            <ac:spMk id="78" creationId="{6C19AEDA-BF66-7418-69DA-624D8045BD11}"/>
          </ac:spMkLst>
        </pc:spChg>
        <pc:spChg chg="add mod">
          <ac:chgData name="Martinez, Amy F" userId="e9f4ab52-fb4f-47fb-97d7-2385c4521707" providerId="ADAL" clId="{27E12737-8A93-463B-8FC2-02D234BCCF58}" dt="2024-08-15T19:29:56.176" v="1232" actId="1035"/>
          <ac:spMkLst>
            <pc:docMk/>
            <pc:sldMk cId="801703207" sldId="2145727204"/>
            <ac:spMk id="79" creationId="{20F1A2F1-112D-38B5-9DB0-107F540684D5}"/>
          </ac:spMkLst>
        </pc:spChg>
        <pc:spChg chg="add mod">
          <ac:chgData name="Martinez, Amy F" userId="e9f4ab52-fb4f-47fb-97d7-2385c4521707" providerId="ADAL" clId="{27E12737-8A93-463B-8FC2-02D234BCCF58}" dt="2024-08-15T19:29:56.176" v="1232" actId="1035"/>
          <ac:spMkLst>
            <pc:docMk/>
            <pc:sldMk cId="801703207" sldId="2145727204"/>
            <ac:spMk id="80" creationId="{7DE4F92F-4E61-359F-A54B-8B2AE2FD745C}"/>
          </ac:spMkLst>
        </pc:spChg>
        <pc:spChg chg="add mod">
          <ac:chgData name="Martinez, Amy F" userId="e9f4ab52-fb4f-47fb-97d7-2385c4521707" providerId="ADAL" clId="{27E12737-8A93-463B-8FC2-02D234BCCF58}" dt="2024-08-15T19:29:56.176" v="1232" actId="1035"/>
          <ac:spMkLst>
            <pc:docMk/>
            <pc:sldMk cId="801703207" sldId="2145727204"/>
            <ac:spMk id="81" creationId="{972C81A9-D922-2136-B9FD-E0C325B801FC}"/>
          </ac:spMkLst>
        </pc:spChg>
        <pc:spChg chg="add mod">
          <ac:chgData name="Martinez, Amy F" userId="e9f4ab52-fb4f-47fb-97d7-2385c4521707" providerId="ADAL" clId="{27E12737-8A93-463B-8FC2-02D234BCCF58}" dt="2024-08-15T19:29:56.176" v="1232" actId="1035"/>
          <ac:spMkLst>
            <pc:docMk/>
            <pc:sldMk cId="801703207" sldId="2145727204"/>
            <ac:spMk id="82" creationId="{0896AD1E-BF6E-291C-2932-267DC5D4C125}"/>
          </ac:spMkLst>
        </pc:spChg>
        <pc:spChg chg="add mod">
          <ac:chgData name="Martinez, Amy F" userId="e9f4ab52-fb4f-47fb-97d7-2385c4521707" providerId="ADAL" clId="{27E12737-8A93-463B-8FC2-02D234BCCF58}" dt="2024-08-15T19:29:56.176" v="1232" actId="1035"/>
          <ac:spMkLst>
            <pc:docMk/>
            <pc:sldMk cId="801703207" sldId="2145727204"/>
            <ac:spMk id="83" creationId="{788A4962-FAFA-EAB1-7F1D-D68A01D2B0B5}"/>
          </ac:spMkLst>
        </pc:spChg>
        <pc:spChg chg="add mod">
          <ac:chgData name="Martinez, Amy F" userId="e9f4ab52-fb4f-47fb-97d7-2385c4521707" providerId="ADAL" clId="{27E12737-8A93-463B-8FC2-02D234BCCF58}" dt="2024-08-15T19:29:56.176" v="1232" actId="1035"/>
          <ac:spMkLst>
            <pc:docMk/>
            <pc:sldMk cId="801703207" sldId="2145727204"/>
            <ac:spMk id="84" creationId="{E1290B21-FB6C-6FEC-F5D7-DC3C190D83C8}"/>
          </ac:spMkLst>
        </pc:spChg>
        <pc:spChg chg="add mod">
          <ac:chgData name="Martinez, Amy F" userId="e9f4ab52-fb4f-47fb-97d7-2385c4521707" providerId="ADAL" clId="{27E12737-8A93-463B-8FC2-02D234BCCF58}" dt="2024-08-15T19:29:56.176" v="1232" actId="1035"/>
          <ac:spMkLst>
            <pc:docMk/>
            <pc:sldMk cId="801703207" sldId="2145727204"/>
            <ac:spMk id="85" creationId="{B6C88C72-17CF-B2D3-8F53-60DDF9A11774}"/>
          </ac:spMkLst>
        </pc:spChg>
        <pc:spChg chg="add mod">
          <ac:chgData name="Martinez, Amy F" userId="e9f4ab52-fb4f-47fb-97d7-2385c4521707" providerId="ADAL" clId="{27E12737-8A93-463B-8FC2-02D234BCCF58}" dt="2024-08-15T19:29:56.176" v="1232" actId="1035"/>
          <ac:spMkLst>
            <pc:docMk/>
            <pc:sldMk cId="801703207" sldId="2145727204"/>
            <ac:spMk id="86" creationId="{61D95CAD-D94F-CE14-C52B-2BCD353E6231}"/>
          </ac:spMkLst>
        </pc:spChg>
        <pc:spChg chg="add mod">
          <ac:chgData name="Martinez, Amy F" userId="e9f4ab52-fb4f-47fb-97d7-2385c4521707" providerId="ADAL" clId="{27E12737-8A93-463B-8FC2-02D234BCCF58}" dt="2024-08-15T19:29:56.176" v="1232" actId="1035"/>
          <ac:spMkLst>
            <pc:docMk/>
            <pc:sldMk cId="801703207" sldId="2145727204"/>
            <ac:spMk id="87" creationId="{F964175F-D83F-DABA-72F5-70C3E628BCFB}"/>
          </ac:spMkLst>
        </pc:spChg>
        <pc:spChg chg="add mod">
          <ac:chgData name="Martinez, Amy F" userId="e9f4ab52-fb4f-47fb-97d7-2385c4521707" providerId="ADAL" clId="{27E12737-8A93-463B-8FC2-02D234BCCF58}" dt="2024-08-15T19:29:56.176" v="1232" actId="1035"/>
          <ac:spMkLst>
            <pc:docMk/>
            <pc:sldMk cId="801703207" sldId="2145727204"/>
            <ac:spMk id="88" creationId="{C9CFC518-0E35-5389-E848-EF7C9E9375C2}"/>
          </ac:spMkLst>
        </pc:spChg>
        <pc:spChg chg="add mod">
          <ac:chgData name="Martinez, Amy F" userId="e9f4ab52-fb4f-47fb-97d7-2385c4521707" providerId="ADAL" clId="{27E12737-8A93-463B-8FC2-02D234BCCF58}" dt="2024-08-15T19:29:56.176" v="1232" actId="1035"/>
          <ac:spMkLst>
            <pc:docMk/>
            <pc:sldMk cId="801703207" sldId="2145727204"/>
            <ac:spMk id="89" creationId="{8FEBFEFB-1782-0663-8E82-7DF4530AB8FB}"/>
          </ac:spMkLst>
        </pc:spChg>
        <pc:spChg chg="add mod">
          <ac:chgData name="Martinez, Amy F" userId="e9f4ab52-fb4f-47fb-97d7-2385c4521707" providerId="ADAL" clId="{27E12737-8A93-463B-8FC2-02D234BCCF58}" dt="2024-08-15T20:45:02.454" v="1395" actId="14100"/>
          <ac:spMkLst>
            <pc:docMk/>
            <pc:sldMk cId="801703207" sldId="2145727204"/>
            <ac:spMk id="90" creationId="{C4BB6DEC-3E10-76DC-81C7-92008DA3F70F}"/>
          </ac:spMkLst>
        </pc:spChg>
        <pc:spChg chg="add mod">
          <ac:chgData name="Martinez, Amy F" userId="e9f4ab52-fb4f-47fb-97d7-2385c4521707" providerId="ADAL" clId="{27E12737-8A93-463B-8FC2-02D234BCCF58}" dt="2024-08-15T19:29:56.176" v="1232" actId="1035"/>
          <ac:spMkLst>
            <pc:docMk/>
            <pc:sldMk cId="801703207" sldId="2145727204"/>
            <ac:spMk id="91" creationId="{4C77CFE3-9C51-B7C8-C5AD-8C36167A46F7}"/>
          </ac:spMkLst>
        </pc:spChg>
        <pc:spChg chg="add del mod">
          <ac:chgData name="Martinez, Amy F" userId="e9f4ab52-fb4f-47fb-97d7-2385c4521707" providerId="ADAL" clId="{27E12737-8A93-463B-8FC2-02D234BCCF58}" dt="2024-08-15T20:45:38.185" v="1403" actId="478"/>
          <ac:spMkLst>
            <pc:docMk/>
            <pc:sldMk cId="801703207" sldId="2145727204"/>
            <ac:spMk id="92" creationId="{3766877F-F6D9-9128-F0B0-9F177FE39FA4}"/>
          </ac:spMkLst>
        </pc:spChg>
        <pc:spChg chg="add mod">
          <ac:chgData name="Martinez, Amy F" userId="e9f4ab52-fb4f-47fb-97d7-2385c4521707" providerId="ADAL" clId="{27E12737-8A93-463B-8FC2-02D234BCCF58}" dt="2024-08-15T19:29:56.176" v="1232" actId="1035"/>
          <ac:spMkLst>
            <pc:docMk/>
            <pc:sldMk cId="801703207" sldId="2145727204"/>
            <ac:spMk id="93" creationId="{BCD18036-DA64-F802-1FDE-510E466313D5}"/>
          </ac:spMkLst>
        </pc:spChg>
        <pc:spChg chg="add del mod">
          <ac:chgData name="Martinez, Amy F" userId="e9f4ab52-fb4f-47fb-97d7-2385c4521707" providerId="ADAL" clId="{27E12737-8A93-463B-8FC2-02D234BCCF58}" dt="2024-08-15T20:45:43.753" v="1404" actId="478"/>
          <ac:spMkLst>
            <pc:docMk/>
            <pc:sldMk cId="801703207" sldId="2145727204"/>
            <ac:spMk id="94" creationId="{7A7D6654-6479-4236-758C-B6834493485F}"/>
          </ac:spMkLst>
        </pc:spChg>
        <pc:spChg chg="add mod">
          <ac:chgData name="Martinez, Amy F" userId="e9f4ab52-fb4f-47fb-97d7-2385c4521707" providerId="ADAL" clId="{27E12737-8A93-463B-8FC2-02D234BCCF58}" dt="2024-08-15T19:29:56.176" v="1232" actId="1035"/>
          <ac:spMkLst>
            <pc:docMk/>
            <pc:sldMk cId="801703207" sldId="2145727204"/>
            <ac:spMk id="95" creationId="{EF51CB1B-301B-8204-F35B-8EB8553F1727}"/>
          </ac:spMkLst>
        </pc:spChg>
        <pc:spChg chg="add mod">
          <ac:chgData name="Martinez, Amy F" userId="e9f4ab52-fb4f-47fb-97d7-2385c4521707" providerId="ADAL" clId="{27E12737-8A93-463B-8FC2-02D234BCCF58}" dt="2024-08-15T19:29:56.176" v="1232" actId="1035"/>
          <ac:spMkLst>
            <pc:docMk/>
            <pc:sldMk cId="801703207" sldId="2145727204"/>
            <ac:spMk id="96" creationId="{17252DC9-2BE2-12C2-CA16-BECEEC4622FC}"/>
          </ac:spMkLst>
        </pc:spChg>
        <pc:spChg chg="add del mod">
          <ac:chgData name="Martinez, Amy F" userId="e9f4ab52-fb4f-47fb-97d7-2385c4521707" providerId="ADAL" clId="{27E12737-8A93-463B-8FC2-02D234BCCF58}" dt="2024-08-15T20:43:59.323" v="1333" actId="478"/>
          <ac:spMkLst>
            <pc:docMk/>
            <pc:sldMk cId="801703207" sldId="2145727204"/>
            <ac:spMk id="97" creationId="{26CAF8B7-A263-BA2C-8338-F12A47AE72CF}"/>
          </ac:spMkLst>
        </pc:spChg>
        <pc:spChg chg="add mod">
          <ac:chgData name="Martinez, Amy F" userId="e9f4ab52-fb4f-47fb-97d7-2385c4521707" providerId="ADAL" clId="{27E12737-8A93-463B-8FC2-02D234BCCF58}" dt="2024-08-15T19:29:56.176" v="1232" actId="1035"/>
          <ac:spMkLst>
            <pc:docMk/>
            <pc:sldMk cId="801703207" sldId="2145727204"/>
            <ac:spMk id="98" creationId="{14BE713A-389B-3586-3A12-1BEAFE88DA49}"/>
          </ac:spMkLst>
        </pc:spChg>
        <pc:graphicFrameChg chg="del">
          <ac:chgData name="Martinez, Amy F" userId="e9f4ab52-fb4f-47fb-97d7-2385c4521707" providerId="ADAL" clId="{27E12737-8A93-463B-8FC2-02D234BCCF58}" dt="2024-08-15T15:13:33.443" v="1015" actId="478"/>
          <ac:graphicFrameMkLst>
            <pc:docMk/>
            <pc:sldMk cId="801703207" sldId="2145727204"/>
            <ac:graphicFrameMk id="5" creationId="{B6AF6E7C-6A45-A5CF-7CF8-39F7E5AB3708}"/>
          </ac:graphicFrameMkLst>
        </pc:graphicFrameChg>
      </pc:sldChg>
      <pc:sldChg chg="ord">
        <pc:chgData name="Martinez, Amy F" userId="e9f4ab52-fb4f-47fb-97d7-2385c4521707" providerId="ADAL" clId="{27E12737-8A93-463B-8FC2-02D234BCCF58}" dt="2024-08-19T13:56:11.458" v="1413"/>
        <pc:sldMkLst>
          <pc:docMk/>
          <pc:sldMk cId="1858054287" sldId="2145727205"/>
        </pc:sldMkLst>
      </pc:sldChg>
      <pc:sldChg chg="delSp modSp mod">
        <pc:chgData name="Martinez, Amy F" userId="e9f4ab52-fb4f-47fb-97d7-2385c4521707" providerId="ADAL" clId="{27E12737-8A93-463B-8FC2-02D234BCCF58}" dt="2024-08-19T14:49:41.547" v="1460" actId="20577"/>
        <pc:sldMkLst>
          <pc:docMk/>
          <pc:sldMk cId="3790598502" sldId="2145727207"/>
        </pc:sldMkLst>
        <pc:spChg chg="mod">
          <ac:chgData name="Martinez, Amy F" userId="e9f4ab52-fb4f-47fb-97d7-2385c4521707" providerId="ADAL" clId="{27E12737-8A93-463B-8FC2-02D234BCCF58}" dt="2024-08-19T14:49:30.180" v="1458" actId="1035"/>
          <ac:spMkLst>
            <pc:docMk/>
            <pc:sldMk cId="3790598502" sldId="2145727207"/>
            <ac:spMk id="7" creationId="{8470E1C9-271B-6CEE-C9F0-29FFF9787E28}"/>
          </ac:spMkLst>
        </pc:spChg>
        <pc:spChg chg="del">
          <ac:chgData name="Martinez, Amy F" userId="e9f4ab52-fb4f-47fb-97d7-2385c4521707" providerId="ADAL" clId="{27E12737-8A93-463B-8FC2-02D234BCCF58}" dt="2024-08-19T14:47:49.878" v="1430" actId="478"/>
          <ac:spMkLst>
            <pc:docMk/>
            <pc:sldMk cId="3790598502" sldId="2145727207"/>
            <ac:spMk id="8" creationId="{A97CD3B1-C415-323B-4126-13BDE79DB69C}"/>
          </ac:spMkLst>
        </pc:spChg>
        <pc:spChg chg="del mod">
          <ac:chgData name="Martinez, Amy F" userId="e9f4ab52-fb4f-47fb-97d7-2385c4521707" providerId="ADAL" clId="{27E12737-8A93-463B-8FC2-02D234BCCF58}" dt="2024-08-19T14:47:43.526" v="1424" actId="478"/>
          <ac:spMkLst>
            <pc:docMk/>
            <pc:sldMk cId="3790598502" sldId="2145727207"/>
            <ac:spMk id="10" creationId="{7FCFF8F6-6CFB-7841-0F39-03E163D996DA}"/>
          </ac:spMkLst>
        </pc:spChg>
        <pc:spChg chg="del mod">
          <ac:chgData name="Martinez, Amy F" userId="e9f4ab52-fb4f-47fb-97d7-2385c4521707" providerId="ADAL" clId="{27E12737-8A93-463B-8FC2-02D234BCCF58}" dt="2024-08-19T14:47:43.528" v="1426"/>
          <ac:spMkLst>
            <pc:docMk/>
            <pc:sldMk cId="3790598502" sldId="2145727207"/>
            <ac:spMk id="12" creationId="{0054E367-BA69-777E-D11A-47511107EB1A}"/>
          </ac:spMkLst>
        </pc:spChg>
        <pc:spChg chg="mod">
          <ac:chgData name="Martinez, Amy F" userId="e9f4ab52-fb4f-47fb-97d7-2385c4521707" providerId="ADAL" clId="{27E12737-8A93-463B-8FC2-02D234BCCF58}" dt="2024-08-19T14:49:41.547" v="1460" actId="20577"/>
          <ac:spMkLst>
            <pc:docMk/>
            <pc:sldMk cId="3790598502" sldId="2145727207"/>
            <ac:spMk id="14" creationId="{5A06E23F-9239-E071-0A16-0F2632C87CE6}"/>
          </ac:spMkLst>
        </pc:spChg>
      </pc:sldChg>
      <pc:sldMasterChg chg="delSldLayout">
        <pc:chgData name="Martinez, Amy F" userId="e9f4ab52-fb4f-47fb-97d7-2385c4521707" providerId="ADAL" clId="{27E12737-8A93-463B-8FC2-02D234BCCF58}" dt="2024-08-15T15:14:00.946" v="1019" actId="47"/>
        <pc:sldMasterMkLst>
          <pc:docMk/>
          <pc:sldMasterMk cId="2405501012" sldId="2147483648"/>
        </pc:sldMasterMkLst>
        <pc:sldLayoutChg chg="del">
          <pc:chgData name="Martinez, Amy F" userId="e9f4ab52-fb4f-47fb-97d7-2385c4521707" providerId="ADAL" clId="{27E12737-8A93-463B-8FC2-02D234BCCF58}" dt="2024-08-15T15:14:00.946" v="1019" actId="47"/>
          <pc:sldLayoutMkLst>
            <pc:docMk/>
            <pc:sldMasterMk cId="2405501012" sldId="2147483648"/>
            <pc:sldLayoutMk cId="3206468605" sldId="214748366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4E9D8F-0955-4C47-8A47-996870802FA2}"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15FFC3EA-5B45-49F1-902D-3563FBC6D7AA}">
      <dgm:prSet phldrT="[Text]" custT="1"/>
      <dgm:spPr>
        <a:solidFill>
          <a:schemeClr val="bg1">
            <a:lumMod val="95000"/>
          </a:schemeClr>
        </a:solidFill>
        <a:ln>
          <a:solidFill>
            <a:schemeClr val="tx1"/>
          </a:solidFill>
        </a:ln>
      </dgm:spPr>
      <dgm:t>
        <a:bodyPr/>
        <a:lstStyle/>
        <a:p>
          <a:r>
            <a:rPr lang="en-US" sz="2000" b="1">
              <a:solidFill>
                <a:schemeClr val="tx1"/>
              </a:solidFill>
            </a:rPr>
            <a:t>Federal Research Security</a:t>
          </a:r>
        </a:p>
        <a:p>
          <a:r>
            <a:rPr lang="en-US" sz="2000" b="1">
              <a:solidFill>
                <a:schemeClr val="tx1"/>
              </a:solidFill>
            </a:rPr>
            <a:t>Compliance Regimes</a:t>
          </a:r>
        </a:p>
      </dgm:t>
    </dgm:pt>
    <dgm:pt modelId="{D889E368-B7BF-4F1B-9B6E-F25AD382791B}" type="parTrans" cxnId="{9F4099E7-8C0D-4A87-AB2B-832261BB2611}">
      <dgm:prSet/>
      <dgm:spPr/>
      <dgm:t>
        <a:bodyPr/>
        <a:lstStyle/>
        <a:p>
          <a:endParaRPr lang="en-US"/>
        </a:p>
      </dgm:t>
    </dgm:pt>
    <dgm:pt modelId="{CD5B15CF-B254-4B92-BFF1-9E9630765F5D}" type="sibTrans" cxnId="{9F4099E7-8C0D-4A87-AB2B-832261BB2611}">
      <dgm:prSet/>
      <dgm:spPr/>
      <dgm:t>
        <a:bodyPr/>
        <a:lstStyle/>
        <a:p>
          <a:endParaRPr lang="en-US"/>
        </a:p>
      </dgm:t>
    </dgm:pt>
    <dgm:pt modelId="{F96BEB47-6A7E-42D9-BAD6-283787E7716B}">
      <dgm:prSet phldrT="[Text]"/>
      <dgm:spPr>
        <a:solidFill>
          <a:schemeClr val="accent4">
            <a:lumMod val="60000"/>
            <a:lumOff val="40000"/>
          </a:schemeClr>
        </a:solidFill>
      </dgm:spPr>
      <dgm:t>
        <a:bodyPr/>
        <a:lstStyle/>
        <a:p>
          <a:r>
            <a:rPr lang="en-US" b="1">
              <a:solidFill>
                <a:sysClr val="windowText" lastClr="000000"/>
              </a:solidFill>
            </a:rPr>
            <a:t>National Security Presidential Memo 33 (NSPM-33)</a:t>
          </a:r>
        </a:p>
      </dgm:t>
    </dgm:pt>
    <dgm:pt modelId="{A83BB6D9-E621-4C93-ACCD-22DE9393C99A}" type="parTrans" cxnId="{C96D57B7-DCB5-4B95-9B37-ABA3E2D6C066}">
      <dgm:prSet/>
      <dgm:spPr/>
      <dgm:t>
        <a:bodyPr/>
        <a:lstStyle/>
        <a:p>
          <a:endParaRPr lang="en-US"/>
        </a:p>
      </dgm:t>
    </dgm:pt>
    <dgm:pt modelId="{26F0F79E-AE9E-402D-8539-2F732AEC39A4}" type="sibTrans" cxnId="{C96D57B7-DCB5-4B95-9B37-ABA3E2D6C066}">
      <dgm:prSet/>
      <dgm:spPr/>
      <dgm:t>
        <a:bodyPr/>
        <a:lstStyle/>
        <a:p>
          <a:endParaRPr lang="en-US"/>
        </a:p>
      </dgm:t>
    </dgm:pt>
    <dgm:pt modelId="{4612F9EE-2AA0-40DF-973A-C2EB92A7104D}">
      <dgm:prSet phldrT="[Text]"/>
      <dgm:spPr>
        <a:solidFill>
          <a:schemeClr val="accent1"/>
        </a:solidFill>
      </dgm:spPr>
      <dgm:t>
        <a:bodyPr/>
        <a:lstStyle/>
        <a:p>
          <a:r>
            <a:rPr lang="en-US" b="1"/>
            <a:t>Malign Foreign Talent Programs </a:t>
          </a:r>
        </a:p>
      </dgm:t>
    </dgm:pt>
    <dgm:pt modelId="{C8565840-8BDF-4E89-98D7-99A3C541F229}" type="parTrans" cxnId="{0C49B465-9D34-4808-B9C1-8BDDAB6C504C}">
      <dgm:prSet/>
      <dgm:spPr/>
      <dgm:t>
        <a:bodyPr/>
        <a:lstStyle/>
        <a:p>
          <a:endParaRPr lang="en-US"/>
        </a:p>
      </dgm:t>
    </dgm:pt>
    <dgm:pt modelId="{7E48136D-9269-4B47-B7F0-F278A5667ACD}" type="sibTrans" cxnId="{0C49B465-9D34-4808-B9C1-8BDDAB6C504C}">
      <dgm:prSet/>
      <dgm:spPr/>
      <dgm:t>
        <a:bodyPr/>
        <a:lstStyle/>
        <a:p>
          <a:endParaRPr lang="en-US"/>
        </a:p>
      </dgm:t>
    </dgm:pt>
    <dgm:pt modelId="{17D1272A-7BE8-423B-A761-B806E8871496}">
      <dgm:prSet phldrT="[Text]"/>
      <dgm:spPr>
        <a:solidFill>
          <a:schemeClr val="accent2"/>
        </a:solidFill>
      </dgm:spPr>
      <dgm:t>
        <a:bodyPr/>
        <a:lstStyle/>
        <a:p>
          <a:r>
            <a:rPr lang="en-US"/>
            <a:t>Dual Use </a:t>
          </a:r>
          <a:r>
            <a:rPr lang="en-US" b="1"/>
            <a:t>Research</a:t>
          </a:r>
          <a:r>
            <a:rPr lang="en-US"/>
            <a:t> of Concern</a:t>
          </a:r>
        </a:p>
        <a:p>
          <a:r>
            <a:rPr lang="en-US"/>
            <a:t>(DURC)</a:t>
          </a:r>
        </a:p>
      </dgm:t>
    </dgm:pt>
    <dgm:pt modelId="{0A6AE137-8EBF-449D-AD56-6EF5D816F486}" type="parTrans" cxnId="{6E35CBE5-0E2A-4845-B6F7-7E1E62A7C692}">
      <dgm:prSet/>
      <dgm:spPr/>
      <dgm:t>
        <a:bodyPr/>
        <a:lstStyle/>
        <a:p>
          <a:endParaRPr lang="en-US"/>
        </a:p>
      </dgm:t>
    </dgm:pt>
    <dgm:pt modelId="{8CC87017-7426-447D-8796-35E85410FB6F}" type="sibTrans" cxnId="{6E35CBE5-0E2A-4845-B6F7-7E1E62A7C692}">
      <dgm:prSet/>
      <dgm:spPr/>
      <dgm:t>
        <a:bodyPr/>
        <a:lstStyle/>
        <a:p>
          <a:endParaRPr lang="en-US"/>
        </a:p>
      </dgm:t>
    </dgm:pt>
    <dgm:pt modelId="{26B5EC2C-B2A7-47D2-9D36-9A07599C27EB}">
      <dgm:prSet phldrT="[Text]"/>
      <dgm:spPr/>
      <dgm:t>
        <a:bodyPr/>
        <a:lstStyle/>
        <a:p>
          <a:r>
            <a:rPr lang="en-US" b="1"/>
            <a:t>Pathogens w/ Enhanced Pandemic Potential</a:t>
          </a:r>
        </a:p>
        <a:p>
          <a:r>
            <a:rPr lang="en-US" b="1"/>
            <a:t>(PEPP)</a:t>
          </a:r>
        </a:p>
      </dgm:t>
    </dgm:pt>
    <dgm:pt modelId="{E64525C5-3E98-46FA-B622-F25D4EAC4468}" type="parTrans" cxnId="{90C815D7-E060-4E6D-8BA7-ACEE9ECFA634}">
      <dgm:prSet/>
      <dgm:spPr/>
      <dgm:t>
        <a:bodyPr/>
        <a:lstStyle/>
        <a:p>
          <a:endParaRPr lang="en-US"/>
        </a:p>
      </dgm:t>
    </dgm:pt>
    <dgm:pt modelId="{B328D5AD-C277-497F-9EE1-F3F83506FCB7}" type="sibTrans" cxnId="{90C815D7-E060-4E6D-8BA7-ACEE9ECFA634}">
      <dgm:prSet/>
      <dgm:spPr/>
      <dgm:t>
        <a:bodyPr/>
        <a:lstStyle/>
        <a:p>
          <a:endParaRPr lang="en-US"/>
        </a:p>
      </dgm:t>
    </dgm:pt>
    <dgm:pt modelId="{14B7E0FC-4203-428A-8B01-A1A9C3C7F335}">
      <dgm:prSet phldrT="[Text]"/>
      <dgm:spPr>
        <a:solidFill>
          <a:schemeClr val="accent4"/>
        </a:solidFill>
      </dgm:spPr>
      <dgm:t>
        <a:bodyPr/>
        <a:lstStyle/>
        <a:p>
          <a:endParaRPr lang="en-US"/>
        </a:p>
      </dgm:t>
    </dgm:pt>
    <dgm:pt modelId="{0D9E9E07-1BAD-4D6F-9598-463AD9A380EA}" type="parTrans" cxnId="{3361F2A9-8D53-455C-9995-A03A7221612B}">
      <dgm:prSet/>
      <dgm:spPr/>
      <dgm:t>
        <a:bodyPr/>
        <a:lstStyle/>
        <a:p>
          <a:endParaRPr lang="en-US"/>
        </a:p>
      </dgm:t>
    </dgm:pt>
    <dgm:pt modelId="{7A375EA1-58BE-48B9-B0F7-A653CF752E63}" type="sibTrans" cxnId="{3361F2A9-8D53-455C-9995-A03A7221612B}">
      <dgm:prSet/>
      <dgm:spPr/>
      <dgm:t>
        <a:bodyPr/>
        <a:lstStyle/>
        <a:p>
          <a:endParaRPr lang="en-US"/>
        </a:p>
      </dgm:t>
    </dgm:pt>
    <dgm:pt modelId="{1A309A22-EEE0-4628-9136-448BB35A8A07}" type="pres">
      <dgm:prSet presAssocID="{A84E9D8F-0955-4C47-8A47-996870802FA2}" presName="Name0" presStyleCnt="0">
        <dgm:presLayoutVars>
          <dgm:chMax val="1"/>
          <dgm:chPref val="1"/>
        </dgm:presLayoutVars>
      </dgm:prSet>
      <dgm:spPr/>
    </dgm:pt>
    <dgm:pt modelId="{F88AA727-4373-4C8C-A417-A9C0A9469F6E}" type="pres">
      <dgm:prSet presAssocID="{15FFC3EA-5B45-49F1-902D-3563FBC6D7AA}" presName="Parent" presStyleLbl="node0" presStyleIdx="0" presStyleCnt="1">
        <dgm:presLayoutVars>
          <dgm:chMax val="5"/>
          <dgm:chPref val="5"/>
        </dgm:presLayoutVars>
      </dgm:prSet>
      <dgm:spPr/>
    </dgm:pt>
    <dgm:pt modelId="{D99DDA7E-9ED7-4D1D-BC28-C8C325F00627}" type="pres">
      <dgm:prSet presAssocID="{15FFC3EA-5B45-49F1-902D-3563FBC6D7AA}" presName="Accent1" presStyleLbl="node1" presStyleIdx="0" presStyleCnt="17"/>
      <dgm:spPr/>
    </dgm:pt>
    <dgm:pt modelId="{A800964F-9B6C-451F-852E-092432CF9377}" type="pres">
      <dgm:prSet presAssocID="{15FFC3EA-5B45-49F1-902D-3563FBC6D7AA}" presName="Accent2" presStyleLbl="node1" presStyleIdx="1" presStyleCnt="17"/>
      <dgm:spPr>
        <a:solidFill>
          <a:srgbClr val="FF0000"/>
        </a:solidFill>
      </dgm:spPr>
    </dgm:pt>
    <dgm:pt modelId="{E22717E3-68A1-40B5-BDBC-5FEA0AA9CC4F}" type="pres">
      <dgm:prSet presAssocID="{15FFC3EA-5B45-49F1-902D-3563FBC6D7AA}" presName="Accent3" presStyleLbl="node1" presStyleIdx="2" presStyleCnt="17"/>
      <dgm:spPr/>
    </dgm:pt>
    <dgm:pt modelId="{0C4B2D09-A8B5-46DC-ACD4-1092251F2C14}" type="pres">
      <dgm:prSet presAssocID="{15FFC3EA-5B45-49F1-902D-3563FBC6D7AA}" presName="Accent4" presStyleLbl="node1" presStyleIdx="3" presStyleCnt="17"/>
      <dgm:spPr/>
    </dgm:pt>
    <dgm:pt modelId="{761668FD-745F-4B4E-A454-38BD056BAF72}" type="pres">
      <dgm:prSet presAssocID="{15FFC3EA-5B45-49F1-902D-3563FBC6D7AA}" presName="Accent5" presStyleLbl="node1" presStyleIdx="4" presStyleCnt="17"/>
      <dgm:spPr/>
    </dgm:pt>
    <dgm:pt modelId="{1E79F830-8583-40E9-B041-04CD924CCA00}" type="pres">
      <dgm:prSet presAssocID="{15FFC3EA-5B45-49F1-902D-3563FBC6D7AA}" presName="Accent6" presStyleLbl="node1" presStyleIdx="5" presStyleCnt="17"/>
      <dgm:spPr/>
    </dgm:pt>
    <dgm:pt modelId="{5B3B0D9B-07DC-48E7-B8C5-FD7C8148F1EC}" type="pres">
      <dgm:prSet presAssocID="{F96BEB47-6A7E-42D9-BAD6-283787E7716B}" presName="Child1" presStyleLbl="node1" presStyleIdx="6" presStyleCnt="17">
        <dgm:presLayoutVars>
          <dgm:chMax val="0"/>
          <dgm:chPref val="0"/>
        </dgm:presLayoutVars>
      </dgm:prSet>
      <dgm:spPr/>
    </dgm:pt>
    <dgm:pt modelId="{9EEA2587-66B0-4115-BB4C-D912349661FC}" type="pres">
      <dgm:prSet presAssocID="{F96BEB47-6A7E-42D9-BAD6-283787E7716B}" presName="Accent7" presStyleCnt="0"/>
      <dgm:spPr/>
    </dgm:pt>
    <dgm:pt modelId="{1B011503-222D-48DB-8E05-B93E1E112E67}" type="pres">
      <dgm:prSet presAssocID="{F96BEB47-6A7E-42D9-BAD6-283787E7716B}" presName="AccentHold1" presStyleLbl="node1" presStyleIdx="7" presStyleCnt="17"/>
      <dgm:spPr/>
    </dgm:pt>
    <dgm:pt modelId="{C5F5A919-DF09-414F-8B70-6BFA0141C874}" type="pres">
      <dgm:prSet presAssocID="{F96BEB47-6A7E-42D9-BAD6-283787E7716B}" presName="Accent8" presStyleCnt="0"/>
      <dgm:spPr/>
    </dgm:pt>
    <dgm:pt modelId="{54FA4C5C-065B-409D-A146-A4D57CA72DD3}" type="pres">
      <dgm:prSet presAssocID="{F96BEB47-6A7E-42D9-BAD6-283787E7716B}" presName="AccentHold2" presStyleLbl="node1" presStyleIdx="8" presStyleCnt="17"/>
      <dgm:spPr>
        <a:solidFill>
          <a:schemeClr val="accent6">
            <a:lumMod val="60000"/>
            <a:lumOff val="40000"/>
          </a:schemeClr>
        </a:solidFill>
      </dgm:spPr>
    </dgm:pt>
    <dgm:pt modelId="{F28446D9-DF99-4EC3-89D2-CE6EC21EE7DD}" type="pres">
      <dgm:prSet presAssocID="{4612F9EE-2AA0-40DF-973A-C2EB92A7104D}" presName="Child2" presStyleLbl="node1" presStyleIdx="9" presStyleCnt="17" custLinFactNeighborX="-19959" custLinFactNeighborY="-13014">
        <dgm:presLayoutVars>
          <dgm:chMax val="0"/>
          <dgm:chPref val="0"/>
        </dgm:presLayoutVars>
      </dgm:prSet>
      <dgm:spPr/>
    </dgm:pt>
    <dgm:pt modelId="{B111B757-F146-4DD2-BD82-54811B85EA19}" type="pres">
      <dgm:prSet presAssocID="{4612F9EE-2AA0-40DF-973A-C2EB92A7104D}" presName="Accent9" presStyleCnt="0"/>
      <dgm:spPr/>
    </dgm:pt>
    <dgm:pt modelId="{B5CD1C80-F5A9-42BC-AA3B-7DD35A442EFD}" type="pres">
      <dgm:prSet presAssocID="{4612F9EE-2AA0-40DF-973A-C2EB92A7104D}" presName="AccentHold1" presStyleLbl="node1" presStyleIdx="10" presStyleCnt="17"/>
      <dgm:spPr/>
    </dgm:pt>
    <dgm:pt modelId="{C4821FB7-9BAB-41D1-9393-3D16EFD75C2B}" type="pres">
      <dgm:prSet presAssocID="{4612F9EE-2AA0-40DF-973A-C2EB92A7104D}" presName="Accent10" presStyleCnt="0"/>
      <dgm:spPr/>
    </dgm:pt>
    <dgm:pt modelId="{5AE77D5D-A72F-434F-94D0-6C112D684156}" type="pres">
      <dgm:prSet presAssocID="{4612F9EE-2AA0-40DF-973A-C2EB92A7104D}" presName="AccentHold2" presStyleLbl="node1" presStyleIdx="11" presStyleCnt="17"/>
      <dgm:spPr>
        <a:solidFill>
          <a:srgbClr val="FF6699"/>
        </a:solidFill>
      </dgm:spPr>
    </dgm:pt>
    <dgm:pt modelId="{B8CC7B9F-3F20-4793-B486-49ECFD408910}" type="pres">
      <dgm:prSet presAssocID="{4612F9EE-2AA0-40DF-973A-C2EB92A7104D}" presName="Accent11" presStyleCnt="0"/>
      <dgm:spPr/>
    </dgm:pt>
    <dgm:pt modelId="{520B8F9A-1D66-433B-B70A-0817DE3D188A}" type="pres">
      <dgm:prSet presAssocID="{4612F9EE-2AA0-40DF-973A-C2EB92A7104D}" presName="AccentHold3" presStyleLbl="node1" presStyleIdx="12" presStyleCnt="17"/>
      <dgm:spPr/>
    </dgm:pt>
    <dgm:pt modelId="{D9BE2A80-4D0D-4B8F-AAAF-562B2D73B716}" type="pres">
      <dgm:prSet presAssocID="{17D1272A-7BE8-423B-A761-B806E8871496}" presName="Child3" presStyleLbl="node1" presStyleIdx="13" presStyleCnt="17" custLinFactNeighborX="-11894" custLinFactNeighborY="-54715">
        <dgm:presLayoutVars>
          <dgm:chMax val="0"/>
          <dgm:chPref val="0"/>
        </dgm:presLayoutVars>
      </dgm:prSet>
      <dgm:spPr/>
    </dgm:pt>
    <dgm:pt modelId="{73770A6C-B748-4A46-8158-8474206B5698}" type="pres">
      <dgm:prSet presAssocID="{17D1272A-7BE8-423B-A761-B806E8871496}" presName="Accent12" presStyleCnt="0"/>
      <dgm:spPr/>
    </dgm:pt>
    <dgm:pt modelId="{130CA737-E6A5-4862-A388-8C30F901E8E3}" type="pres">
      <dgm:prSet presAssocID="{17D1272A-7BE8-423B-A761-B806E8871496}" presName="AccentHold1" presStyleLbl="node1" presStyleIdx="14" presStyleCnt="17"/>
      <dgm:spPr/>
    </dgm:pt>
    <dgm:pt modelId="{63629ADC-63D6-4A48-AF0B-98A9D164B54F}" type="pres">
      <dgm:prSet presAssocID="{26B5EC2C-B2A7-47D2-9D36-9A07599C27EB}" presName="Child4" presStyleLbl="node1" presStyleIdx="15" presStyleCnt="17" custLinFactNeighborX="-61602" custLinFactNeighborY="-10714">
        <dgm:presLayoutVars>
          <dgm:chMax val="0"/>
          <dgm:chPref val="0"/>
        </dgm:presLayoutVars>
      </dgm:prSet>
      <dgm:spPr/>
    </dgm:pt>
    <dgm:pt modelId="{F063E955-4BD6-4E37-B481-E6F36BAE8F53}" type="pres">
      <dgm:prSet presAssocID="{26B5EC2C-B2A7-47D2-9D36-9A07599C27EB}" presName="Accent13" presStyleCnt="0"/>
      <dgm:spPr/>
    </dgm:pt>
    <dgm:pt modelId="{76ECCEBC-1C02-4BA2-A673-0F46A0B1447E}" type="pres">
      <dgm:prSet presAssocID="{26B5EC2C-B2A7-47D2-9D36-9A07599C27EB}" presName="AccentHold1" presStyleLbl="node1" presStyleIdx="16" presStyleCnt="17"/>
      <dgm:spPr>
        <a:solidFill>
          <a:srgbClr val="DEDAF6"/>
        </a:solidFill>
      </dgm:spPr>
    </dgm:pt>
  </dgm:ptLst>
  <dgm:cxnLst>
    <dgm:cxn modelId="{F42D9235-756D-4183-870F-7AA6DE8B0305}" type="presOf" srcId="{15FFC3EA-5B45-49F1-902D-3563FBC6D7AA}" destId="{F88AA727-4373-4C8C-A417-A9C0A9469F6E}" srcOrd="0" destOrd="0" presId="urn:microsoft.com/office/officeart/2009/3/layout/CircleRelationship"/>
    <dgm:cxn modelId="{0C49B465-9D34-4808-B9C1-8BDDAB6C504C}" srcId="{15FFC3EA-5B45-49F1-902D-3563FBC6D7AA}" destId="{4612F9EE-2AA0-40DF-973A-C2EB92A7104D}" srcOrd="1" destOrd="0" parTransId="{C8565840-8BDF-4E89-98D7-99A3C541F229}" sibTransId="{7E48136D-9269-4B47-B7F0-F278A5667ACD}"/>
    <dgm:cxn modelId="{A6AE6275-8CB6-4830-B5E4-F4D3BD595032}" type="presOf" srcId="{17D1272A-7BE8-423B-A761-B806E8871496}" destId="{D9BE2A80-4D0D-4B8F-AAAF-562B2D73B716}" srcOrd="0" destOrd="0" presId="urn:microsoft.com/office/officeart/2009/3/layout/CircleRelationship"/>
    <dgm:cxn modelId="{4CE0388A-365A-4B9C-8904-EBD71C3F4D8E}" type="presOf" srcId="{26B5EC2C-B2A7-47D2-9D36-9A07599C27EB}" destId="{63629ADC-63D6-4A48-AF0B-98A9D164B54F}" srcOrd="0" destOrd="0" presId="urn:microsoft.com/office/officeart/2009/3/layout/CircleRelationship"/>
    <dgm:cxn modelId="{77809F8D-7BF8-477F-B63C-8F7BA123174A}" type="presOf" srcId="{A84E9D8F-0955-4C47-8A47-996870802FA2}" destId="{1A309A22-EEE0-4628-9136-448BB35A8A07}" srcOrd="0" destOrd="0" presId="urn:microsoft.com/office/officeart/2009/3/layout/CircleRelationship"/>
    <dgm:cxn modelId="{3361F2A9-8D53-455C-9995-A03A7221612B}" srcId="{A84E9D8F-0955-4C47-8A47-996870802FA2}" destId="{14B7E0FC-4203-428A-8B01-A1A9C3C7F335}" srcOrd="1" destOrd="0" parTransId="{0D9E9E07-1BAD-4D6F-9598-463AD9A380EA}" sibTransId="{7A375EA1-58BE-48B9-B0F7-A653CF752E63}"/>
    <dgm:cxn modelId="{C96D57B7-DCB5-4B95-9B37-ABA3E2D6C066}" srcId="{15FFC3EA-5B45-49F1-902D-3563FBC6D7AA}" destId="{F96BEB47-6A7E-42D9-BAD6-283787E7716B}" srcOrd="0" destOrd="0" parTransId="{A83BB6D9-E621-4C93-ACCD-22DE9393C99A}" sibTransId="{26F0F79E-AE9E-402D-8539-2F732AEC39A4}"/>
    <dgm:cxn modelId="{D9A9ADBE-46FF-43AB-B49E-44C4091CD8E6}" type="presOf" srcId="{F96BEB47-6A7E-42D9-BAD6-283787E7716B}" destId="{5B3B0D9B-07DC-48E7-B8C5-FD7C8148F1EC}" srcOrd="0" destOrd="0" presId="urn:microsoft.com/office/officeart/2009/3/layout/CircleRelationship"/>
    <dgm:cxn modelId="{FF4A76CF-92C5-4BA2-AEF0-EE939EADE73D}" type="presOf" srcId="{4612F9EE-2AA0-40DF-973A-C2EB92A7104D}" destId="{F28446D9-DF99-4EC3-89D2-CE6EC21EE7DD}" srcOrd="0" destOrd="0" presId="urn:microsoft.com/office/officeart/2009/3/layout/CircleRelationship"/>
    <dgm:cxn modelId="{90C815D7-E060-4E6D-8BA7-ACEE9ECFA634}" srcId="{15FFC3EA-5B45-49F1-902D-3563FBC6D7AA}" destId="{26B5EC2C-B2A7-47D2-9D36-9A07599C27EB}" srcOrd="3" destOrd="0" parTransId="{E64525C5-3E98-46FA-B622-F25D4EAC4468}" sibTransId="{B328D5AD-C277-497F-9EE1-F3F83506FCB7}"/>
    <dgm:cxn modelId="{6E35CBE5-0E2A-4845-B6F7-7E1E62A7C692}" srcId="{15FFC3EA-5B45-49F1-902D-3563FBC6D7AA}" destId="{17D1272A-7BE8-423B-A761-B806E8871496}" srcOrd="2" destOrd="0" parTransId="{0A6AE137-8EBF-449D-AD56-6EF5D816F486}" sibTransId="{8CC87017-7426-447D-8796-35E85410FB6F}"/>
    <dgm:cxn modelId="{9F4099E7-8C0D-4A87-AB2B-832261BB2611}" srcId="{A84E9D8F-0955-4C47-8A47-996870802FA2}" destId="{15FFC3EA-5B45-49F1-902D-3563FBC6D7AA}" srcOrd="0" destOrd="0" parTransId="{D889E368-B7BF-4F1B-9B6E-F25AD382791B}" sibTransId="{CD5B15CF-B254-4B92-BFF1-9E9630765F5D}"/>
    <dgm:cxn modelId="{35AB25F5-28DE-4425-B470-B150EC7CBD8D}" type="presParOf" srcId="{1A309A22-EEE0-4628-9136-448BB35A8A07}" destId="{F88AA727-4373-4C8C-A417-A9C0A9469F6E}" srcOrd="0" destOrd="0" presId="urn:microsoft.com/office/officeart/2009/3/layout/CircleRelationship"/>
    <dgm:cxn modelId="{52C35CA9-BFEE-44C9-9838-9B2AB1141A66}" type="presParOf" srcId="{1A309A22-EEE0-4628-9136-448BB35A8A07}" destId="{D99DDA7E-9ED7-4D1D-BC28-C8C325F00627}" srcOrd="1" destOrd="0" presId="urn:microsoft.com/office/officeart/2009/3/layout/CircleRelationship"/>
    <dgm:cxn modelId="{3C182D49-B324-478A-9383-E5178E729A5D}" type="presParOf" srcId="{1A309A22-EEE0-4628-9136-448BB35A8A07}" destId="{A800964F-9B6C-451F-852E-092432CF9377}" srcOrd="2" destOrd="0" presId="urn:microsoft.com/office/officeart/2009/3/layout/CircleRelationship"/>
    <dgm:cxn modelId="{D8584707-81B1-452C-A8D9-33C920F1B1A2}" type="presParOf" srcId="{1A309A22-EEE0-4628-9136-448BB35A8A07}" destId="{E22717E3-68A1-40B5-BDBC-5FEA0AA9CC4F}" srcOrd="3" destOrd="0" presId="urn:microsoft.com/office/officeart/2009/3/layout/CircleRelationship"/>
    <dgm:cxn modelId="{49F2A787-D072-46CA-947B-9A1D649B80BB}" type="presParOf" srcId="{1A309A22-EEE0-4628-9136-448BB35A8A07}" destId="{0C4B2D09-A8B5-46DC-ACD4-1092251F2C14}" srcOrd="4" destOrd="0" presId="urn:microsoft.com/office/officeart/2009/3/layout/CircleRelationship"/>
    <dgm:cxn modelId="{D381A2C2-F439-4109-9506-356D144C4941}" type="presParOf" srcId="{1A309A22-EEE0-4628-9136-448BB35A8A07}" destId="{761668FD-745F-4B4E-A454-38BD056BAF72}" srcOrd="5" destOrd="0" presId="urn:microsoft.com/office/officeart/2009/3/layout/CircleRelationship"/>
    <dgm:cxn modelId="{C4D57329-353F-41BA-A354-64AA94DC4A8F}" type="presParOf" srcId="{1A309A22-EEE0-4628-9136-448BB35A8A07}" destId="{1E79F830-8583-40E9-B041-04CD924CCA00}" srcOrd="6" destOrd="0" presId="urn:microsoft.com/office/officeart/2009/3/layout/CircleRelationship"/>
    <dgm:cxn modelId="{11A7ABC8-94E1-4C3A-9F80-ABCA807D152E}" type="presParOf" srcId="{1A309A22-EEE0-4628-9136-448BB35A8A07}" destId="{5B3B0D9B-07DC-48E7-B8C5-FD7C8148F1EC}" srcOrd="7" destOrd="0" presId="urn:microsoft.com/office/officeart/2009/3/layout/CircleRelationship"/>
    <dgm:cxn modelId="{51763421-7400-4688-920F-6D3A332BE9DB}" type="presParOf" srcId="{1A309A22-EEE0-4628-9136-448BB35A8A07}" destId="{9EEA2587-66B0-4115-BB4C-D912349661FC}" srcOrd="8" destOrd="0" presId="urn:microsoft.com/office/officeart/2009/3/layout/CircleRelationship"/>
    <dgm:cxn modelId="{7C48A474-143E-48F0-9704-94548D3E6D9F}" type="presParOf" srcId="{9EEA2587-66B0-4115-BB4C-D912349661FC}" destId="{1B011503-222D-48DB-8E05-B93E1E112E67}" srcOrd="0" destOrd="0" presId="urn:microsoft.com/office/officeart/2009/3/layout/CircleRelationship"/>
    <dgm:cxn modelId="{BE5DF88F-10CF-49B2-A34E-52C78661435B}" type="presParOf" srcId="{1A309A22-EEE0-4628-9136-448BB35A8A07}" destId="{C5F5A919-DF09-414F-8B70-6BFA0141C874}" srcOrd="9" destOrd="0" presId="urn:microsoft.com/office/officeart/2009/3/layout/CircleRelationship"/>
    <dgm:cxn modelId="{B773AE82-416F-42CF-86D9-FC6C25F9DD52}" type="presParOf" srcId="{C5F5A919-DF09-414F-8B70-6BFA0141C874}" destId="{54FA4C5C-065B-409D-A146-A4D57CA72DD3}" srcOrd="0" destOrd="0" presId="urn:microsoft.com/office/officeart/2009/3/layout/CircleRelationship"/>
    <dgm:cxn modelId="{0637C543-1228-495C-A409-4C29AC8B40A6}" type="presParOf" srcId="{1A309A22-EEE0-4628-9136-448BB35A8A07}" destId="{F28446D9-DF99-4EC3-89D2-CE6EC21EE7DD}" srcOrd="10" destOrd="0" presId="urn:microsoft.com/office/officeart/2009/3/layout/CircleRelationship"/>
    <dgm:cxn modelId="{641F8D48-B34A-480E-9FEA-CE4915A84C71}" type="presParOf" srcId="{1A309A22-EEE0-4628-9136-448BB35A8A07}" destId="{B111B757-F146-4DD2-BD82-54811B85EA19}" srcOrd="11" destOrd="0" presId="urn:microsoft.com/office/officeart/2009/3/layout/CircleRelationship"/>
    <dgm:cxn modelId="{94FA6613-DC3D-4F56-A34D-94CBE1C00BC6}" type="presParOf" srcId="{B111B757-F146-4DD2-BD82-54811B85EA19}" destId="{B5CD1C80-F5A9-42BC-AA3B-7DD35A442EFD}" srcOrd="0" destOrd="0" presId="urn:microsoft.com/office/officeart/2009/3/layout/CircleRelationship"/>
    <dgm:cxn modelId="{09789C4E-2D9D-4C03-A579-317BF182FBC2}" type="presParOf" srcId="{1A309A22-EEE0-4628-9136-448BB35A8A07}" destId="{C4821FB7-9BAB-41D1-9393-3D16EFD75C2B}" srcOrd="12" destOrd="0" presId="urn:microsoft.com/office/officeart/2009/3/layout/CircleRelationship"/>
    <dgm:cxn modelId="{0E21EFBA-2426-4D4B-ABA0-1511AB13AFAA}" type="presParOf" srcId="{C4821FB7-9BAB-41D1-9393-3D16EFD75C2B}" destId="{5AE77D5D-A72F-434F-94D0-6C112D684156}" srcOrd="0" destOrd="0" presId="urn:microsoft.com/office/officeart/2009/3/layout/CircleRelationship"/>
    <dgm:cxn modelId="{56198B66-1743-4807-AFA2-A64F37719378}" type="presParOf" srcId="{1A309A22-EEE0-4628-9136-448BB35A8A07}" destId="{B8CC7B9F-3F20-4793-B486-49ECFD408910}" srcOrd="13" destOrd="0" presId="urn:microsoft.com/office/officeart/2009/3/layout/CircleRelationship"/>
    <dgm:cxn modelId="{16BB3C0E-AA13-4898-8BC0-757962602645}" type="presParOf" srcId="{B8CC7B9F-3F20-4793-B486-49ECFD408910}" destId="{520B8F9A-1D66-433B-B70A-0817DE3D188A}" srcOrd="0" destOrd="0" presId="urn:microsoft.com/office/officeart/2009/3/layout/CircleRelationship"/>
    <dgm:cxn modelId="{86F0DDC7-C9A2-4CCA-B001-E7C7DA8EBBA1}" type="presParOf" srcId="{1A309A22-EEE0-4628-9136-448BB35A8A07}" destId="{D9BE2A80-4D0D-4B8F-AAAF-562B2D73B716}" srcOrd="14" destOrd="0" presId="urn:microsoft.com/office/officeart/2009/3/layout/CircleRelationship"/>
    <dgm:cxn modelId="{8425BB5C-9AFF-47A6-8C39-E0B66D039358}" type="presParOf" srcId="{1A309A22-EEE0-4628-9136-448BB35A8A07}" destId="{73770A6C-B748-4A46-8158-8474206B5698}" srcOrd="15" destOrd="0" presId="urn:microsoft.com/office/officeart/2009/3/layout/CircleRelationship"/>
    <dgm:cxn modelId="{2EE78EA7-3B39-4102-B8AD-8652945C321C}" type="presParOf" srcId="{73770A6C-B748-4A46-8158-8474206B5698}" destId="{130CA737-E6A5-4862-A388-8C30F901E8E3}" srcOrd="0" destOrd="0" presId="urn:microsoft.com/office/officeart/2009/3/layout/CircleRelationship"/>
    <dgm:cxn modelId="{196B1AC1-501A-4A22-B52D-8D3CD88707F5}" type="presParOf" srcId="{1A309A22-EEE0-4628-9136-448BB35A8A07}" destId="{63629ADC-63D6-4A48-AF0B-98A9D164B54F}" srcOrd="16" destOrd="0" presId="urn:microsoft.com/office/officeart/2009/3/layout/CircleRelationship"/>
    <dgm:cxn modelId="{B1764568-472A-438F-83B7-3F5513E0BFAF}" type="presParOf" srcId="{1A309A22-EEE0-4628-9136-448BB35A8A07}" destId="{F063E955-4BD6-4E37-B481-E6F36BAE8F53}" srcOrd="17" destOrd="0" presId="urn:microsoft.com/office/officeart/2009/3/layout/CircleRelationship"/>
    <dgm:cxn modelId="{D9159C69-7DE8-4FAE-AE81-D955E8CE1797}" type="presParOf" srcId="{F063E955-4BD6-4E37-B481-E6F36BAE8F53}" destId="{76ECCEBC-1C02-4BA2-A673-0F46A0B1447E}"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6A03BD-DCA6-4483-A038-7240E4A891C6}" type="doc">
      <dgm:prSet loTypeId="urn:microsoft.com/office/officeart/2005/8/layout/chart3" loCatId="relationship" qsTypeId="urn:microsoft.com/office/officeart/2005/8/quickstyle/simple1" qsCatId="simple" csTypeId="urn:microsoft.com/office/officeart/2005/8/colors/accent1_2" csCatId="accent1" phldr="1"/>
      <dgm:spPr/>
    </dgm:pt>
    <dgm:pt modelId="{E2C0A17F-A53E-46B4-A953-4BA8EF54B2FA}">
      <dgm:prSet phldrT="[Text]"/>
      <dgm:spPr>
        <a:solidFill>
          <a:srgbClr val="EB5033"/>
        </a:solidFill>
      </dgm:spPr>
      <dgm:t>
        <a:bodyPr/>
        <a:lstStyle/>
        <a:p>
          <a:r>
            <a:rPr lang="en-US"/>
            <a:t>Malign Foreign Talent Recruitment Programs</a:t>
          </a:r>
        </a:p>
      </dgm:t>
    </dgm:pt>
    <dgm:pt modelId="{87BC3CF1-DDB9-4B23-BF4D-34EB2712791F}" type="parTrans" cxnId="{92C8C959-73F5-4536-9C57-6FB846ADB7C4}">
      <dgm:prSet/>
      <dgm:spPr/>
      <dgm:t>
        <a:bodyPr/>
        <a:lstStyle/>
        <a:p>
          <a:endParaRPr lang="en-US"/>
        </a:p>
      </dgm:t>
    </dgm:pt>
    <dgm:pt modelId="{72B83753-F4DE-42E2-9966-97C4E3596214}" type="sibTrans" cxnId="{92C8C959-73F5-4536-9C57-6FB846ADB7C4}">
      <dgm:prSet/>
      <dgm:spPr/>
      <dgm:t>
        <a:bodyPr/>
        <a:lstStyle/>
        <a:p>
          <a:endParaRPr lang="en-US"/>
        </a:p>
      </dgm:t>
    </dgm:pt>
    <dgm:pt modelId="{5E36CC60-A1F8-4083-B7D8-F0C54288CE74}">
      <dgm:prSet phldrT="[Text]"/>
      <dgm:spPr>
        <a:solidFill>
          <a:srgbClr val="FFBD59"/>
        </a:solidFill>
      </dgm:spPr>
      <dgm:t>
        <a:bodyPr/>
        <a:lstStyle/>
        <a:p>
          <a:r>
            <a:rPr lang="en-US"/>
            <a:t>Foreign Talent Recruitment Programs</a:t>
          </a:r>
        </a:p>
      </dgm:t>
    </dgm:pt>
    <dgm:pt modelId="{0EA05905-E5BC-49BE-937D-8854ECF14485}" type="parTrans" cxnId="{569842A4-3B22-451E-9BCD-5984551FAD43}">
      <dgm:prSet/>
      <dgm:spPr/>
      <dgm:t>
        <a:bodyPr/>
        <a:lstStyle/>
        <a:p>
          <a:endParaRPr lang="en-US"/>
        </a:p>
      </dgm:t>
    </dgm:pt>
    <dgm:pt modelId="{2D9AAE65-3C80-4160-A2FC-DE5B17C687CD}" type="sibTrans" cxnId="{569842A4-3B22-451E-9BCD-5984551FAD43}">
      <dgm:prSet/>
      <dgm:spPr/>
      <dgm:t>
        <a:bodyPr/>
        <a:lstStyle/>
        <a:p>
          <a:endParaRPr lang="en-US"/>
        </a:p>
      </dgm:t>
    </dgm:pt>
    <dgm:pt modelId="{E71558A4-CCB9-4378-8B0A-D6B5C955D81D}">
      <dgm:prSet phldrT="[Text]"/>
      <dgm:spPr>
        <a:solidFill>
          <a:srgbClr val="5E9B44"/>
        </a:solidFill>
      </dgm:spPr>
      <dgm:t>
        <a:bodyPr/>
        <a:lstStyle/>
        <a:p>
          <a:r>
            <a:rPr lang="en-US"/>
            <a:t>International Collaboration Activities</a:t>
          </a:r>
        </a:p>
      </dgm:t>
    </dgm:pt>
    <dgm:pt modelId="{159B6A6D-A60F-4CE1-8BB1-12CB7DFAF6D6}" type="parTrans" cxnId="{2F1FCA5B-CA64-4481-B8D1-8229EE0C0648}">
      <dgm:prSet/>
      <dgm:spPr/>
      <dgm:t>
        <a:bodyPr/>
        <a:lstStyle/>
        <a:p>
          <a:endParaRPr lang="en-US"/>
        </a:p>
      </dgm:t>
    </dgm:pt>
    <dgm:pt modelId="{E5F99281-88E7-4980-81F9-7EC24E9BB68B}" type="sibTrans" cxnId="{2F1FCA5B-CA64-4481-B8D1-8229EE0C0648}">
      <dgm:prSet/>
      <dgm:spPr/>
      <dgm:t>
        <a:bodyPr/>
        <a:lstStyle/>
        <a:p>
          <a:endParaRPr lang="en-US"/>
        </a:p>
      </dgm:t>
    </dgm:pt>
    <dgm:pt modelId="{73A20B3B-09E3-44FD-B9C2-A59C0759D800}" type="pres">
      <dgm:prSet presAssocID="{A26A03BD-DCA6-4483-A038-7240E4A891C6}" presName="compositeShape" presStyleCnt="0">
        <dgm:presLayoutVars>
          <dgm:chMax val="7"/>
          <dgm:dir/>
          <dgm:resizeHandles val="exact"/>
        </dgm:presLayoutVars>
      </dgm:prSet>
      <dgm:spPr/>
    </dgm:pt>
    <dgm:pt modelId="{838A1BC7-19EF-41F9-8492-0EF067CDFC28}" type="pres">
      <dgm:prSet presAssocID="{A26A03BD-DCA6-4483-A038-7240E4A891C6}" presName="wedge1" presStyleLbl="node1" presStyleIdx="0" presStyleCnt="3" custLinFactNeighborX="-4934" custLinFactNeighborY="2988"/>
      <dgm:spPr/>
    </dgm:pt>
    <dgm:pt modelId="{B488CE99-CD37-43ED-902F-B751317081FD}" type="pres">
      <dgm:prSet presAssocID="{A26A03BD-DCA6-4483-A038-7240E4A891C6}" presName="wedge1Tx" presStyleLbl="node1" presStyleIdx="0" presStyleCnt="3">
        <dgm:presLayoutVars>
          <dgm:chMax val="0"/>
          <dgm:chPref val="0"/>
          <dgm:bulletEnabled val="1"/>
        </dgm:presLayoutVars>
      </dgm:prSet>
      <dgm:spPr/>
    </dgm:pt>
    <dgm:pt modelId="{C931D44E-79EE-473F-A963-072BF40D9732}" type="pres">
      <dgm:prSet presAssocID="{A26A03BD-DCA6-4483-A038-7240E4A891C6}" presName="wedge2" presStyleLbl="node1" presStyleIdx="1" presStyleCnt="3"/>
      <dgm:spPr/>
    </dgm:pt>
    <dgm:pt modelId="{200BE690-9A4C-4A93-A2A6-9B2641AEC166}" type="pres">
      <dgm:prSet presAssocID="{A26A03BD-DCA6-4483-A038-7240E4A891C6}" presName="wedge2Tx" presStyleLbl="node1" presStyleIdx="1" presStyleCnt="3">
        <dgm:presLayoutVars>
          <dgm:chMax val="0"/>
          <dgm:chPref val="0"/>
          <dgm:bulletEnabled val="1"/>
        </dgm:presLayoutVars>
      </dgm:prSet>
      <dgm:spPr/>
    </dgm:pt>
    <dgm:pt modelId="{A389F31C-0B2D-4FFF-8792-E111094AFE59}" type="pres">
      <dgm:prSet presAssocID="{A26A03BD-DCA6-4483-A038-7240E4A891C6}" presName="wedge3" presStyleLbl="node1" presStyleIdx="2" presStyleCnt="3"/>
      <dgm:spPr/>
    </dgm:pt>
    <dgm:pt modelId="{B97CA4A2-9682-4613-9CCA-5D7B09AA0793}" type="pres">
      <dgm:prSet presAssocID="{A26A03BD-DCA6-4483-A038-7240E4A891C6}" presName="wedge3Tx" presStyleLbl="node1" presStyleIdx="2" presStyleCnt="3">
        <dgm:presLayoutVars>
          <dgm:chMax val="0"/>
          <dgm:chPref val="0"/>
          <dgm:bulletEnabled val="1"/>
        </dgm:presLayoutVars>
      </dgm:prSet>
      <dgm:spPr/>
    </dgm:pt>
  </dgm:ptLst>
  <dgm:cxnLst>
    <dgm:cxn modelId="{49EFE155-0538-4CC5-A295-57C9E90205C3}" type="presOf" srcId="{5E36CC60-A1F8-4083-B7D8-F0C54288CE74}" destId="{200BE690-9A4C-4A93-A2A6-9B2641AEC166}" srcOrd="1" destOrd="0" presId="urn:microsoft.com/office/officeart/2005/8/layout/chart3"/>
    <dgm:cxn modelId="{92C8C959-73F5-4536-9C57-6FB846ADB7C4}" srcId="{A26A03BD-DCA6-4483-A038-7240E4A891C6}" destId="{E2C0A17F-A53E-46B4-A953-4BA8EF54B2FA}" srcOrd="0" destOrd="0" parTransId="{87BC3CF1-DDB9-4B23-BF4D-34EB2712791F}" sibTransId="{72B83753-F4DE-42E2-9966-97C4E3596214}"/>
    <dgm:cxn modelId="{2F1FCA5B-CA64-4481-B8D1-8229EE0C0648}" srcId="{A26A03BD-DCA6-4483-A038-7240E4A891C6}" destId="{E71558A4-CCB9-4378-8B0A-D6B5C955D81D}" srcOrd="2" destOrd="0" parTransId="{159B6A6D-A60F-4CE1-8BB1-12CB7DFAF6D6}" sibTransId="{E5F99281-88E7-4980-81F9-7EC24E9BB68B}"/>
    <dgm:cxn modelId="{BAD45464-D6FB-4BAB-87C7-98E0824FF0C2}" type="presOf" srcId="{A26A03BD-DCA6-4483-A038-7240E4A891C6}" destId="{73A20B3B-09E3-44FD-B9C2-A59C0759D800}" srcOrd="0" destOrd="0" presId="urn:microsoft.com/office/officeart/2005/8/layout/chart3"/>
    <dgm:cxn modelId="{3D054E6A-C60A-4B0D-AAEA-97CBCB856D38}" type="presOf" srcId="{E2C0A17F-A53E-46B4-A953-4BA8EF54B2FA}" destId="{B488CE99-CD37-43ED-902F-B751317081FD}" srcOrd="1" destOrd="0" presId="urn:microsoft.com/office/officeart/2005/8/layout/chart3"/>
    <dgm:cxn modelId="{AFB9A789-3C2D-4839-AB64-F8530DB4AAFF}" type="presOf" srcId="{5E36CC60-A1F8-4083-B7D8-F0C54288CE74}" destId="{C931D44E-79EE-473F-A963-072BF40D9732}" srcOrd="0" destOrd="0" presId="urn:microsoft.com/office/officeart/2005/8/layout/chart3"/>
    <dgm:cxn modelId="{33C4D18C-3D98-4B23-9FE5-76A3CD42282C}" type="presOf" srcId="{E2C0A17F-A53E-46B4-A953-4BA8EF54B2FA}" destId="{838A1BC7-19EF-41F9-8492-0EF067CDFC28}" srcOrd="0" destOrd="0" presId="urn:microsoft.com/office/officeart/2005/8/layout/chart3"/>
    <dgm:cxn modelId="{5D14CF9A-865D-4BFA-96A5-A12F73C6571B}" type="presOf" srcId="{E71558A4-CCB9-4378-8B0A-D6B5C955D81D}" destId="{B97CA4A2-9682-4613-9CCA-5D7B09AA0793}" srcOrd="1" destOrd="0" presId="urn:microsoft.com/office/officeart/2005/8/layout/chart3"/>
    <dgm:cxn modelId="{569842A4-3B22-451E-9BCD-5984551FAD43}" srcId="{A26A03BD-DCA6-4483-A038-7240E4A891C6}" destId="{5E36CC60-A1F8-4083-B7D8-F0C54288CE74}" srcOrd="1" destOrd="0" parTransId="{0EA05905-E5BC-49BE-937D-8854ECF14485}" sibTransId="{2D9AAE65-3C80-4160-A2FC-DE5B17C687CD}"/>
    <dgm:cxn modelId="{7D5E50D0-4C63-4318-AD5C-0E3F9014F9FD}" type="presOf" srcId="{E71558A4-CCB9-4378-8B0A-D6B5C955D81D}" destId="{A389F31C-0B2D-4FFF-8792-E111094AFE59}" srcOrd="0" destOrd="0" presId="urn:microsoft.com/office/officeart/2005/8/layout/chart3"/>
    <dgm:cxn modelId="{C0D9ACBB-DF0F-42AE-8A22-6F289C51301B}" type="presParOf" srcId="{73A20B3B-09E3-44FD-B9C2-A59C0759D800}" destId="{838A1BC7-19EF-41F9-8492-0EF067CDFC28}" srcOrd="0" destOrd="0" presId="urn:microsoft.com/office/officeart/2005/8/layout/chart3"/>
    <dgm:cxn modelId="{77100058-13E7-4DA1-8F41-20C38BD04380}" type="presParOf" srcId="{73A20B3B-09E3-44FD-B9C2-A59C0759D800}" destId="{B488CE99-CD37-43ED-902F-B751317081FD}" srcOrd="1" destOrd="0" presId="urn:microsoft.com/office/officeart/2005/8/layout/chart3"/>
    <dgm:cxn modelId="{EB1693C3-E090-43F6-9E54-6D66813D6F2C}" type="presParOf" srcId="{73A20B3B-09E3-44FD-B9C2-A59C0759D800}" destId="{C931D44E-79EE-473F-A963-072BF40D9732}" srcOrd="2" destOrd="0" presId="urn:microsoft.com/office/officeart/2005/8/layout/chart3"/>
    <dgm:cxn modelId="{A93C58FE-54C3-4985-B0DB-2DCBF525A1AA}" type="presParOf" srcId="{73A20B3B-09E3-44FD-B9C2-A59C0759D800}" destId="{200BE690-9A4C-4A93-A2A6-9B2641AEC166}" srcOrd="3" destOrd="0" presId="urn:microsoft.com/office/officeart/2005/8/layout/chart3"/>
    <dgm:cxn modelId="{5AB13FF7-22D9-4E4D-9BB2-D045AD68CF90}" type="presParOf" srcId="{73A20B3B-09E3-44FD-B9C2-A59C0759D800}" destId="{A389F31C-0B2D-4FFF-8792-E111094AFE59}" srcOrd="4" destOrd="0" presId="urn:microsoft.com/office/officeart/2005/8/layout/chart3"/>
    <dgm:cxn modelId="{4312EB90-B0ED-45B0-BD48-6906BF5ED0AC}" type="presParOf" srcId="{73A20B3B-09E3-44FD-B9C2-A59C0759D800}" destId="{B97CA4A2-9682-4613-9CCA-5D7B09AA0793}"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AA727-4373-4C8C-A417-A9C0A9469F6E}">
      <dsp:nvSpPr>
        <dsp:cNvPr id="0" name=""/>
        <dsp:cNvSpPr/>
      </dsp:nvSpPr>
      <dsp:spPr>
        <a:xfrm>
          <a:off x="2972220" y="201774"/>
          <a:ext cx="4419668" cy="4419907"/>
        </a:xfrm>
        <a:prstGeom prst="ellipse">
          <a:avLst/>
        </a:prstGeom>
        <a:solidFill>
          <a:schemeClr val="bg1">
            <a:lumMod val="9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Federal Research Security</a:t>
          </a:r>
        </a:p>
        <a:p>
          <a:pPr marL="0" lvl="0" indent="0" algn="ctr" defTabSz="889000">
            <a:lnSpc>
              <a:spcPct val="90000"/>
            </a:lnSpc>
            <a:spcBef>
              <a:spcPct val="0"/>
            </a:spcBef>
            <a:spcAft>
              <a:spcPct val="35000"/>
            </a:spcAft>
            <a:buNone/>
          </a:pPr>
          <a:r>
            <a:rPr lang="en-US" sz="2000" b="1" kern="1200">
              <a:solidFill>
                <a:schemeClr val="tx1"/>
              </a:solidFill>
            </a:rPr>
            <a:t>Compliance Regimes</a:t>
          </a:r>
        </a:p>
      </dsp:txBody>
      <dsp:txXfrm>
        <a:off x="3619465" y="849054"/>
        <a:ext cx="3125178" cy="3125347"/>
      </dsp:txXfrm>
    </dsp:sp>
    <dsp:sp modelId="{D99DDA7E-9ED7-4D1D-BC28-C8C325F00627}">
      <dsp:nvSpPr>
        <dsp:cNvPr id="0" name=""/>
        <dsp:cNvSpPr/>
      </dsp:nvSpPr>
      <dsp:spPr>
        <a:xfrm>
          <a:off x="5494377" y="0"/>
          <a:ext cx="491376" cy="49190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00964F-9B6C-451F-852E-092432CF9377}">
      <dsp:nvSpPr>
        <dsp:cNvPr id="0" name=""/>
        <dsp:cNvSpPr/>
      </dsp:nvSpPr>
      <dsp:spPr>
        <a:xfrm>
          <a:off x="4331211" y="4293303"/>
          <a:ext cx="356293" cy="356071"/>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2717E3-68A1-40B5-BDBC-5FEA0AA9CC4F}">
      <dsp:nvSpPr>
        <dsp:cNvPr id="0" name=""/>
        <dsp:cNvSpPr/>
      </dsp:nvSpPr>
      <dsp:spPr>
        <a:xfrm>
          <a:off x="7676560" y="1995321"/>
          <a:ext cx="356293" cy="35607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4B2D09-A8B5-46DC-ACD4-1092251F2C14}">
      <dsp:nvSpPr>
        <dsp:cNvPr id="0" name=""/>
        <dsp:cNvSpPr/>
      </dsp:nvSpPr>
      <dsp:spPr>
        <a:xfrm>
          <a:off x="5973968" y="4671795"/>
          <a:ext cx="491376" cy="49190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1668FD-745F-4B4E-A454-38BD056BAF72}">
      <dsp:nvSpPr>
        <dsp:cNvPr id="0" name=""/>
        <dsp:cNvSpPr/>
      </dsp:nvSpPr>
      <dsp:spPr>
        <a:xfrm>
          <a:off x="4430937" y="698296"/>
          <a:ext cx="356293" cy="35607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79F830-8583-40E9-B041-04CD924CCA00}">
      <dsp:nvSpPr>
        <dsp:cNvPr id="0" name=""/>
        <dsp:cNvSpPr/>
      </dsp:nvSpPr>
      <dsp:spPr>
        <a:xfrm>
          <a:off x="3309474" y="2737137"/>
          <a:ext cx="356293" cy="35607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3B0D9B-07DC-48E7-B8C5-FD7C8148F1EC}">
      <dsp:nvSpPr>
        <dsp:cNvPr id="0" name=""/>
        <dsp:cNvSpPr/>
      </dsp:nvSpPr>
      <dsp:spPr>
        <a:xfrm>
          <a:off x="1590563" y="998979"/>
          <a:ext cx="1796878" cy="1796844"/>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ysClr val="windowText" lastClr="000000"/>
              </a:solidFill>
            </a:rPr>
            <a:t>National Security Presidential Memo 33 (NSPM-33)</a:t>
          </a:r>
        </a:p>
      </dsp:txBody>
      <dsp:txXfrm>
        <a:off x="1853710" y="1262121"/>
        <a:ext cx="1270584" cy="1270560"/>
      </dsp:txXfrm>
    </dsp:sp>
    <dsp:sp modelId="{1B011503-222D-48DB-8E05-B93E1E112E67}">
      <dsp:nvSpPr>
        <dsp:cNvPr id="0" name=""/>
        <dsp:cNvSpPr/>
      </dsp:nvSpPr>
      <dsp:spPr>
        <a:xfrm>
          <a:off x="4997561" y="714121"/>
          <a:ext cx="491376" cy="49190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FA4C5C-065B-409D-A146-A4D57CA72DD3}">
      <dsp:nvSpPr>
        <dsp:cNvPr id="0" name=""/>
        <dsp:cNvSpPr/>
      </dsp:nvSpPr>
      <dsp:spPr>
        <a:xfrm>
          <a:off x="1760097" y="3322018"/>
          <a:ext cx="888466" cy="888860"/>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8446D9-DF99-4EC3-89D2-CE6EC21EE7DD}">
      <dsp:nvSpPr>
        <dsp:cNvPr id="0" name=""/>
        <dsp:cNvSpPr/>
      </dsp:nvSpPr>
      <dsp:spPr>
        <a:xfrm>
          <a:off x="7487455" y="0"/>
          <a:ext cx="1796878" cy="1796844"/>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Malign Foreign Talent Programs </a:t>
          </a:r>
        </a:p>
      </dsp:txBody>
      <dsp:txXfrm>
        <a:off x="7750602" y="263142"/>
        <a:ext cx="1270584" cy="1270560"/>
      </dsp:txXfrm>
    </dsp:sp>
    <dsp:sp modelId="{B5CD1C80-F5A9-42BC-AA3B-7DD35A442EFD}">
      <dsp:nvSpPr>
        <dsp:cNvPr id="0" name=""/>
        <dsp:cNvSpPr/>
      </dsp:nvSpPr>
      <dsp:spPr>
        <a:xfrm>
          <a:off x="7043754" y="1394614"/>
          <a:ext cx="491376" cy="49190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E77D5D-A72F-434F-94D0-6C112D684156}">
      <dsp:nvSpPr>
        <dsp:cNvPr id="0" name=""/>
        <dsp:cNvSpPr/>
      </dsp:nvSpPr>
      <dsp:spPr>
        <a:xfrm>
          <a:off x="1421936" y="4379684"/>
          <a:ext cx="356293" cy="356071"/>
        </a:xfrm>
        <a:prstGeom prst="ellipse">
          <a:avLst/>
        </a:prstGeom>
        <a:solidFill>
          <a:srgbClr val="FF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0B8F9A-1D66-433B-B70A-0817DE3D188A}">
      <dsp:nvSpPr>
        <dsp:cNvPr id="0" name=""/>
        <dsp:cNvSpPr/>
      </dsp:nvSpPr>
      <dsp:spPr>
        <a:xfrm>
          <a:off x="4972176" y="3872611"/>
          <a:ext cx="356293" cy="35607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BE2A80-4D0D-4B8F-AAAF-562B2D73B716}">
      <dsp:nvSpPr>
        <dsp:cNvPr id="0" name=""/>
        <dsp:cNvSpPr/>
      </dsp:nvSpPr>
      <dsp:spPr>
        <a:xfrm>
          <a:off x="8477323" y="2276233"/>
          <a:ext cx="1796878" cy="1796844"/>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Dual Use </a:t>
          </a:r>
          <a:r>
            <a:rPr lang="en-US" sz="1500" b="1" kern="1200"/>
            <a:t>Research</a:t>
          </a:r>
          <a:r>
            <a:rPr lang="en-US" sz="1500" kern="1200"/>
            <a:t> of Concern</a:t>
          </a:r>
        </a:p>
        <a:p>
          <a:pPr marL="0" lvl="0" indent="0" algn="ctr" defTabSz="666750">
            <a:lnSpc>
              <a:spcPct val="90000"/>
            </a:lnSpc>
            <a:spcBef>
              <a:spcPct val="0"/>
            </a:spcBef>
            <a:spcAft>
              <a:spcPct val="35000"/>
            </a:spcAft>
            <a:buNone/>
          </a:pPr>
          <a:r>
            <a:rPr lang="en-US" sz="1500" kern="1200"/>
            <a:t>(DURC)</a:t>
          </a:r>
        </a:p>
      </dsp:txBody>
      <dsp:txXfrm>
        <a:off x="8740470" y="2539375"/>
        <a:ext cx="1270584" cy="1270560"/>
      </dsp:txXfrm>
    </dsp:sp>
    <dsp:sp modelId="{130CA737-E6A5-4862-A388-8C30F901E8E3}">
      <dsp:nvSpPr>
        <dsp:cNvPr id="0" name=""/>
        <dsp:cNvSpPr/>
      </dsp:nvSpPr>
      <dsp:spPr>
        <a:xfrm>
          <a:off x="8184255" y="3196734"/>
          <a:ext cx="356293" cy="35607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629ADC-63D6-4A48-AF0B-98A9D164B54F}">
      <dsp:nvSpPr>
        <dsp:cNvPr id="0" name=""/>
        <dsp:cNvSpPr/>
      </dsp:nvSpPr>
      <dsp:spPr>
        <a:xfrm>
          <a:off x="2426491" y="4604565"/>
          <a:ext cx="1796878" cy="179684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Pathogens w/ Enhanced Pandemic Potential</a:t>
          </a:r>
        </a:p>
        <a:p>
          <a:pPr marL="0" lvl="0" indent="0" algn="ctr" defTabSz="666750">
            <a:lnSpc>
              <a:spcPct val="90000"/>
            </a:lnSpc>
            <a:spcBef>
              <a:spcPct val="0"/>
            </a:spcBef>
            <a:spcAft>
              <a:spcPct val="35000"/>
            </a:spcAft>
            <a:buNone/>
          </a:pPr>
          <a:r>
            <a:rPr lang="en-US" sz="1500" b="1" kern="1200"/>
            <a:t>(PEPP)</a:t>
          </a:r>
        </a:p>
      </dsp:txBody>
      <dsp:txXfrm>
        <a:off x="2689638" y="4867707"/>
        <a:ext cx="1270584" cy="1270560"/>
      </dsp:txXfrm>
    </dsp:sp>
    <dsp:sp modelId="{76ECCEBC-1C02-4BA2-A673-0F46A0B1447E}">
      <dsp:nvSpPr>
        <dsp:cNvPr id="0" name=""/>
        <dsp:cNvSpPr/>
      </dsp:nvSpPr>
      <dsp:spPr>
        <a:xfrm>
          <a:off x="5138084" y="4736415"/>
          <a:ext cx="356293" cy="356071"/>
        </a:xfrm>
        <a:prstGeom prst="ellipse">
          <a:avLst/>
        </a:prstGeom>
        <a:solidFill>
          <a:srgbClr val="DEDA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A1BC7-19EF-41F9-8492-0EF067CDFC28}">
      <dsp:nvSpPr>
        <dsp:cNvPr id="0" name=""/>
        <dsp:cNvSpPr/>
      </dsp:nvSpPr>
      <dsp:spPr>
        <a:xfrm>
          <a:off x="1680894" y="501764"/>
          <a:ext cx="4551680" cy="4551680"/>
        </a:xfrm>
        <a:prstGeom prst="pie">
          <a:avLst>
            <a:gd name="adj1" fmla="val 16200000"/>
            <a:gd name="adj2" fmla="val 1800000"/>
          </a:avLst>
        </a:prstGeom>
        <a:solidFill>
          <a:srgbClr val="EB5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Malign Foreign Talent Recruitment Programs</a:t>
          </a:r>
        </a:p>
      </dsp:txBody>
      <dsp:txXfrm>
        <a:off x="4155599" y="1341657"/>
        <a:ext cx="1544320" cy="1517226"/>
      </dsp:txXfrm>
    </dsp:sp>
    <dsp:sp modelId="{C931D44E-79EE-473F-A963-072BF40D9732}">
      <dsp:nvSpPr>
        <dsp:cNvPr id="0" name=""/>
        <dsp:cNvSpPr/>
      </dsp:nvSpPr>
      <dsp:spPr>
        <a:xfrm>
          <a:off x="1670845" y="501226"/>
          <a:ext cx="4551680" cy="4551680"/>
        </a:xfrm>
        <a:prstGeom prst="pie">
          <a:avLst>
            <a:gd name="adj1" fmla="val 1800000"/>
            <a:gd name="adj2" fmla="val 9000000"/>
          </a:avLst>
        </a:prstGeom>
        <a:solidFill>
          <a:srgbClr val="FFBD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Foreign Talent Recruitment Programs</a:t>
          </a:r>
        </a:p>
      </dsp:txBody>
      <dsp:txXfrm>
        <a:off x="2917139" y="3373120"/>
        <a:ext cx="2059093" cy="1408853"/>
      </dsp:txXfrm>
    </dsp:sp>
    <dsp:sp modelId="{A389F31C-0B2D-4FFF-8792-E111094AFE59}">
      <dsp:nvSpPr>
        <dsp:cNvPr id="0" name=""/>
        <dsp:cNvSpPr/>
      </dsp:nvSpPr>
      <dsp:spPr>
        <a:xfrm>
          <a:off x="1670845" y="501226"/>
          <a:ext cx="4551680" cy="4551680"/>
        </a:xfrm>
        <a:prstGeom prst="pie">
          <a:avLst>
            <a:gd name="adj1" fmla="val 9000000"/>
            <a:gd name="adj2" fmla="val 16200000"/>
          </a:avLst>
        </a:prstGeom>
        <a:solidFill>
          <a:srgbClr val="5E9B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International Collaboration Activities</a:t>
          </a:r>
        </a:p>
      </dsp:txBody>
      <dsp:txXfrm>
        <a:off x="2158525" y="1395306"/>
        <a:ext cx="1544320" cy="1517226"/>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43789-80A4-49AC-9723-36D0B3F1CC2C}" type="datetimeFigureOut">
              <a:rPr lang="en-US" smtClean="0"/>
              <a:t>8/22/24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61A6B-A381-4E60-8454-58DD40B44DCD}" type="slidenum">
              <a:rPr lang="en-US" smtClean="0"/>
              <a:t>‹#›</a:t>
            </a:fld>
            <a:endParaRPr lang="en-US"/>
          </a:p>
        </p:txBody>
      </p:sp>
    </p:spTree>
    <p:extLst>
      <p:ext uri="{BB962C8B-B14F-4D97-AF65-F5344CB8AC3E}">
        <p14:creationId xmlns:p14="http://schemas.microsoft.com/office/powerpoint/2010/main" val="354261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edia.defense.gov/2023/Jun/29/2003251160/-1/-1/1/COUNTERING-UNWANTED-INFLUENCE-IN-DEPARTMENT-FUNDED-RESEARCH-AT-INSTITUTIONS-OF-HIGHER-EDUCATION.PDF"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nsf.gov/bfa/dias/policy/nstc_disclosure.jsp"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edia.defense.gov/2023/Jun/29/2003251160/-1/-1/1/COUNTERING-UNWANTED-INFLUENCE-IN-DEPARTMENT-FUNDED-RESEARCH-AT-INSTITUTIONS-OF-HIGHER-EDUCATION.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nsf.gov/bfa/dias/policy/nstc_disclosure.jsp"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61A6B-A381-4E60-8454-58DD40B44DCD}" type="slidenum">
              <a:rPr lang="en-US" smtClean="0"/>
              <a:t>1</a:t>
            </a:fld>
            <a:endParaRPr lang="en-US"/>
          </a:p>
        </p:txBody>
      </p:sp>
    </p:spTree>
    <p:extLst>
      <p:ext uri="{BB962C8B-B14F-4D97-AF65-F5344CB8AC3E}">
        <p14:creationId xmlns:p14="http://schemas.microsoft.com/office/powerpoint/2010/main" val="2392460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61A6B-A381-4E60-8454-58DD40B44DCD}" type="slidenum">
              <a:rPr lang="en-US" smtClean="0"/>
              <a:t>11</a:t>
            </a:fld>
            <a:endParaRPr lang="en-US"/>
          </a:p>
        </p:txBody>
      </p:sp>
    </p:spTree>
    <p:extLst>
      <p:ext uri="{BB962C8B-B14F-4D97-AF65-F5344CB8AC3E}">
        <p14:creationId xmlns:p14="http://schemas.microsoft.com/office/powerpoint/2010/main" val="75410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61A6B-A381-4E60-8454-58DD40B44DCD}" type="slidenum">
              <a:rPr lang="en-US" smtClean="0"/>
              <a:t>12</a:t>
            </a:fld>
            <a:endParaRPr lang="en-US"/>
          </a:p>
        </p:txBody>
      </p:sp>
    </p:spTree>
    <p:extLst>
      <p:ext uri="{BB962C8B-B14F-4D97-AF65-F5344CB8AC3E}">
        <p14:creationId xmlns:p14="http://schemas.microsoft.com/office/powerpoint/2010/main" val="1703303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61A6B-A381-4E60-8454-58DD40B44DCD}" type="slidenum">
              <a:rPr lang="en-US" smtClean="0"/>
              <a:t>13</a:t>
            </a:fld>
            <a:endParaRPr lang="en-US"/>
          </a:p>
        </p:txBody>
      </p:sp>
    </p:spTree>
    <p:extLst>
      <p:ext uri="{BB962C8B-B14F-4D97-AF65-F5344CB8AC3E}">
        <p14:creationId xmlns:p14="http://schemas.microsoft.com/office/powerpoint/2010/main" val="1165852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61A6B-A381-4E60-8454-58DD40B44DCD}" type="slidenum">
              <a:rPr lang="en-US" smtClean="0"/>
              <a:t>14</a:t>
            </a:fld>
            <a:endParaRPr lang="en-US"/>
          </a:p>
        </p:txBody>
      </p:sp>
    </p:spTree>
    <p:extLst>
      <p:ext uri="{BB962C8B-B14F-4D97-AF65-F5344CB8AC3E}">
        <p14:creationId xmlns:p14="http://schemas.microsoft.com/office/powerpoint/2010/main" val="2398398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61A6B-A381-4E60-8454-58DD40B44DCD}" type="slidenum">
              <a:rPr lang="en-US" smtClean="0"/>
              <a:t>15</a:t>
            </a:fld>
            <a:endParaRPr lang="en-US"/>
          </a:p>
        </p:txBody>
      </p:sp>
    </p:spTree>
    <p:extLst>
      <p:ext uri="{BB962C8B-B14F-4D97-AF65-F5344CB8AC3E}">
        <p14:creationId xmlns:p14="http://schemas.microsoft.com/office/powerpoint/2010/main" val="3669744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61A6B-A381-4E60-8454-58DD40B44DCD}" type="slidenum">
              <a:rPr lang="en-US" smtClean="0"/>
              <a:t>16</a:t>
            </a:fld>
            <a:endParaRPr lang="en-US"/>
          </a:p>
        </p:txBody>
      </p:sp>
    </p:spTree>
    <p:extLst>
      <p:ext uri="{BB962C8B-B14F-4D97-AF65-F5344CB8AC3E}">
        <p14:creationId xmlns:p14="http://schemas.microsoft.com/office/powerpoint/2010/main" val="3495186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61A6B-A381-4E60-8454-58DD40B44DCD}" type="slidenum">
              <a:rPr lang="en-US" smtClean="0"/>
              <a:t>17</a:t>
            </a:fld>
            <a:endParaRPr lang="en-US"/>
          </a:p>
        </p:txBody>
      </p:sp>
    </p:spTree>
    <p:extLst>
      <p:ext uri="{BB962C8B-B14F-4D97-AF65-F5344CB8AC3E}">
        <p14:creationId xmlns:p14="http://schemas.microsoft.com/office/powerpoint/2010/main" val="4261312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61A6B-A381-4E60-8454-58DD40B44DCD}" type="slidenum">
              <a:rPr lang="en-US" smtClean="0"/>
              <a:t>18</a:t>
            </a:fld>
            <a:endParaRPr lang="en-US"/>
          </a:p>
        </p:txBody>
      </p:sp>
    </p:spTree>
    <p:extLst>
      <p:ext uri="{BB962C8B-B14F-4D97-AF65-F5344CB8AC3E}">
        <p14:creationId xmlns:p14="http://schemas.microsoft.com/office/powerpoint/2010/main" val="1420432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61A6B-A381-4E60-8454-58DD40B44DCD}" type="slidenum">
              <a:rPr lang="en-US" smtClean="0"/>
              <a:t>19</a:t>
            </a:fld>
            <a:endParaRPr lang="en-US"/>
          </a:p>
        </p:txBody>
      </p:sp>
    </p:spTree>
    <p:extLst>
      <p:ext uri="{BB962C8B-B14F-4D97-AF65-F5344CB8AC3E}">
        <p14:creationId xmlns:p14="http://schemas.microsoft.com/office/powerpoint/2010/main" val="707811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ECB0C-FDB5-83DE-81B3-7BB59E8F4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F00EE7-1B5B-C9F5-0C62-6DBA39BD77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1D721E-B504-0514-CE96-015D37F0C178}"/>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91925046-F548-A942-29B4-D69F71F4605D}"/>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1AC27BB-C393-4A2E-9309-CEC7C7678EED}"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61661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ECB0C-FDB5-83DE-81B3-7BB59E8F4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F00EE7-1B5B-C9F5-0C62-6DBA39BD77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1D721E-B504-0514-CE96-015D37F0C178}"/>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91925046-F548-A942-29B4-D69F71F4605D}"/>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1AC27BB-C393-4A2E-9309-CEC7C7678EED}"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41294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highlight>
                  <a:srgbClr val="FFFF00"/>
                </a:highlight>
              </a:rPr>
              <a:t>DOD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highlight>
                  <a:srgbClr val="FFFF00"/>
                </a:highlight>
                <a:hlinkClick r:id="rId3"/>
              </a:rPr>
              <a:t>https://media.defense.gov/2023/Jun/29/2003251160/-1/-1/1/COUNTERING-UNWANTED-INFLUENCE-IN-DEPARTMENT-FUNDED-RESEARCH-AT-INSTITUTIONS-OF-HIGHER-EDUCATION.PDF</a:t>
            </a:r>
            <a:r>
              <a:rPr lang="en-US" sz="1200" b="1">
                <a:highlight>
                  <a:srgbClr val="FFFF00"/>
                </a:highlight>
              </a:rPr>
              <a:t>  </a:t>
            </a:r>
          </a:p>
          <a:p>
            <a:endParaRPr lang="en-US" b="1">
              <a:highlight>
                <a:srgbClr val="FFFF00"/>
              </a:highlight>
            </a:endParaRPr>
          </a:p>
          <a:p>
            <a:r>
              <a:rPr lang="en-US" b="1">
                <a:highlight>
                  <a:srgbClr val="FFFF00"/>
                </a:highlight>
              </a:rPr>
              <a:t>NSF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highlight>
                  <a:srgbClr val="FFFF00"/>
                </a:highlight>
                <a:hlinkClick r:id="rId4"/>
              </a:rPr>
              <a:t>https://www.nsf.gov/bfa/dias/policy/nstc_disclosure.jsp</a:t>
            </a:r>
            <a:r>
              <a:rPr lang="en-US" sz="1200" b="1" kern="1200">
                <a:highlight>
                  <a:srgbClr val="FFFF00"/>
                </a:highlight>
              </a:rPr>
              <a:t>  </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61A6B-A381-4E60-8454-58DD40B44D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93834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61A6B-A381-4E60-8454-58DD40B44D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862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Creating Helpful Incentives to Produce Semiconductors (CHIPS)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61A6B-A381-4E60-8454-58DD40B44D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0957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ECB0C-FDB5-83DE-81B3-7BB59E8F4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F00EE7-1B5B-C9F5-0C62-6DBA39BD77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1D721E-B504-0514-CE96-015D37F0C178}"/>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91925046-F548-A942-29B4-D69F71F4605D}"/>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1AC27BB-C393-4A2E-9309-CEC7C7678EED}"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310870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ECB0C-FDB5-83DE-81B3-7BB59E8F4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F00EE7-1B5B-C9F5-0C62-6DBA39BD77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1D721E-B504-0514-CE96-015D37F0C178}"/>
              </a:ext>
            </a:extLst>
          </p:cNvPr>
          <p:cNvSpPr>
            <a:spLocks noGrp="1"/>
          </p:cNvSpPr>
          <p:nvPr>
            <p:ph type="body" idx="1"/>
          </p:nvPr>
        </p:nvSpPr>
        <p:spPr/>
        <p:txBody>
          <a:bodyPr/>
          <a:lstStyle/>
          <a:p>
            <a:pPr>
              <a:spcBef>
                <a:spcPts val="0"/>
              </a:spcBef>
            </a:pPr>
            <a:r>
              <a:rPr lang="en-US" sz="1800"/>
              <a:t>Department of Defense (DOD) now requires all fundamental research projects selected for award by DOD to go through a review for potential conflicts of interest and conflicts of commitment arising from foreign influence</a:t>
            </a:r>
          </a:p>
          <a:p>
            <a:pPr lvl="1">
              <a:spcBef>
                <a:spcPts val="0"/>
              </a:spcBef>
            </a:pPr>
            <a:r>
              <a:rPr lang="en-US" sz="1600">
                <a:effectLst/>
                <a:ea typeface="Calibri" panose="020F0502020204030204" pitchFamily="34" charset="0"/>
                <a:hlinkClick r:id="rId3"/>
              </a:rPr>
              <a:t>https://media.defense.gov/2023/Jun/29/2003251160/-1/-1/1/COUNTERING-UNWANTED-INFLUENCE-IN-DEPARTMENT-FUNDED-RESEARCH-AT-INSTITUTIONS-OF-HIGHER-EDUCATION.PDF</a:t>
            </a:r>
            <a:r>
              <a:rPr lang="en-US" sz="1600">
                <a:effectLst/>
                <a:ea typeface="Calibri" panose="020F0502020204030204" pitchFamily="34" charset="0"/>
              </a:rPr>
              <a:t>   </a:t>
            </a:r>
          </a:p>
          <a:p>
            <a:endParaRPr lang="en-US" sz="1800"/>
          </a:p>
          <a:p>
            <a:r>
              <a:rPr lang="en-US" sz="1800"/>
              <a:t>National Science Foundation (NSF) will require all individuals designated as senior/key personnel to provide additional information and disclosures within proposal applications. Senior/key personnel will now need to certify that they are not a party to a malign foreign talent recruitment program.</a:t>
            </a:r>
          </a:p>
          <a:p>
            <a:pPr lvl="1"/>
            <a:r>
              <a:rPr lang="en-US" sz="1600">
                <a:hlinkClick r:id="rId4"/>
              </a:rPr>
              <a:t>https://www.nsf.gov/bfa/dias/policy/nstc_disclosure.jsp</a:t>
            </a:r>
            <a:r>
              <a:rPr lang="en-US" sz="1600"/>
              <a:t>   </a:t>
            </a:r>
          </a:p>
          <a:p>
            <a:endParaRPr lang="en-US"/>
          </a:p>
          <a:p>
            <a:endParaRPr lang="en-US"/>
          </a:p>
        </p:txBody>
      </p:sp>
      <p:sp>
        <p:nvSpPr>
          <p:cNvPr id="4" name="Slide Number Placeholder 3">
            <a:extLst>
              <a:ext uri="{FF2B5EF4-FFF2-40B4-BE49-F238E27FC236}">
                <a16:creationId xmlns:a16="http://schemas.microsoft.com/office/drawing/2014/main" id="{91925046-F548-A942-29B4-D69F71F4605D}"/>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1AC27BB-C393-4A2E-9309-CEC7C7678EED}"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76567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61A6B-A381-4E60-8454-58DD40B44DCD}" type="slidenum">
              <a:rPr lang="en-US" smtClean="0"/>
              <a:t>7</a:t>
            </a:fld>
            <a:endParaRPr lang="en-US"/>
          </a:p>
        </p:txBody>
      </p:sp>
    </p:spTree>
    <p:extLst>
      <p:ext uri="{BB962C8B-B14F-4D97-AF65-F5344CB8AC3E}">
        <p14:creationId xmlns:p14="http://schemas.microsoft.com/office/powerpoint/2010/main" val="548848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61A6B-A381-4E60-8454-58DD40B44DCD}" type="slidenum">
              <a:rPr lang="en-US" smtClean="0"/>
              <a:t>8</a:t>
            </a:fld>
            <a:endParaRPr lang="en-US"/>
          </a:p>
        </p:txBody>
      </p:sp>
    </p:spTree>
    <p:extLst>
      <p:ext uri="{BB962C8B-B14F-4D97-AF65-F5344CB8AC3E}">
        <p14:creationId xmlns:p14="http://schemas.microsoft.com/office/powerpoint/2010/main" val="4072926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61A6B-A381-4E60-8454-58DD40B44DCD}" type="slidenum">
              <a:rPr lang="en-US" smtClean="0"/>
              <a:t>9</a:t>
            </a:fld>
            <a:endParaRPr lang="en-US"/>
          </a:p>
        </p:txBody>
      </p:sp>
    </p:spTree>
    <p:extLst>
      <p:ext uri="{BB962C8B-B14F-4D97-AF65-F5344CB8AC3E}">
        <p14:creationId xmlns:p14="http://schemas.microsoft.com/office/powerpoint/2010/main" val="2905797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61A6B-A381-4E60-8454-58DD40B44DCD}" type="slidenum">
              <a:rPr lang="en-US" smtClean="0"/>
              <a:t>10</a:t>
            </a:fld>
            <a:endParaRPr lang="en-US"/>
          </a:p>
        </p:txBody>
      </p:sp>
    </p:spTree>
    <p:extLst>
      <p:ext uri="{BB962C8B-B14F-4D97-AF65-F5344CB8AC3E}">
        <p14:creationId xmlns:p14="http://schemas.microsoft.com/office/powerpoint/2010/main" val="276941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303F-7FD8-004D-10FB-1FC077A324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0BA96A-E251-8226-2A11-E80B94AAD7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39E232-C596-15AE-4AC3-A35C6C38A1FC}"/>
              </a:ext>
            </a:extLst>
          </p:cNvPr>
          <p:cNvSpPr>
            <a:spLocks noGrp="1"/>
          </p:cNvSpPr>
          <p:nvPr>
            <p:ph type="dt" sz="half" idx="10"/>
          </p:nvPr>
        </p:nvSpPr>
        <p:spPr/>
        <p:txBody>
          <a:bodyPr/>
          <a:lstStyle/>
          <a:p>
            <a:fld id="{A9C462D9-F48C-40E9-8D54-93BF2F97DB8D}" type="datetimeFigureOut">
              <a:rPr lang="en-US" smtClean="0"/>
              <a:t>8/22/24</a:t>
            </a:fld>
            <a:endParaRPr lang="en-US"/>
          </a:p>
        </p:txBody>
      </p:sp>
      <p:sp>
        <p:nvSpPr>
          <p:cNvPr id="5" name="Footer Placeholder 4">
            <a:extLst>
              <a:ext uri="{FF2B5EF4-FFF2-40B4-BE49-F238E27FC236}">
                <a16:creationId xmlns:a16="http://schemas.microsoft.com/office/drawing/2014/main" id="{931ADB55-6811-3FB0-FB37-8D3CA670B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E7445-0491-B0E5-FB8E-645CDFFFC228}"/>
              </a:ext>
            </a:extLst>
          </p:cNvPr>
          <p:cNvSpPr>
            <a:spLocks noGrp="1"/>
          </p:cNvSpPr>
          <p:nvPr>
            <p:ph type="sldNum" sz="quarter" idx="12"/>
          </p:nvPr>
        </p:nvSpPr>
        <p:spPr/>
        <p:txBody>
          <a:bodyPr/>
          <a:lstStyle/>
          <a:p>
            <a:fld id="{28741133-610C-4877-9D7B-9BE80F03976D}" type="slidenum">
              <a:rPr lang="en-US" smtClean="0"/>
              <a:t>‹#›</a:t>
            </a:fld>
            <a:endParaRPr lang="en-US"/>
          </a:p>
        </p:txBody>
      </p:sp>
    </p:spTree>
    <p:extLst>
      <p:ext uri="{BB962C8B-B14F-4D97-AF65-F5344CB8AC3E}">
        <p14:creationId xmlns:p14="http://schemas.microsoft.com/office/powerpoint/2010/main" val="1388640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49D0-C015-B38D-AC04-7DA3CC40DD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E6B998-037D-9124-448C-A630248D7E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3CDD4-C0E1-753B-6B34-0D360548D8A7}"/>
              </a:ext>
            </a:extLst>
          </p:cNvPr>
          <p:cNvSpPr>
            <a:spLocks noGrp="1"/>
          </p:cNvSpPr>
          <p:nvPr>
            <p:ph type="dt" sz="half" idx="10"/>
          </p:nvPr>
        </p:nvSpPr>
        <p:spPr/>
        <p:txBody>
          <a:bodyPr/>
          <a:lstStyle/>
          <a:p>
            <a:fld id="{A9C462D9-F48C-40E9-8D54-93BF2F97DB8D}" type="datetimeFigureOut">
              <a:rPr lang="en-US" smtClean="0"/>
              <a:t>8/22/24</a:t>
            </a:fld>
            <a:endParaRPr lang="en-US"/>
          </a:p>
        </p:txBody>
      </p:sp>
      <p:sp>
        <p:nvSpPr>
          <p:cNvPr id="5" name="Footer Placeholder 4">
            <a:extLst>
              <a:ext uri="{FF2B5EF4-FFF2-40B4-BE49-F238E27FC236}">
                <a16:creationId xmlns:a16="http://schemas.microsoft.com/office/drawing/2014/main" id="{69603494-870C-5F70-1327-70324AC3C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11113-B33E-2382-4E16-AEB12F42591A}"/>
              </a:ext>
            </a:extLst>
          </p:cNvPr>
          <p:cNvSpPr>
            <a:spLocks noGrp="1"/>
          </p:cNvSpPr>
          <p:nvPr>
            <p:ph type="sldNum" sz="quarter" idx="12"/>
          </p:nvPr>
        </p:nvSpPr>
        <p:spPr/>
        <p:txBody>
          <a:bodyPr/>
          <a:lstStyle/>
          <a:p>
            <a:fld id="{28741133-610C-4877-9D7B-9BE80F03976D}" type="slidenum">
              <a:rPr lang="en-US" smtClean="0"/>
              <a:t>‹#›</a:t>
            </a:fld>
            <a:endParaRPr lang="en-US"/>
          </a:p>
        </p:txBody>
      </p:sp>
    </p:spTree>
    <p:extLst>
      <p:ext uri="{BB962C8B-B14F-4D97-AF65-F5344CB8AC3E}">
        <p14:creationId xmlns:p14="http://schemas.microsoft.com/office/powerpoint/2010/main" val="1765700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0996E6-D96A-8D9B-5B9D-BD2F3D4225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9BAB74-CA52-09D9-0FDF-28ABD26140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99FDC-557E-0156-0CD5-81F2D4A198BC}"/>
              </a:ext>
            </a:extLst>
          </p:cNvPr>
          <p:cNvSpPr>
            <a:spLocks noGrp="1"/>
          </p:cNvSpPr>
          <p:nvPr>
            <p:ph type="dt" sz="half" idx="10"/>
          </p:nvPr>
        </p:nvSpPr>
        <p:spPr/>
        <p:txBody>
          <a:bodyPr/>
          <a:lstStyle/>
          <a:p>
            <a:fld id="{A9C462D9-F48C-40E9-8D54-93BF2F97DB8D}" type="datetimeFigureOut">
              <a:rPr lang="en-US" smtClean="0"/>
              <a:t>8/22/24</a:t>
            </a:fld>
            <a:endParaRPr lang="en-US"/>
          </a:p>
        </p:txBody>
      </p:sp>
      <p:sp>
        <p:nvSpPr>
          <p:cNvPr id="5" name="Footer Placeholder 4">
            <a:extLst>
              <a:ext uri="{FF2B5EF4-FFF2-40B4-BE49-F238E27FC236}">
                <a16:creationId xmlns:a16="http://schemas.microsoft.com/office/drawing/2014/main" id="{E609E566-407F-D499-487B-645024C63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58F26-5D77-2D5D-57D6-4DB52067AB47}"/>
              </a:ext>
            </a:extLst>
          </p:cNvPr>
          <p:cNvSpPr>
            <a:spLocks noGrp="1"/>
          </p:cNvSpPr>
          <p:nvPr>
            <p:ph type="sldNum" sz="quarter" idx="12"/>
          </p:nvPr>
        </p:nvSpPr>
        <p:spPr/>
        <p:txBody>
          <a:bodyPr/>
          <a:lstStyle/>
          <a:p>
            <a:fld id="{28741133-610C-4877-9D7B-9BE80F03976D}" type="slidenum">
              <a:rPr lang="en-US" smtClean="0"/>
              <a:t>‹#›</a:t>
            </a:fld>
            <a:endParaRPr lang="en-US"/>
          </a:p>
        </p:txBody>
      </p:sp>
    </p:spTree>
    <p:extLst>
      <p:ext uri="{BB962C8B-B14F-4D97-AF65-F5344CB8AC3E}">
        <p14:creationId xmlns:p14="http://schemas.microsoft.com/office/powerpoint/2010/main" val="296419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4C1BC-E279-EC5D-910A-D823609910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15E01E-BF39-FEB8-9361-ACE656F7AE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E395C-53CA-CE67-D82D-4A9D8D3E1164}"/>
              </a:ext>
            </a:extLst>
          </p:cNvPr>
          <p:cNvSpPr>
            <a:spLocks noGrp="1"/>
          </p:cNvSpPr>
          <p:nvPr>
            <p:ph type="dt" sz="half" idx="10"/>
          </p:nvPr>
        </p:nvSpPr>
        <p:spPr/>
        <p:txBody>
          <a:bodyPr/>
          <a:lstStyle/>
          <a:p>
            <a:fld id="{A9C462D9-F48C-40E9-8D54-93BF2F97DB8D}" type="datetimeFigureOut">
              <a:rPr lang="en-US" smtClean="0"/>
              <a:t>8/22/24</a:t>
            </a:fld>
            <a:endParaRPr lang="en-US"/>
          </a:p>
        </p:txBody>
      </p:sp>
      <p:sp>
        <p:nvSpPr>
          <p:cNvPr id="5" name="Footer Placeholder 4">
            <a:extLst>
              <a:ext uri="{FF2B5EF4-FFF2-40B4-BE49-F238E27FC236}">
                <a16:creationId xmlns:a16="http://schemas.microsoft.com/office/drawing/2014/main" id="{5EDAF1C3-E5F5-7A97-277D-20EDB4548E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E2CEF0-3A94-2C55-5C94-523124958595}"/>
              </a:ext>
            </a:extLst>
          </p:cNvPr>
          <p:cNvSpPr>
            <a:spLocks noGrp="1"/>
          </p:cNvSpPr>
          <p:nvPr>
            <p:ph type="sldNum" sz="quarter" idx="12"/>
          </p:nvPr>
        </p:nvSpPr>
        <p:spPr/>
        <p:txBody>
          <a:bodyPr/>
          <a:lstStyle/>
          <a:p>
            <a:fld id="{28741133-610C-4877-9D7B-9BE80F03976D}" type="slidenum">
              <a:rPr lang="en-US" smtClean="0"/>
              <a:t>‹#›</a:t>
            </a:fld>
            <a:endParaRPr lang="en-US"/>
          </a:p>
        </p:txBody>
      </p:sp>
    </p:spTree>
    <p:extLst>
      <p:ext uri="{BB962C8B-B14F-4D97-AF65-F5344CB8AC3E}">
        <p14:creationId xmlns:p14="http://schemas.microsoft.com/office/powerpoint/2010/main" val="80302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E1B7-8E47-9049-737B-9FE043A95F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850771-8958-6BDD-B33F-EFE5F8FB33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94F06B-0EE2-D4AC-5413-1F7222C26A38}"/>
              </a:ext>
            </a:extLst>
          </p:cNvPr>
          <p:cNvSpPr>
            <a:spLocks noGrp="1"/>
          </p:cNvSpPr>
          <p:nvPr>
            <p:ph type="dt" sz="half" idx="10"/>
          </p:nvPr>
        </p:nvSpPr>
        <p:spPr/>
        <p:txBody>
          <a:bodyPr/>
          <a:lstStyle/>
          <a:p>
            <a:fld id="{A9C462D9-F48C-40E9-8D54-93BF2F97DB8D}" type="datetimeFigureOut">
              <a:rPr lang="en-US" smtClean="0"/>
              <a:t>8/22/24</a:t>
            </a:fld>
            <a:endParaRPr lang="en-US"/>
          </a:p>
        </p:txBody>
      </p:sp>
      <p:sp>
        <p:nvSpPr>
          <p:cNvPr id="5" name="Footer Placeholder 4">
            <a:extLst>
              <a:ext uri="{FF2B5EF4-FFF2-40B4-BE49-F238E27FC236}">
                <a16:creationId xmlns:a16="http://schemas.microsoft.com/office/drawing/2014/main" id="{DFEA6832-C84F-3B13-02B8-85D85A6C2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FC8D4-6CB7-52E5-E3A6-801E1CCA6FA5}"/>
              </a:ext>
            </a:extLst>
          </p:cNvPr>
          <p:cNvSpPr>
            <a:spLocks noGrp="1"/>
          </p:cNvSpPr>
          <p:nvPr>
            <p:ph type="sldNum" sz="quarter" idx="12"/>
          </p:nvPr>
        </p:nvSpPr>
        <p:spPr/>
        <p:txBody>
          <a:bodyPr/>
          <a:lstStyle/>
          <a:p>
            <a:fld id="{28741133-610C-4877-9D7B-9BE80F03976D}" type="slidenum">
              <a:rPr lang="en-US" smtClean="0"/>
              <a:t>‹#›</a:t>
            </a:fld>
            <a:endParaRPr lang="en-US"/>
          </a:p>
        </p:txBody>
      </p:sp>
    </p:spTree>
    <p:extLst>
      <p:ext uri="{BB962C8B-B14F-4D97-AF65-F5344CB8AC3E}">
        <p14:creationId xmlns:p14="http://schemas.microsoft.com/office/powerpoint/2010/main" val="210003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756B6-90A2-F707-C77F-CB44319C14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AE26D8-37D9-81BD-1703-8319D61B0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2E9FD6-B9F9-565A-591B-D65502B7B9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10EB20-14B2-0C8F-5307-02893AE702EB}"/>
              </a:ext>
            </a:extLst>
          </p:cNvPr>
          <p:cNvSpPr>
            <a:spLocks noGrp="1"/>
          </p:cNvSpPr>
          <p:nvPr>
            <p:ph type="dt" sz="half" idx="10"/>
          </p:nvPr>
        </p:nvSpPr>
        <p:spPr/>
        <p:txBody>
          <a:bodyPr/>
          <a:lstStyle/>
          <a:p>
            <a:fld id="{A9C462D9-F48C-40E9-8D54-93BF2F97DB8D}" type="datetimeFigureOut">
              <a:rPr lang="en-US" smtClean="0"/>
              <a:t>8/22/24</a:t>
            </a:fld>
            <a:endParaRPr lang="en-US"/>
          </a:p>
        </p:txBody>
      </p:sp>
      <p:sp>
        <p:nvSpPr>
          <p:cNvPr id="6" name="Footer Placeholder 5">
            <a:extLst>
              <a:ext uri="{FF2B5EF4-FFF2-40B4-BE49-F238E27FC236}">
                <a16:creationId xmlns:a16="http://schemas.microsoft.com/office/drawing/2014/main" id="{EA16F3EF-5680-3D46-0BC7-4D5F2B3BAB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1393A8-1071-F86A-F725-02537DC6CE33}"/>
              </a:ext>
            </a:extLst>
          </p:cNvPr>
          <p:cNvSpPr>
            <a:spLocks noGrp="1"/>
          </p:cNvSpPr>
          <p:nvPr>
            <p:ph type="sldNum" sz="quarter" idx="12"/>
          </p:nvPr>
        </p:nvSpPr>
        <p:spPr/>
        <p:txBody>
          <a:bodyPr/>
          <a:lstStyle/>
          <a:p>
            <a:fld id="{28741133-610C-4877-9D7B-9BE80F03976D}" type="slidenum">
              <a:rPr lang="en-US" smtClean="0"/>
              <a:t>‹#›</a:t>
            </a:fld>
            <a:endParaRPr lang="en-US"/>
          </a:p>
        </p:txBody>
      </p:sp>
    </p:spTree>
    <p:extLst>
      <p:ext uri="{BB962C8B-B14F-4D97-AF65-F5344CB8AC3E}">
        <p14:creationId xmlns:p14="http://schemas.microsoft.com/office/powerpoint/2010/main" val="114342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81F10-0431-45DB-3D3D-16B46D36D0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377A7C-C1D7-CE3D-AC96-6C6E5E4798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B6D772-C3B3-9934-12B7-F0BB15038C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B0D9E7-4F79-E918-AD83-A198B6BA4D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B03957-B610-BEB7-1C81-C4E21C6CC7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380186-84D8-C6C2-0F4A-3E1AEBEC6A99}"/>
              </a:ext>
            </a:extLst>
          </p:cNvPr>
          <p:cNvSpPr>
            <a:spLocks noGrp="1"/>
          </p:cNvSpPr>
          <p:nvPr>
            <p:ph type="dt" sz="half" idx="10"/>
          </p:nvPr>
        </p:nvSpPr>
        <p:spPr/>
        <p:txBody>
          <a:bodyPr/>
          <a:lstStyle/>
          <a:p>
            <a:fld id="{A9C462D9-F48C-40E9-8D54-93BF2F97DB8D}" type="datetimeFigureOut">
              <a:rPr lang="en-US" smtClean="0"/>
              <a:t>8/22/24</a:t>
            </a:fld>
            <a:endParaRPr lang="en-US"/>
          </a:p>
        </p:txBody>
      </p:sp>
      <p:sp>
        <p:nvSpPr>
          <p:cNvPr id="8" name="Footer Placeholder 7">
            <a:extLst>
              <a:ext uri="{FF2B5EF4-FFF2-40B4-BE49-F238E27FC236}">
                <a16:creationId xmlns:a16="http://schemas.microsoft.com/office/drawing/2014/main" id="{14BC4940-D6BB-26D4-8E34-1645B5FF7F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D42B64-0F09-F813-4E6B-8010347E1CA7}"/>
              </a:ext>
            </a:extLst>
          </p:cNvPr>
          <p:cNvSpPr>
            <a:spLocks noGrp="1"/>
          </p:cNvSpPr>
          <p:nvPr>
            <p:ph type="sldNum" sz="quarter" idx="12"/>
          </p:nvPr>
        </p:nvSpPr>
        <p:spPr/>
        <p:txBody>
          <a:bodyPr/>
          <a:lstStyle/>
          <a:p>
            <a:fld id="{28741133-610C-4877-9D7B-9BE80F03976D}" type="slidenum">
              <a:rPr lang="en-US" smtClean="0"/>
              <a:t>‹#›</a:t>
            </a:fld>
            <a:endParaRPr lang="en-US"/>
          </a:p>
        </p:txBody>
      </p:sp>
    </p:spTree>
    <p:extLst>
      <p:ext uri="{BB962C8B-B14F-4D97-AF65-F5344CB8AC3E}">
        <p14:creationId xmlns:p14="http://schemas.microsoft.com/office/powerpoint/2010/main" val="3992084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AF9D-C421-9AAA-5629-45D63164C8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27CD5A-274F-75E4-F6FF-D13F00D0C652}"/>
              </a:ext>
            </a:extLst>
          </p:cNvPr>
          <p:cNvSpPr>
            <a:spLocks noGrp="1"/>
          </p:cNvSpPr>
          <p:nvPr>
            <p:ph type="dt" sz="half" idx="10"/>
          </p:nvPr>
        </p:nvSpPr>
        <p:spPr/>
        <p:txBody>
          <a:bodyPr/>
          <a:lstStyle/>
          <a:p>
            <a:fld id="{A9C462D9-F48C-40E9-8D54-93BF2F97DB8D}" type="datetimeFigureOut">
              <a:rPr lang="en-US" smtClean="0"/>
              <a:t>8/22/24</a:t>
            </a:fld>
            <a:endParaRPr lang="en-US"/>
          </a:p>
        </p:txBody>
      </p:sp>
      <p:sp>
        <p:nvSpPr>
          <p:cNvPr id="4" name="Footer Placeholder 3">
            <a:extLst>
              <a:ext uri="{FF2B5EF4-FFF2-40B4-BE49-F238E27FC236}">
                <a16:creationId xmlns:a16="http://schemas.microsoft.com/office/drawing/2014/main" id="{8B47064A-D553-F672-A3B8-5D8BFF24ED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B43863-BB5D-BD46-D420-A16CDED7AD7F}"/>
              </a:ext>
            </a:extLst>
          </p:cNvPr>
          <p:cNvSpPr>
            <a:spLocks noGrp="1"/>
          </p:cNvSpPr>
          <p:nvPr>
            <p:ph type="sldNum" sz="quarter" idx="12"/>
          </p:nvPr>
        </p:nvSpPr>
        <p:spPr/>
        <p:txBody>
          <a:bodyPr/>
          <a:lstStyle/>
          <a:p>
            <a:fld id="{28741133-610C-4877-9D7B-9BE80F03976D}" type="slidenum">
              <a:rPr lang="en-US" smtClean="0"/>
              <a:t>‹#›</a:t>
            </a:fld>
            <a:endParaRPr lang="en-US"/>
          </a:p>
        </p:txBody>
      </p:sp>
    </p:spTree>
    <p:extLst>
      <p:ext uri="{BB962C8B-B14F-4D97-AF65-F5344CB8AC3E}">
        <p14:creationId xmlns:p14="http://schemas.microsoft.com/office/powerpoint/2010/main" val="83809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1DB7E4-04D7-CE8F-B3EC-DE19D65A1A27}"/>
              </a:ext>
            </a:extLst>
          </p:cNvPr>
          <p:cNvSpPr>
            <a:spLocks noGrp="1"/>
          </p:cNvSpPr>
          <p:nvPr>
            <p:ph type="dt" sz="half" idx="10"/>
          </p:nvPr>
        </p:nvSpPr>
        <p:spPr/>
        <p:txBody>
          <a:bodyPr/>
          <a:lstStyle/>
          <a:p>
            <a:fld id="{A9C462D9-F48C-40E9-8D54-93BF2F97DB8D}" type="datetimeFigureOut">
              <a:rPr lang="en-US" smtClean="0"/>
              <a:t>8/22/24</a:t>
            </a:fld>
            <a:endParaRPr lang="en-US"/>
          </a:p>
        </p:txBody>
      </p:sp>
      <p:sp>
        <p:nvSpPr>
          <p:cNvPr id="3" name="Footer Placeholder 2">
            <a:extLst>
              <a:ext uri="{FF2B5EF4-FFF2-40B4-BE49-F238E27FC236}">
                <a16:creationId xmlns:a16="http://schemas.microsoft.com/office/drawing/2014/main" id="{514FFA48-4881-BBD8-64A2-A23FE74C45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020D64-8A13-1D3B-E655-A8DBC16D16D6}"/>
              </a:ext>
            </a:extLst>
          </p:cNvPr>
          <p:cNvSpPr>
            <a:spLocks noGrp="1"/>
          </p:cNvSpPr>
          <p:nvPr>
            <p:ph type="sldNum" sz="quarter" idx="12"/>
          </p:nvPr>
        </p:nvSpPr>
        <p:spPr/>
        <p:txBody>
          <a:bodyPr/>
          <a:lstStyle/>
          <a:p>
            <a:fld id="{28741133-610C-4877-9D7B-9BE80F03976D}" type="slidenum">
              <a:rPr lang="en-US" smtClean="0"/>
              <a:t>‹#›</a:t>
            </a:fld>
            <a:endParaRPr lang="en-US"/>
          </a:p>
        </p:txBody>
      </p:sp>
    </p:spTree>
    <p:extLst>
      <p:ext uri="{BB962C8B-B14F-4D97-AF65-F5344CB8AC3E}">
        <p14:creationId xmlns:p14="http://schemas.microsoft.com/office/powerpoint/2010/main" val="420401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3BA87-B3DC-31F0-887C-D881420DF2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F1D3F6-C52B-1D37-5417-E07E2FD0A5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82B8E8-B1D5-FA03-06C1-1C5C4AE0F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1184FA-E8DB-77FD-5CB6-12882EE71ECA}"/>
              </a:ext>
            </a:extLst>
          </p:cNvPr>
          <p:cNvSpPr>
            <a:spLocks noGrp="1"/>
          </p:cNvSpPr>
          <p:nvPr>
            <p:ph type="dt" sz="half" idx="10"/>
          </p:nvPr>
        </p:nvSpPr>
        <p:spPr/>
        <p:txBody>
          <a:bodyPr/>
          <a:lstStyle/>
          <a:p>
            <a:fld id="{A9C462D9-F48C-40E9-8D54-93BF2F97DB8D}" type="datetimeFigureOut">
              <a:rPr lang="en-US" smtClean="0"/>
              <a:t>8/22/24</a:t>
            </a:fld>
            <a:endParaRPr lang="en-US"/>
          </a:p>
        </p:txBody>
      </p:sp>
      <p:sp>
        <p:nvSpPr>
          <p:cNvPr id="6" name="Footer Placeholder 5">
            <a:extLst>
              <a:ext uri="{FF2B5EF4-FFF2-40B4-BE49-F238E27FC236}">
                <a16:creationId xmlns:a16="http://schemas.microsoft.com/office/drawing/2014/main" id="{CF6AD888-B2FE-F739-554E-083253178E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6285D7-2136-CDC3-66E6-9BDAB95AE5AC}"/>
              </a:ext>
            </a:extLst>
          </p:cNvPr>
          <p:cNvSpPr>
            <a:spLocks noGrp="1"/>
          </p:cNvSpPr>
          <p:nvPr>
            <p:ph type="sldNum" sz="quarter" idx="12"/>
          </p:nvPr>
        </p:nvSpPr>
        <p:spPr/>
        <p:txBody>
          <a:bodyPr/>
          <a:lstStyle/>
          <a:p>
            <a:fld id="{28741133-610C-4877-9D7B-9BE80F03976D}" type="slidenum">
              <a:rPr lang="en-US" smtClean="0"/>
              <a:t>‹#›</a:t>
            </a:fld>
            <a:endParaRPr lang="en-US"/>
          </a:p>
        </p:txBody>
      </p:sp>
    </p:spTree>
    <p:extLst>
      <p:ext uri="{BB962C8B-B14F-4D97-AF65-F5344CB8AC3E}">
        <p14:creationId xmlns:p14="http://schemas.microsoft.com/office/powerpoint/2010/main" val="129552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573C2-5C6D-18EC-B90A-E75E73E02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EB668B-B8DE-7789-1BA3-0C6522498D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DE1FC7-6094-7F7B-0E61-C8F7F668F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9E76C8-A661-D54A-0628-C077B98E9D7B}"/>
              </a:ext>
            </a:extLst>
          </p:cNvPr>
          <p:cNvSpPr>
            <a:spLocks noGrp="1"/>
          </p:cNvSpPr>
          <p:nvPr>
            <p:ph type="dt" sz="half" idx="10"/>
          </p:nvPr>
        </p:nvSpPr>
        <p:spPr/>
        <p:txBody>
          <a:bodyPr/>
          <a:lstStyle/>
          <a:p>
            <a:fld id="{A9C462D9-F48C-40E9-8D54-93BF2F97DB8D}" type="datetimeFigureOut">
              <a:rPr lang="en-US" smtClean="0"/>
              <a:t>8/22/24</a:t>
            </a:fld>
            <a:endParaRPr lang="en-US"/>
          </a:p>
        </p:txBody>
      </p:sp>
      <p:sp>
        <p:nvSpPr>
          <p:cNvPr id="6" name="Footer Placeholder 5">
            <a:extLst>
              <a:ext uri="{FF2B5EF4-FFF2-40B4-BE49-F238E27FC236}">
                <a16:creationId xmlns:a16="http://schemas.microsoft.com/office/drawing/2014/main" id="{0DCE9837-2108-2594-FA70-983476F6B2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C57FE-6064-981E-449B-991B33C9E6DD}"/>
              </a:ext>
            </a:extLst>
          </p:cNvPr>
          <p:cNvSpPr>
            <a:spLocks noGrp="1"/>
          </p:cNvSpPr>
          <p:nvPr>
            <p:ph type="sldNum" sz="quarter" idx="12"/>
          </p:nvPr>
        </p:nvSpPr>
        <p:spPr/>
        <p:txBody>
          <a:bodyPr/>
          <a:lstStyle/>
          <a:p>
            <a:fld id="{28741133-610C-4877-9D7B-9BE80F03976D}" type="slidenum">
              <a:rPr lang="en-US" smtClean="0"/>
              <a:t>‹#›</a:t>
            </a:fld>
            <a:endParaRPr lang="en-US"/>
          </a:p>
        </p:txBody>
      </p:sp>
    </p:spTree>
    <p:extLst>
      <p:ext uri="{BB962C8B-B14F-4D97-AF65-F5344CB8AC3E}">
        <p14:creationId xmlns:p14="http://schemas.microsoft.com/office/powerpoint/2010/main" val="292558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7CA70-BAAC-5200-979C-229376E7B9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9E6403-6862-ECF6-A36E-7C5EF2D168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33595-FD49-3738-0EA9-55FE679742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462D9-F48C-40E9-8D54-93BF2F97DB8D}" type="datetimeFigureOut">
              <a:rPr lang="en-US" smtClean="0"/>
              <a:t>8/22/24</a:t>
            </a:fld>
            <a:endParaRPr lang="en-US"/>
          </a:p>
        </p:txBody>
      </p:sp>
      <p:sp>
        <p:nvSpPr>
          <p:cNvPr id="5" name="Footer Placeholder 4">
            <a:extLst>
              <a:ext uri="{FF2B5EF4-FFF2-40B4-BE49-F238E27FC236}">
                <a16:creationId xmlns:a16="http://schemas.microsoft.com/office/drawing/2014/main" id="{7F516799-8E18-EB3F-4EE3-00D04FEE30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3937E0-FCAC-1048-71A0-4640E8C60C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41133-610C-4877-9D7B-9BE80F03976D}" type="slidenum">
              <a:rPr lang="en-US" smtClean="0"/>
              <a:t>‹#›</a:t>
            </a:fld>
            <a:endParaRPr lang="en-US"/>
          </a:p>
        </p:txBody>
      </p:sp>
    </p:spTree>
    <p:extLst>
      <p:ext uri="{BB962C8B-B14F-4D97-AF65-F5344CB8AC3E}">
        <p14:creationId xmlns:p14="http://schemas.microsoft.com/office/powerpoint/2010/main" val="2405501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hyperlink" Target="mailto:Amy.f.martinez@vumc.org" TargetMode="External"/><Relationship Id="rId4" Type="http://schemas.openxmlformats.org/officeDocument/2006/relationships/image" Target="../media/image12.svg"/><Relationship Id="rId9" Type="http://schemas.openxmlformats.org/officeDocument/2006/relationships/hyperlink" Target="mailto:s.meyn@vumc.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notesSlide" Target="../notesSlides/notesSlide16.xml"/><Relationship Id="rId16" Type="http://schemas.openxmlformats.org/officeDocument/2006/relationships/image" Target="../media/image38.svg"/><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exus.od.nih.gov/all/2024/08/15/new-decision-matrix-further-clarifies-nih-processes-for-handling-allegations-of-foreign-interference/" TargetMode="External"/><Relationship Id="rId2" Type="http://schemas.openxmlformats.org/officeDocument/2006/relationships/hyperlink" Target="https://grants.nih.gov/policy/foreign-interference/requirements-for-disclosure" TargetMode="External"/><Relationship Id="rId1" Type="http://schemas.openxmlformats.org/officeDocument/2006/relationships/slideLayout" Target="../slideLayouts/slideLayout2.xml"/><Relationship Id="rId5" Type="http://schemas.openxmlformats.org/officeDocument/2006/relationships/hyperlink" Target="https://grants.nih.gov/sites/default/files/NIH%20Decision%20Matrix%20for%20Assessing%20Potential%20Foreign%20Interference%20for%20Covered%20Individuals%20or%20Senior%207%2026%2024%20clean.pdf" TargetMode="External"/><Relationship Id="rId4" Type="http://schemas.openxmlformats.org/officeDocument/2006/relationships/hyperlink" Target="https://grants.nih.gov/policy/foreign-interference.ht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s>
</file>

<file path=ppt/slides/_rels/slide23.xml.rels><?xml version="1.0" encoding="UTF-8" standalone="yes"?>
<Relationships xmlns="http://schemas.openxmlformats.org/package/2006/relationships"><Relationship Id="rId3" Type="http://schemas.openxmlformats.org/officeDocument/2006/relationships/hyperlink" Target="https://vanderbilt.policytech.com/docview/?docid=3991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hyperlink" Target="https://www.vanderbilt.edu/researchintegrityandcompliance/research-security/malign-foreign-talent-recruitment-programs/" TargetMode="External"/><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vumc.org/oor/FTRP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nsf.gov/bfa/dias/policy/nstc_disclosure.jsp" TargetMode="External"/><Relationship Id="rId13" Type="http://schemas.openxmlformats.org/officeDocument/2006/relationships/hyperlink" Target="https://media.defense.gov/2023/Jun/29/2003251160/-1/-1/1/COUNTERING-UNWANTED-INFLUENCE-IN-DEPARTMENT-FUNDED-RESEARCH-AT-INSTITUTIONS-OF-HIGHER-EDUCATION.PDF" TargetMode="External"/><Relationship Id="rId3" Type="http://schemas.openxmlformats.org/officeDocument/2006/relationships/hyperlink" Target="https://trumpwhitehouse.archives.gov/presidential-actions/presidential-memorandum-united-states-government-supported-research-development-national-security-policy/" TargetMode="External"/><Relationship Id="rId7" Type="http://schemas.openxmlformats.org/officeDocument/2006/relationships/hyperlink" Target="https://www.federalregister.gov/documents/2023/03/07/2023-04660/request-for-information-nspm-33-research-security-programs-standard-requirement" TargetMode="External"/><Relationship Id="rId12" Type="http://schemas.openxmlformats.org/officeDocument/2006/relationships/hyperlink" Target="https://www.whitehouse.gov/wp-content/uploads/2024/02/OSTP-Foreign-Talent-Recruitment-Program-Guideline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federalregister.gov/documents/2022/08/31/2022-18746/agency-information-collection-activities-request-for-comment-regarding-common-disclosure-forms-for" TargetMode="External"/><Relationship Id="rId11" Type="http://schemas.openxmlformats.org/officeDocument/2006/relationships/hyperlink" Target="https://www.whitehouse.gov/wp-content/uploads/2024/02/OSTP-Common-Disclosure-Form-Policy.pdf" TargetMode="External"/><Relationship Id="rId5" Type="http://schemas.openxmlformats.org/officeDocument/2006/relationships/hyperlink" Target="https://www.govinfo.gov/content/pkg/PLAW-117publ167/pdf/PLAW-117publ167.pdf" TargetMode="External"/><Relationship Id="rId10" Type="http://schemas.openxmlformats.org/officeDocument/2006/relationships/hyperlink" Target="https://www.nsf.gov/bfa/dias/policy/disclosures_table/jan2024.pdf" TargetMode="External"/><Relationship Id="rId4" Type="http://schemas.openxmlformats.org/officeDocument/2006/relationships/hyperlink" Target="https://www.whitehouse.gov/wp-content/uploads/2022/01/010422-NSPM-33-Implementation-Guidance.pdf" TargetMode="External"/><Relationship Id="rId9" Type="http://schemas.openxmlformats.org/officeDocument/2006/relationships/hyperlink" Target="https://new.nsf.gov/research-security/training" TargetMode="External"/><Relationship Id="rId14" Type="http://schemas.openxmlformats.org/officeDocument/2006/relationships/hyperlink" Target="https://www.whitehouse.gov/ostp/news-updates/2024/07/09/white-house-office-of-science-and-technology-policy-releases-guidelines-for-research-security-programs-at-covered-institutions/"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whitehouse.gov/wp-content/uploads/2024/02/OSTP-Foreign-Talent-Recruitment-Program-Guidelines.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nexus.od.nih.gov/all/2024/08/15/new-decision-matrix-further-clarifies-nih-processes-for-handling-allegations-of-foreign-interference/"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grants.nih.gov/policy/foreign-interference.ht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E40D6889-975B-9056-635D-3B22650F21BE}"/>
              </a:ext>
            </a:extLst>
          </p:cNvPr>
          <p:cNvSpPr>
            <a:spLocks noGrp="1"/>
          </p:cNvSpPr>
          <p:nvPr>
            <p:ph type="title"/>
          </p:nvPr>
        </p:nvSpPr>
        <p:spPr>
          <a:xfrm>
            <a:off x="354105" y="845422"/>
            <a:ext cx="3479765" cy="3071906"/>
          </a:xfrm>
        </p:spPr>
        <p:txBody>
          <a:bodyPr vert="horz" lIns="91440" tIns="45720" rIns="91440" bIns="45720" rtlCol="0" anchor="t">
            <a:normAutofit fontScale="90000"/>
          </a:bodyPr>
          <a:lstStyle/>
          <a:p>
            <a:r>
              <a:rPr lang="en-US" sz="4000" kern="1200">
                <a:solidFill>
                  <a:srgbClr val="FFFFFF"/>
                </a:solidFill>
                <a:latin typeface="+mj-lt"/>
                <a:ea typeface="+mj-ea"/>
                <a:cs typeface="+mj-cs"/>
              </a:rPr>
              <a:t>Foreign Talent Recruitment Programs</a:t>
            </a:r>
            <a:br>
              <a:rPr lang="en-US" sz="4000" kern="1200">
                <a:solidFill>
                  <a:srgbClr val="FFFFFF"/>
                </a:solidFill>
                <a:latin typeface="+mj-lt"/>
                <a:ea typeface="+mj-ea"/>
                <a:cs typeface="+mj-cs"/>
              </a:rPr>
            </a:br>
            <a:br>
              <a:rPr lang="en-US" sz="4000" kern="1200">
                <a:solidFill>
                  <a:srgbClr val="FFFFFF"/>
                </a:solidFill>
                <a:latin typeface="+mj-lt"/>
                <a:ea typeface="+mj-ea"/>
                <a:cs typeface="+mj-cs"/>
              </a:rPr>
            </a:br>
            <a:r>
              <a:rPr lang="en-US" sz="4000">
                <a:solidFill>
                  <a:srgbClr val="FFFFFF"/>
                </a:solidFill>
              </a:rPr>
              <a:t>Department Town Hall</a:t>
            </a:r>
            <a:endParaRPr lang="en-US" sz="4000">
              <a:ea typeface="Calibri Light"/>
              <a:cs typeface="Calibri Light"/>
            </a:endParaRPr>
          </a:p>
        </p:txBody>
      </p:sp>
      <p:sp>
        <p:nvSpPr>
          <p:cNvPr id="5" name="Text Placeholder 4">
            <a:extLst>
              <a:ext uri="{FF2B5EF4-FFF2-40B4-BE49-F238E27FC236}">
                <a16:creationId xmlns:a16="http://schemas.microsoft.com/office/drawing/2014/main" id="{DD808F0B-66DE-C623-46D7-B9B1242DC199}"/>
              </a:ext>
            </a:extLst>
          </p:cNvPr>
          <p:cNvSpPr>
            <a:spLocks noGrp="1"/>
          </p:cNvSpPr>
          <p:nvPr>
            <p:ph type="body" idx="1"/>
          </p:nvPr>
        </p:nvSpPr>
        <p:spPr>
          <a:xfrm>
            <a:off x="354105" y="4660900"/>
            <a:ext cx="3311623" cy="1858854"/>
          </a:xfrm>
        </p:spPr>
        <p:txBody>
          <a:bodyPr vert="horz" lIns="91440" tIns="45720" rIns="91440" bIns="45720" rtlCol="0" anchor="b">
            <a:normAutofit fontScale="77500" lnSpcReduction="20000"/>
          </a:bodyPr>
          <a:lstStyle/>
          <a:p>
            <a:endParaRPr lang="en-US" sz="2000" b="1" kern="1200">
              <a:solidFill>
                <a:srgbClr val="FFFFFF"/>
              </a:solidFill>
              <a:latin typeface="+mn-lt"/>
              <a:ea typeface="Calibri"/>
              <a:cs typeface="Calibri"/>
            </a:endParaRPr>
          </a:p>
          <a:p>
            <a:r>
              <a:rPr lang="en-US" sz="2200" b="1">
                <a:solidFill>
                  <a:srgbClr val="FFFFFF"/>
                </a:solidFill>
              </a:rPr>
              <a:t>Susan Meyn  </a:t>
            </a:r>
            <a:endParaRPr lang="en-US" sz="2200" b="1">
              <a:solidFill>
                <a:srgbClr val="FFFFFF"/>
              </a:solidFill>
              <a:ea typeface="Calibri"/>
              <a:cs typeface="Calibri"/>
            </a:endParaRPr>
          </a:p>
          <a:p>
            <a:r>
              <a:rPr lang="en-US" sz="2200" b="1">
                <a:solidFill>
                  <a:srgbClr val="FFFFFF"/>
                </a:solidFill>
                <a:ea typeface="Calibri"/>
                <a:cs typeface="Calibri"/>
              </a:rPr>
              <a:t>Amy Martinez</a:t>
            </a:r>
            <a:endParaRPr lang="en-US" sz="2200" b="1">
              <a:solidFill>
                <a:srgbClr val="FFFFFF"/>
              </a:solidFill>
            </a:endParaRPr>
          </a:p>
          <a:p>
            <a:r>
              <a:rPr lang="en-US" sz="2000">
                <a:solidFill>
                  <a:srgbClr val="FFFFFF"/>
                </a:solidFill>
                <a:ea typeface="Calibri"/>
                <a:cs typeface="Calibri"/>
              </a:rPr>
              <a:t>VUMC Office of Research</a:t>
            </a:r>
          </a:p>
          <a:p>
            <a:endParaRPr lang="en-US" sz="2000">
              <a:solidFill>
                <a:srgbClr val="FFFFFF"/>
              </a:solidFill>
            </a:endParaRPr>
          </a:p>
          <a:p>
            <a:r>
              <a:rPr lang="en-US" sz="2000" kern="1200">
                <a:solidFill>
                  <a:srgbClr val="FFFFFF"/>
                </a:solidFill>
                <a:latin typeface="+mn-lt"/>
                <a:ea typeface="+mn-ea"/>
                <a:cs typeface="+mn-cs"/>
              </a:rPr>
              <a:t>August 19, </a:t>
            </a:r>
            <a:r>
              <a:rPr lang="en-US" sz="2000">
                <a:solidFill>
                  <a:srgbClr val="FFFFFF"/>
                </a:solidFill>
              </a:rPr>
              <a:t>2024</a:t>
            </a:r>
            <a:endParaRPr lang="en-US" sz="2000" kern="1200">
              <a:solidFill>
                <a:srgbClr val="FFFFFF"/>
              </a:solidFill>
              <a:latin typeface="+mn-lt"/>
              <a:ea typeface="Calibri"/>
              <a:cs typeface="Calibri"/>
            </a:endParaRPr>
          </a:p>
        </p:txBody>
      </p:sp>
      <p:pic>
        <p:nvPicPr>
          <p:cNvPr id="2" name="Picture 1" descr="A close-up of a network&#10;&#10;Description automatically generated">
            <a:extLst>
              <a:ext uri="{FF2B5EF4-FFF2-40B4-BE49-F238E27FC236}">
                <a16:creationId xmlns:a16="http://schemas.microsoft.com/office/drawing/2014/main" id="{66105088-CA9A-4939-6D65-C434A5B67386}"/>
              </a:ext>
            </a:extLst>
          </p:cNvPr>
          <p:cNvPicPr>
            <a:picLocks noChangeAspect="1"/>
          </p:cNvPicPr>
          <p:nvPr/>
        </p:nvPicPr>
        <p:blipFill rotWithShape="1">
          <a:blip r:embed="rId3"/>
          <a:srcRect l="26642" t="16054" r="3800"/>
          <a:stretch/>
        </p:blipFill>
        <p:spPr>
          <a:xfrm>
            <a:off x="5094515" y="-83975"/>
            <a:ext cx="7097486" cy="6951306"/>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891107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30892187-DA89-A3CB-1F4E-9E0EA9917156}"/>
              </a:ext>
            </a:extLst>
          </p:cNvPr>
          <p:cNvSpPr>
            <a:spLocks noGrp="1"/>
          </p:cNvSpPr>
          <p:nvPr>
            <p:ph type="title"/>
          </p:nvPr>
        </p:nvSpPr>
        <p:spPr>
          <a:xfrm>
            <a:off x="1314824" y="735106"/>
            <a:ext cx="10053763" cy="721735"/>
          </a:xfrm>
        </p:spPr>
        <p:txBody>
          <a:bodyPr vert="horz" lIns="91440" tIns="45720" rIns="91440" bIns="45720" rtlCol="0" anchor="b">
            <a:normAutofit fontScale="90000"/>
          </a:bodyPr>
          <a:lstStyle/>
          <a:p>
            <a:r>
              <a:rPr lang="en-US" sz="4800" kern="1200">
                <a:solidFill>
                  <a:srgbClr val="FFFFFF"/>
                </a:solidFill>
                <a:latin typeface="+mj-lt"/>
                <a:ea typeface="+mj-ea"/>
                <a:cs typeface="+mj-cs"/>
              </a:rPr>
              <a:t>Policy Definitions</a:t>
            </a:r>
          </a:p>
        </p:txBody>
      </p:sp>
      <p:sp>
        <p:nvSpPr>
          <p:cNvPr id="2" name="Content Placeholder 4">
            <a:extLst>
              <a:ext uri="{FF2B5EF4-FFF2-40B4-BE49-F238E27FC236}">
                <a16:creationId xmlns:a16="http://schemas.microsoft.com/office/drawing/2014/main" id="{55D62DE3-796B-234B-45D6-0E32BDB9906E}"/>
              </a:ext>
            </a:extLst>
          </p:cNvPr>
          <p:cNvSpPr>
            <a:spLocks noGrp="1"/>
          </p:cNvSpPr>
          <p:nvPr>
            <p:ph idx="1"/>
          </p:nvPr>
        </p:nvSpPr>
        <p:spPr>
          <a:xfrm>
            <a:off x="430128" y="2311061"/>
            <a:ext cx="11331744" cy="3668640"/>
          </a:xfrm>
        </p:spPr>
        <p:txBody>
          <a:bodyPr>
            <a:noAutofit/>
          </a:bodyPr>
          <a:lstStyle/>
          <a:p>
            <a:pPr marR="0" indent="0">
              <a:spcBef>
                <a:spcPts val="0"/>
              </a:spcBef>
              <a:spcAft>
                <a:spcPts val="600"/>
              </a:spcAft>
              <a:buNone/>
            </a:pPr>
            <a:r>
              <a:rPr lang="en-US" sz="2000" b="1" u="sng" spc="-10">
                <a:effectLst/>
                <a:ea typeface="Times New Roman" panose="02020603050405020304" pitchFamily="18" charset="0"/>
              </a:rPr>
              <a:t>Malign Foreign Talent Recruitment Program </a:t>
            </a:r>
            <a:r>
              <a:rPr lang="en-US" sz="2000" u="sng" spc="-10">
                <a:effectLst/>
                <a:ea typeface="Times New Roman" panose="02020603050405020304" pitchFamily="18" charset="0"/>
              </a:rPr>
              <a:t>– Type 2</a:t>
            </a:r>
            <a:r>
              <a:rPr lang="en-US" sz="2000" b="1" u="sng" spc="-10">
                <a:effectLst/>
                <a:ea typeface="Times New Roman" panose="02020603050405020304" pitchFamily="18" charset="0"/>
              </a:rPr>
              <a:t>:</a:t>
            </a:r>
          </a:p>
          <a:p>
            <a:pPr marR="0" indent="0">
              <a:spcBef>
                <a:spcPts val="0"/>
              </a:spcBef>
              <a:spcAft>
                <a:spcPts val="600"/>
              </a:spcAft>
              <a:buNone/>
            </a:pPr>
            <a:r>
              <a:rPr lang="en-US" sz="2000" b="0">
                <a:effectLst/>
                <a:ea typeface="Times New Roman" panose="02020603050405020304" pitchFamily="18" charset="0"/>
                <a:cs typeface="Times New Roman" panose="02020603050405020304" pitchFamily="18" charset="0"/>
              </a:rPr>
              <a:t>Where a Covered Individual is sponsored or supported by a </a:t>
            </a:r>
            <a:r>
              <a:rPr lang="en-US" sz="2000" b="1">
                <a:effectLst/>
                <a:ea typeface="Times New Roman" panose="02020603050405020304" pitchFamily="18" charset="0"/>
                <a:cs typeface="Times New Roman" panose="02020603050405020304" pitchFamily="18" charset="0"/>
              </a:rPr>
              <a:t>foreign country of concern </a:t>
            </a:r>
            <a:r>
              <a:rPr lang="en-US" sz="2000" b="0">
                <a:effectLst/>
                <a:ea typeface="Times New Roman" panose="02020603050405020304" pitchFamily="18" charset="0"/>
                <a:cs typeface="Times New Roman" panose="02020603050405020304" pitchFamily="18" charset="0"/>
              </a:rPr>
              <a:t>or an entity based in a foreign country of concern (whether or not directly sponsored by the foreign country of concern). </a:t>
            </a:r>
          </a:p>
          <a:p>
            <a:pPr marR="0" indent="0">
              <a:spcBef>
                <a:spcPts val="0"/>
              </a:spcBef>
              <a:spcAft>
                <a:spcPts val="600"/>
              </a:spcAft>
              <a:buNone/>
            </a:pPr>
            <a:r>
              <a:rPr lang="en-US" sz="2000" b="0">
                <a:effectLst/>
                <a:ea typeface="Times New Roman" panose="02020603050405020304" pitchFamily="18" charset="0"/>
                <a:cs typeface="Times New Roman" panose="02020603050405020304" pitchFamily="18" charset="0"/>
              </a:rPr>
              <a:t>Foreign countries of concern currently include:</a:t>
            </a:r>
          </a:p>
          <a:p>
            <a:pPr marL="514350" indent="-285750">
              <a:spcBef>
                <a:spcPts val="0"/>
              </a:spcBef>
              <a:spcAft>
                <a:spcPts val="600"/>
              </a:spcAft>
            </a:pPr>
            <a:r>
              <a:rPr lang="en-US" sz="2000" b="0">
                <a:effectLst/>
                <a:ea typeface="Times New Roman" panose="02020603050405020304" pitchFamily="18" charset="0"/>
                <a:cs typeface="Times New Roman" panose="02020603050405020304" pitchFamily="18" charset="0"/>
              </a:rPr>
              <a:t>The People's Republic of China;</a:t>
            </a:r>
          </a:p>
          <a:p>
            <a:pPr marL="514350" indent="-285750">
              <a:spcBef>
                <a:spcPts val="0"/>
              </a:spcBef>
              <a:spcAft>
                <a:spcPts val="600"/>
              </a:spcAft>
            </a:pPr>
            <a:r>
              <a:rPr lang="en-US" sz="2000" b="0">
                <a:effectLst/>
                <a:ea typeface="Times New Roman" panose="02020603050405020304" pitchFamily="18" charset="0"/>
                <a:cs typeface="Times New Roman" panose="02020603050405020304" pitchFamily="18" charset="0"/>
              </a:rPr>
              <a:t>The Democratic People's Republic of Korea (North Korea);</a:t>
            </a:r>
          </a:p>
          <a:p>
            <a:pPr marL="514350" indent="-285750">
              <a:spcBef>
                <a:spcPts val="0"/>
              </a:spcBef>
              <a:spcAft>
                <a:spcPts val="600"/>
              </a:spcAft>
            </a:pPr>
            <a:r>
              <a:rPr lang="en-US" sz="2000" b="0">
                <a:effectLst/>
                <a:ea typeface="Times New Roman" panose="02020603050405020304" pitchFamily="18" charset="0"/>
                <a:cs typeface="Times New Roman" panose="02020603050405020304" pitchFamily="18" charset="0"/>
              </a:rPr>
              <a:t>The Russian Federation;</a:t>
            </a:r>
          </a:p>
          <a:p>
            <a:pPr marL="514350" indent="-285750">
              <a:spcBef>
                <a:spcPts val="0"/>
              </a:spcBef>
              <a:spcAft>
                <a:spcPts val="600"/>
              </a:spcAft>
            </a:pPr>
            <a:r>
              <a:rPr lang="en-US" sz="2000" b="0">
                <a:effectLst/>
                <a:ea typeface="Times New Roman" panose="02020603050405020304" pitchFamily="18" charset="0"/>
                <a:cs typeface="Times New Roman" panose="02020603050405020304" pitchFamily="18" charset="0"/>
              </a:rPr>
              <a:t>The Islamic Republic of Iran; or</a:t>
            </a:r>
          </a:p>
          <a:p>
            <a:pPr marL="514350" indent="-285750">
              <a:spcBef>
                <a:spcPts val="0"/>
              </a:spcBef>
              <a:spcAft>
                <a:spcPts val="600"/>
              </a:spcAft>
            </a:pPr>
            <a:r>
              <a:rPr lang="en-US" sz="2000" b="0">
                <a:effectLst/>
                <a:ea typeface="Times New Roman" panose="02020603050405020304" pitchFamily="18" charset="0"/>
                <a:cs typeface="Times New Roman" panose="02020603050405020304" pitchFamily="18" charset="0"/>
              </a:rPr>
              <a:t>An academic institution or foreign talent recruitment program on the list developed under §1286 of the John S. McCain National Defense Authorization Act for Fiscal Year 2019 (10 U.S.C. 4001 note; Public Law 115–232).</a:t>
            </a:r>
          </a:p>
          <a:p>
            <a:pPr indent="0">
              <a:spcBef>
                <a:spcPts val="0"/>
              </a:spcBef>
              <a:spcAft>
                <a:spcPts val="600"/>
              </a:spcAft>
              <a:buNone/>
            </a:pPr>
            <a:endParaRPr lang="en-US" sz="2000" spc="-10">
              <a:effectLst/>
              <a:ea typeface="Times New Roman" panose="02020603050405020304" pitchFamily="18" charset="0"/>
            </a:endParaRPr>
          </a:p>
          <a:p>
            <a:pPr marL="0" marR="0" indent="0">
              <a:spcBef>
                <a:spcPts val="0"/>
              </a:spcBef>
              <a:spcAft>
                <a:spcPts val="0"/>
              </a:spcAft>
              <a:buNone/>
            </a:pPr>
            <a:endParaRPr lang="en-US" sz="2000"/>
          </a:p>
        </p:txBody>
      </p:sp>
    </p:spTree>
    <p:extLst>
      <p:ext uri="{BB962C8B-B14F-4D97-AF65-F5344CB8AC3E}">
        <p14:creationId xmlns:p14="http://schemas.microsoft.com/office/powerpoint/2010/main" val="2965121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30892187-DA89-A3CB-1F4E-9E0EA9917156}"/>
              </a:ext>
            </a:extLst>
          </p:cNvPr>
          <p:cNvSpPr>
            <a:spLocks noGrp="1"/>
          </p:cNvSpPr>
          <p:nvPr>
            <p:ph type="title"/>
          </p:nvPr>
        </p:nvSpPr>
        <p:spPr>
          <a:xfrm>
            <a:off x="1314824" y="735106"/>
            <a:ext cx="10053763" cy="721735"/>
          </a:xfrm>
        </p:spPr>
        <p:txBody>
          <a:bodyPr vert="horz" lIns="91440" tIns="45720" rIns="91440" bIns="45720" rtlCol="0" anchor="b">
            <a:normAutofit fontScale="90000"/>
          </a:bodyPr>
          <a:lstStyle/>
          <a:p>
            <a:r>
              <a:rPr lang="en-US" sz="4800" kern="1200">
                <a:solidFill>
                  <a:srgbClr val="FFFFFF"/>
                </a:solidFill>
                <a:latin typeface="+mj-lt"/>
                <a:ea typeface="+mj-ea"/>
                <a:cs typeface="+mj-cs"/>
              </a:rPr>
              <a:t>Policy Definitions</a:t>
            </a:r>
          </a:p>
        </p:txBody>
      </p:sp>
      <p:sp>
        <p:nvSpPr>
          <p:cNvPr id="5" name="Content Placeholder 4">
            <a:extLst>
              <a:ext uri="{FF2B5EF4-FFF2-40B4-BE49-F238E27FC236}">
                <a16:creationId xmlns:a16="http://schemas.microsoft.com/office/drawing/2014/main" id="{1CF15752-D567-EFDC-BB0E-178A10B7503F}"/>
              </a:ext>
            </a:extLst>
          </p:cNvPr>
          <p:cNvSpPr txBox="1">
            <a:spLocks/>
          </p:cNvSpPr>
          <p:nvPr/>
        </p:nvSpPr>
        <p:spPr>
          <a:xfrm>
            <a:off x="375920" y="1771556"/>
            <a:ext cx="1144016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Bef>
                <a:spcPts val="0"/>
              </a:spcBef>
              <a:spcAft>
                <a:spcPts val="600"/>
              </a:spcAft>
              <a:buFont typeface="Arial" panose="020B0604020202020204" pitchFamily="34" charset="0"/>
              <a:buNone/>
            </a:pPr>
            <a:r>
              <a:rPr lang="en-US" sz="2000" b="1" u="sng" spc="-10" dirty="0">
                <a:ea typeface="Times New Roman" panose="02020603050405020304" pitchFamily="18" charset="0"/>
              </a:rPr>
              <a:t>Acceptable international collaboration activities</a:t>
            </a:r>
          </a:p>
          <a:p>
            <a:pPr indent="0">
              <a:spcBef>
                <a:spcPts val="0"/>
              </a:spcBef>
              <a:spcAft>
                <a:spcPts val="600"/>
              </a:spcAft>
              <a:buFont typeface="Arial" panose="020B0604020202020204" pitchFamily="34" charset="0"/>
              <a:buNone/>
            </a:pPr>
            <a:r>
              <a:rPr lang="en-US" sz="2000" spc="-10" dirty="0">
                <a:ea typeface="Times New Roman" panose="02020603050405020304" pitchFamily="18" charset="0"/>
              </a:rPr>
              <a:t>A Malign Foreign Talent Recruitment Program </a:t>
            </a:r>
            <a:r>
              <a:rPr lang="en-US" sz="2000" b="1" spc="-10" dirty="0">
                <a:ea typeface="Times New Roman" panose="02020603050405020304" pitchFamily="18" charset="0"/>
              </a:rPr>
              <a:t>does not include </a:t>
            </a:r>
            <a:r>
              <a:rPr lang="en-US" sz="2000" spc="-10" dirty="0">
                <a:ea typeface="Times New Roman" panose="02020603050405020304" pitchFamily="18" charset="0"/>
              </a:rPr>
              <a:t>typical academic activities, so long as the activity is not funded, organized, or managed directly or indirectly by an academic institution or a foreign talent recruitment program as defined in policy.</a:t>
            </a:r>
          </a:p>
          <a:p>
            <a:pPr indent="0">
              <a:spcBef>
                <a:spcPts val="0"/>
              </a:spcBef>
              <a:spcAft>
                <a:spcPts val="600"/>
              </a:spcAft>
              <a:buFont typeface="Arial" panose="020B0604020202020204" pitchFamily="34" charset="0"/>
              <a:buNone/>
            </a:pPr>
            <a:endParaRPr lang="en-US" sz="2000" spc="-10" dirty="0">
              <a:ea typeface="Times New Roman" panose="02020603050405020304" pitchFamily="18" charset="0"/>
            </a:endParaRPr>
          </a:p>
          <a:p>
            <a:pPr indent="0">
              <a:spcBef>
                <a:spcPts val="0"/>
              </a:spcBef>
              <a:spcAft>
                <a:spcPts val="600"/>
              </a:spcAft>
              <a:buFont typeface="Arial" panose="020B0604020202020204" pitchFamily="34" charset="0"/>
              <a:buNone/>
            </a:pPr>
            <a:r>
              <a:rPr lang="en-US" sz="2000" spc="-10" dirty="0">
                <a:ea typeface="Times New Roman" panose="02020603050405020304" pitchFamily="18" charset="0"/>
              </a:rPr>
              <a:t>Some examples include:</a:t>
            </a:r>
          </a:p>
          <a:p>
            <a:pPr marL="514350" indent="-285750">
              <a:spcBef>
                <a:spcPts val="0"/>
              </a:spcBef>
              <a:spcAft>
                <a:spcPts val="600"/>
              </a:spcAft>
            </a:pPr>
            <a:r>
              <a:rPr lang="en-US" sz="2000" spc="-10" dirty="0">
                <a:ea typeface="Times New Roman" panose="02020603050405020304" pitchFamily="18" charset="0"/>
              </a:rPr>
              <a:t>Making scholarly presentations and publishing written material</a:t>
            </a:r>
          </a:p>
          <a:p>
            <a:pPr marL="514350" indent="-285750">
              <a:spcBef>
                <a:spcPts val="0"/>
              </a:spcBef>
              <a:spcAft>
                <a:spcPts val="600"/>
              </a:spcAft>
            </a:pPr>
            <a:r>
              <a:rPr lang="en-US" sz="2000" spc="-10" dirty="0">
                <a:ea typeface="Times New Roman" panose="02020603050405020304" pitchFamily="18" charset="0"/>
              </a:rPr>
              <a:t>Participating in international conferences, research projects and programs that involve open and reciprocal exchange  </a:t>
            </a:r>
          </a:p>
          <a:p>
            <a:pPr marL="514350" indent="-285750">
              <a:spcBef>
                <a:spcPts val="0"/>
              </a:spcBef>
              <a:spcAft>
                <a:spcPts val="600"/>
              </a:spcAft>
            </a:pPr>
            <a:r>
              <a:rPr lang="en-US" sz="2000" spc="-10" dirty="0">
                <a:ea typeface="Times New Roman" panose="02020603050405020304" pitchFamily="18" charset="0"/>
              </a:rPr>
              <a:t>Advising a foreign student enrolled at an institution of higher education</a:t>
            </a:r>
          </a:p>
          <a:p>
            <a:pPr marL="514350" indent="-285750">
              <a:spcBef>
                <a:spcPts val="0"/>
              </a:spcBef>
              <a:spcAft>
                <a:spcPts val="600"/>
              </a:spcAft>
            </a:pPr>
            <a:r>
              <a:rPr lang="en-US" sz="2000" spc="-10" dirty="0">
                <a:ea typeface="Times New Roman" panose="02020603050405020304" pitchFamily="18" charset="0"/>
              </a:rPr>
              <a:t>Involvement in national or international academies or professional societies </a:t>
            </a:r>
          </a:p>
          <a:p>
            <a:pPr marL="514350" indent="-285750">
              <a:spcBef>
                <a:spcPts val="0"/>
              </a:spcBef>
              <a:spcAft>
                <a:spcPts val="600"/>
              </a:spcAft>
            </a:pPr>
            <a:r>
              <a:rPr lang="en-US" sz="2000" spc="-10" dirty="0">
                <a:ea typeface="Times New Roman" panose="02020603050405020304" pitchFamily="18" charset="0"/>
              </a:rPr>
              <a:t>Taking a sabbatical, serving as a visiting scholar, etc.</a:t>
            </a:r>
          </a:p>
          <a:p>
            <a:pPr marL="514350" indent="-285750">
              <a:spcBef>
                <a:spcPts val="0"/>
              </a:spcBef>
              <a:spcAft>
                <a:spcPts val="600"/>
              </a:spcAft>
            </a:pPr>
            <a:r>
              <a:rPr lang="en-US" sz="2000" spc="-10" dirty="0">
                <a:ea typeface="Times New Roman" panose="02020603050405020304" pitchFamily="18" charset="0"/>
              </a:rPr>
              <a:t>Receiving prestigious awards  </a:t>
            </a:r>
          </a:p>
          <a:p>
            <a:pPr indent="0">
              <a:spcBef>
                <a:spcPts val="0"/>
              </a:spcBef>
              <a:spcAft>
                <a:spcPts val="600"/>
              </a:spcAft>
              <a:buFont typeface="Arial" panose="020B0604020202020204" pitchFamily="34" charset="0"/>
              <a:buNone/>
            </a:pPr>
            <a:endParaRPr lang="en-US" sz="2000" spc="-10" dirty="0">
              <a:ea typeface="Times New Roman" panose="02020603050405020304" pitchFamily="18" charset="0"/>
            </a:endParaRPr>
          </a:p>
          <a:p>
            <a:pPr marL="0" indent="0">
              <a:spcBef>
                <a:spcPts val="0"/>
              </a:spcBef>
              <a:buFont typeface="Arial" panose="020B0604020202020204" pitchFamily="34" charset="0"/>
              <a:buNone/>
            </a:pPr>
            <a:endParaRPr lang="en-US" sz="2000" dirty="0"/>
          </a:p>
        </p:txBody>
      </p:sp>
    </p:spTree>
    <p:extLst>
      <p:ext uri="{BB962C8B-B14F-4D97-AF65-F5344CB8AC3E}">
        <p14:creationId xmlns:p14="http://schemas.microsoft.com/office/powerpoint/2010/main" val="2783744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529E07F-2631-D841-35CB-DEB16004625B}"/>
              </a:ext>
            </a:extLst>
          </p:cNvPr>
          <p:cNvGrpSpPr/>
          <p:nvPr/>
        </p:nvGrpSpPr>
        <p:grpSpPr>
          <a:xfrm>
            <a:off x="9141884" y="2936211"/>
            <a:ext cx="1960531" cy="720000"/>
            <a:chOff x="4813376" y="789241"/>
            <a:chExt cx="5464789" cy="720000"/>
          </a:xfrm>
        </p:grpSpPr>
        <p:sp>
          <p:nvSpPr>
            <p:cNvPr id="3" name="Rectangle 2">
              <a:extLst>
                <a:ext uri="{FF2B5EF4-FFF2-40B4-BE49-F238E27FC236}">
                  <a16:creationId xmlns:a16="http://schemas.microsoft.com/office/drawing/2014/main" id="{E79548E6-29A2-F333-2F18-A3AB0579FF5E}"/>
                </a:ext>
              </a:extLst>
            </p:cNvPr>
            <p:cNvSpPr/>
            <p:nvPr/>
          </p:nvSpPr>
          <p:spPr>
            <a:xfrm>
              <a:off x="5958165" y="789241"/>
              <a:ext cx="43200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algn="ctr"/>
              <a:endParaRPr lang="en-US">
                <a:solidFill>
                  <a:schemeClr val="accent5">
                    <a:lumMod val="75000"/>
                  </a:schemeClr>
                </a:solidFill>
              </a:endParaRPr>
            </a:p>
          </p:txBody>
        </p:sp>
        <p:sp>
          <p:nvSpPr>
            <p:cNvPr id="4" name="TextBox 3">
              <a:extLst>
                <a:ext uri="{FF2B5EF4-FFF2-40B4-BE49-F238E27FC236}">
                  <a16:creationId xmlns:a16="http://schemas.microsoft.com/office/drawing/2014/main" id="{0035586C-6B4E-239C-D9CB-C719A789C90F}"/>
                </a:ext>
              </a:extLst>
            </p:cNvPr>
            <p:cNvSpPr txBox="1"/>
            <p:nvPr/>
          </p:nvSpPr>
          <p:spPr>
            <a:xfrm>
              <a:off x="4813376" y="789241"/>
              <a:ext cx="5464789"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933450">
                <a:lnSpc>
                  <a:spcPct val="90000"/>
                </a:lnSpc>
                <a:spcBef>
                  <a:spcPct val="0"/>
                </a:spcBef>
              </a:pPr>
              <a:r>
                <a:rPr lang="en-US" kern="1200">
                  <a:solidFill>
                    <a:schemeClr val="accent4">
                      <a:lumMod val="50000"/>
                    </a:schemeClr>
                  </a:solidFill>
                </a:rPr>
                <a:t>Faculty and Staff COI</a:t>
              </a:r>
            </a:p>
            <a:p>
              <a:pPr lvl="0" algn="ctr" defTabSz="933450">
                <a:lnSpc>
                  <a:spcPct val="90000"/>
                </a:lnSpc>
                <a:spcBef>
                  <a:spcPct val="0"/>
                </a:spcBef>
              </a:pPr>
              <a:r>
                <a:rPr lang="en-US">
                  <a:solidFill>
                    <a:schemeClr val="accent4">
                      <a:lumMod val="50000"/>
                    </a:schemeClr>
                  </a:solidFill>
                </a:rPr>
                <a:t>PEER</a:t>
              </a:r>
            </a:p>
            <a:p>
              <a:pPr lvl="0" algn="ctr" defTabSz="933450">
                <a:lnSpc>
                  <a:spcPct val="90000"/>
                </a:lnSpc>
                <a:spcBef>
                  <a:spcPct val="0"/>
                </a:spcBef>
              </a:pPr>
              <a:r>
                <a:rPr lang="en-US" kern="1200">
                  <a:solidFill>
                    <a:schemeClr val="accent4">
                      <a:lumMod val="50000"/>
                    </a:schemeClr>
                  </a:solidFill>
                </a:rPr>
                <a:t>COEUS</a:t>
              </a:r>
            </a:p>
            <a:p>
              <a:pPr lvl="0" algn="ctr" defTabSz="933450">
                <a:lnSpc>
                  <a:spcPct val="90000"/>
                </a:lnSpc>
                <a:spcBef>
                  <a:spcPct val="0"/>
                </a:spcBef>
              </a:pPr>
              <a:r>
                <a:rPr lang="en-US">
                  <a:solidFill>
                    <a:schemeClr val="accent4">
                      <a:lumMod val="50000"/>
                    </a:schemeClr>
                  </a:solidFill>
                </a:rPr>
                <a:t>Training</a:t>
              </a:r>
              <a:endParaRPr lang="en-US" kern="1200">
                <a:solidFill>
                  <a:schemeClr val="accent4">
                    <a:lumMod val="50000"/>
                  </a:schemeClr>
                </a:solidFill>
              </a:endParaRPr>
            </a:p>
          </p:txBody>
        </p:sp>
      </p:grpSp>
      <p:sp>
        <p:nvSpPr>
          <p:cNvPr id="6" name="Title 3">
            <a:extLst>
              <a:ext uri="{FF2B5EF4-FFF2-40B4-BE49-F238E27FC236}">
                <a16:creationId xmlns:a16="http://schemas.microsoft.com/office/drawing/2014/main" id="{30892187-DA89-A3CB-1F4E-9E0EA9917156}"/>
              </a:ext>
            </a:extLst>
          </p:cNvPr>
          <p:cNvSpPr>
            <a:spLocks noGrp="1"/>
          </p:cNvSpPr>
          <p:nvPr>
            <p:ph type="title"/>
          </p:nvPr>
        </p:nvSpPr>
        <p:spPr>
          <a:xfrm>
            <a:off x="1314824" y="735106"/>
            <a:ext cx="10053763" cy="721735"/>
          </a:xfrm>
        </p:spPr>
        <p:txBody>
          <a:bodyPr vert="horz" lIns="91440" tIns="45720" rIns="91440" bIns="45720" rtlCol="0" anchor="b">
            <a:normAutofit fontScale="90000"/>
          </a:bodyPr>
          <a:lstStyle/>
          <a:p>
            <a:r>
              <a:rPr lang="en-US" sz="4800" kern="1200">
                <a:solidFill>
                  <a:srgbClr val="FFFFFF"/>
                </a:solidFill>
                <a:latin typeface="+mj-lt"/>
                <a:ea typeface="+mj-ea"/>
                <a:cs typeface="+mj-cs"/>
              </a:rPr>
              <a:t>Implementation</a:t>
            </a:r>
          </a:p>
        </p:txBody>
      </p:sp>
      <p:grpSp>
        <p:nvGrpSpPr>
          <p:cNvPr id="8" name="Group 7">
            <a:extLst>
              <a:ext uri="{FF2B5EF4-FFF2-40B4-BE49-F238E27FC236}">
                <a16:creationId xmlns:a16="http://schemas.microsoft.com/office/drawing/2014/main" id="{6DDA5424-220D-5BD8-92D1-665C814CE74B}"/>
              </a:ext>
            </a:extLst>
          </p:cNvPr>
          <p:cNvGrpSpPr/>
          <p:nvPr/>
        </p:nvGrpSpPr>
        <p:grpSpPr>
          <a:xfrm>
            <a:off x="3973292" y="2270885"/>
            <a:ext cx="4320000" cy="1503950"/>
            <a:chOff x="765914" y="2159560"/>
            <a:chExt cx="4320000" cy="1503950"/>
          </a:xfrm>
        </p:grpSpPr>
        <p:sp>
          <p:nvSpPr>
            <p:cNvPr id="9" name="Rectangle 8">
              <a:extLst>
                <a:ext uri="{FF2B5EF4-FFF2-40B4-BE49-F238E27FC236}">
                  <a16:creationId xmlns:a16="http://schemas.microsoft.com/office/drawing/2014/main" id="{790F5521-9FB8-677F-0438-23E21201A6F2}"/>
                </a:ext>
              </a:extLst>
            </p:cNvPr>
            <p:cNvSpPr/>
            <p:nvPr/>
          </p:nvSpPr>
          <p:spPr>
            <a:xfrm>
              <a:off x="765914" y="2943510"/>
              <a:ext cx="43200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3A7069B9-69D1-2A9F-5703-A173B49FB6ED}"/>
                </a:ext>
              </a:extLst>
            </p:cNvPr>
            <p:cNvSpPr txBox="1"/>
            <p:nvPr/>
          </p:nvSpPr>
          <p:spPr>
            <a:xfrm>
              <a:off x="1433550" y="2159560"/>
              <a:ext cx="2960598"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000" b="1" kern="1200"/>
                <a:t>Disclosures, certifications per federal funding agency requirements</a:t>
              </a:r>
            </a:p>
          </p:txBody>
        </p:sp>
      </p:grpSp>
      <p:sp>
        <p:nvSpPr>
          <p:cNvPr id="14" name="Rectangle 13" descr="Network">
            <a:extLst>
              <a:ext uri="{FF2B5EF4-FFF2-40B4-BE49-F238E27FC236}">
                <a16:creationId xmlns:a16="http://schemas.microsoft.com/office/drawing/2014/main" id="{C28517E6-F8F1-4CEF-DF74-790FA18B6308}"/>
              </a:ext>
            </a:extLst>
          </p:cNvPr>
          <p:cNvSpPr/>
          <p:nvPr/>
        </p:nvSpPr>
        <p:spPr>
          <a:xfrm>
            <a:off x="9250887" y="4074671"/>
            <a:ext cx="1944000" cy="1944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grpSp>
        <p:nvGrpSpPr>
          <p:cNvPr id="16" name="Group 15">
            <a:extLst>
              <a:ext uri="{FF2B5EF4-FFF2-40B4-BE49-F238E27FC236}">
                <a16:creationId xmlns:a16="http://schemas.microsoft.com/office/drawing/2014/main" id="{4C39B8E7-8BDD-31E5-5FAA-D0B00471F351}"/>
              </a:ext>
            </a:extLst>
          </p:cNvPr>
          <p:cNvGrpSpPr/>
          <p:nvPr/>
        </p:nvGrpSpPr>
        <p:grpSpPr>
          <a:xfrm>
            <a:off x="8574927" y="2270885"/>
            <a:ext cx="3094446" cy="720000"/>
            <a:chOff x="6264669" y="208029"/>
            <a:chExt cx="4001097" cy="720000"/>
          </a:xfrm>
        </p:grpSpPr>
        <p:sp>
          <p:nvSpPr>
            <p:cNvPr id="18" name="Rectangle 17">
              <a:extLst>
                <a:ext uri="{FF2B5EF4-FFF2-40B4-BE49-F238E27FC236}">
                  <a16:creationId xmlns:a16="http://schemas.microsoft.com/office/drawing/2014/main" id="{818D3815-3B64-3989-B8B1-BCAF1CA0F930}"/>
                </a:ext>
              </a:extLst>
            </p:cNvPr>
            <p:cNvSpPr/>
            <p:nvPr/>
          </p:nvSpPr>
          <p:spPr>
            <a:xfrm>
              <a:off x="6264669" y="208029"/>
              <a:ext cx="4001097"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000"/>
            </a:p>
          </p:txBody>
        </p:sp>
        <p:sp>
          <p:nvSpPr>
            <p:cNvPr id="19" name="TextBox 18">
              <a:extLst>
                <a:ext uri="{FF2B5EF4-FFF2-40B4-BE49-F238E27FC236}">
                  <a16:creationId xmlns:a16="http://schemas.microsoft.com/office/drawing/2014/main" id="{79F50FB9-CDD4-C82E-908D-500A3B2E8666}"/>
                </a:ext>
              </a:extLst>
            </p:cNvPr>
            <p:cNvSpPr txBox="1"/>
            <p:nvPr/>
          </p:nvSpPr>
          <p:spPr>
            <a:xfrm>
              <a:off x="6264669" y="208029"/>
              <a:ext cx="4001097"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000" b="1" kern="1200"/>
                <a:t>Leverage existing infrastructure</a:t>
              </a:r>
            </a:p>
          </p:txBody>
        </p:sp>
      </p:grpSp>
      <p:pic>
        <p:nvPicPr>
          <p:cNvPr id="22" name="Graphic 21" descr="Daily calendar with solid fill">
            <a:extLst>
              <a:ext uri="{FF2B5EF4-FFF2-40B4-BE49-F238E27FC236}">
                <a16:creationId xmlns:a16="http://schemas.microsoft.com/office/drawing/2014/main" id="{8799690B-D17F-A4BB-B451-C7BC2AB4D3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6990" y="4074671"/>
            <a:ext cx="1947672" cy="1947672"/>
          </a:xfrm>
          <a:prstGeom prst="rect">
            <a:avLst/>
          </a:prstGeom>
        </p:spPr>
      </p:pic>
      <p:sp>
        <p:nvSpPr>
          <p:cNvPr id="25" name="TextBox 24">
            <a:extLst>
              <a:ext uri="{FF2B5EF4-FFF2-40B4-BE49-F238E27FC236}">
                <a16:creationId xmlns:a16="http://schemas.microsoft.com/office/drawing/2014/main" id="{2DDB74F2-4E5C-354D-13FF-9E1F06E78508}"/>
              </a:ext>
            </a:extLst>
          </p:cNvPr>
          <p:cNvSpPr txBox="1"/>
          <p:nvPr/>
        </p:nvSpPr>
        <p:spPr>
          <a:xfrm>
            <a:off x="668413" y="2270885"/>
            <a:ext cx="2661256"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000" b="1" kern="1200">
                <a:solidFill>
                  <a:schemeClr val="tx1"/>
                </a:solidFill>
              </a:rPr>
              <a:t>VUMC policy approved on July 16, 2024</a:t>
            </a:r>
          </a:p>
        </p:txBody>
      </p:sp>
      <p:cxnSp>
        <p:nvCxnSpPr>
          <p:cNvPr id="27" name="Straight Connector 26">
            <a:extLst>
              <a:ext uri="{FF2B5EF4-FFF2-40B4-BE49-F238E27FC236}">
                <a16:creationId xmlns:a16="http://schemas.microsoft.com/office/drawing/2014/main" id="{AA83961C-5DF8-3365-B05D-570D59A5161F}"/>
              </a:ext>
            </a:extLst>
          </p:cNvPr>
          <p:cNvCxnSpPr>
            <a:cxnSpLocks/>
          </p:cNvCxnSpPr>
          <p:nvPr/>
        </p:nvCxnSpPr>
        <p:spPr>
          <a:xfrm>
            <a:off x="4107516" y="1978429"/>
            <a:ext cx="0" cy="457200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0135B48-3CEB-56AB-1448-0ECD45C13EE4}"/>
              </a:ext>
            </a:extLst>
          </p:cNvPr>
          <p:cNvCxnSpPr>
            <a:cxnSpLocks/>
          </p:cNvCxnSpPr>
          <p:nvPr/>
        </p:nvCxnSpPr>
        <p:spPr>
          <a:xfrm>
            <a:off x="8145327" y="1978429"/>
            <a:ext cx="0" cy="457200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2" name="Graphic 31" descr="World outline">
            <a:extLst>
              <a:ext uri="{FF2B5EF4-FFF2-40B4-BE49-F238E27FC236}">
                <a16:creationId xmlns:a16="http://schemas.microsoft.com/office/drawing/2014/main" id="{4CC958C9-93D7-9844-2732-005A923A04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52586" y="4074671"/>
            <a:ext cx="1947672" cy="1947672"/>
          </a:xfrm>
          <a:prstGeom prst="rect">
            <a:avLst/>
          </a:prstGeom>
        </p:spPr>
      </p:pic>
      <p:sp>
        <p:nvSpPr>
          <p:cNvPr id="5" name="TextBox 4">
            <a:extLst>
              <a:ext uri="{FF2B5EF4-FFF2-40B4-BE49-F238E27FC236}">
                <a16:creationId xmlns:a16="http://schemas.microsoft.com/office/drawing/2014/main" id="{B3C35DBE-0CCF-7575-11DB-93387C06583A}"/>
              </a:ext>
            </a:extLst>
          </p:cNvPr>
          <p:cNvSpPr txBox="1"/>
          <p:nvPr/>
        </p:nvSpPr>
        <p:spPr>
          <a:xfrm>
            <a:off x="814774" y="2936211"/>
            <a:ext cx="2477969"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933450">
              <a:lnSpc>
                <a:spcPct val="90000"/>
              </a:lnSpc>
              <a:spcBef>
                <a:spcPct val="0"/>
              </a:spcBef>
            </a:pPr>
            <a:r>
              <a:rPr lang="en-US" kern="1200">
                <a:solidFill>
                  <a:schemeClr val="accent6">
                    <a:lumMod val="75000"/>
                  </a:schemeClr>
                </a:solidFill>
              </a:rPr>
              <a:t>Town Hall</a:t>
            </a:r>
            <a:endParaRPr lang="en-US" kern="1200">
              <a:solidFill>
                <a:schemeClr val="accent6">
                  <a:lumMod val="75000"/>
                </a:schemeClr>
              </a:solidFill>
              <a:ea typeface="Calibri"/>
              <a:cs typeface="Calibri"/>
            </a:endParaRPr>
          </a:p>
          <a:p>
            <a:pPr lvl="0" algn="ctr" defTabSz="933450">
              <a:lnSpc>
                <a:spcPct val="90000"/>
              </a:lnSpc>
              <a:spcBef>
                <a:spcPct val="0"/>
              </a:spcBef>
            </a:pPr>
            <a:r>
              <a:rPr lang="en-US" kern="1200">
                <a:solidFill>
                  <a:schemeClr val="accent6">
                    <a:lumMod val="75000"/>
                  </a:schemeClr>
                </a:solidFill>
              </a:rPr>
              <a:t>Department Chairs</a:t>
            </a:r>
            <a:endParaRPr lang="en-US" kern="1200">
              <a:solidFill>
                <a:schemeClr val="accent6">
                  <a:lumMod val="75000"/>
                </a:schemeClr>
              </a:solidFill>
              <a:ea typeface="Calibri"/>
              <a:cs typeface="Calibri"/>
            </a:endParaRPr>
          </a:p>
          <a:p>
            <a:pPr lvl="0" algn="ctr" defTabSz="933450">
              <a:lnSpc>
                <a:spcPct val="90000"/>
              </a:lnSpc>
              <a:spcBef>
                <a:spcPct val="0"/>
              </a:spcBef>
            </a:pPr>
            <a:r>
              <a:rPr lang="en-US">
                <a:solidFill>
                  <a:schemeClr val="accent6">
                    <a:lumMod val="75000"/>
                  </a:schemeClr>
                </a:solidFill>
              </a:rPr>
              <a:t>Center/Institute Directors</a:t>
            </a:r>
            <a:endParaRPr lang="en-US" kern="1200">
              <a:solidFill>
                <a:schemeClr val="accent6">
                  <a:lumMod val="75000"/>
                </a:schemeClr>
              </a:solidFill>
              <a:ea typeface="Calibri"/>
              <a:cs typeface="Calibri"/>
            </a:endParaRPr>
          </a:p>
          <a:p>
            <a:pPr lvl="0" algn="ctr" defTabSz="933450">
              <a:lnSpc>
                <a:spcPct val="90000"/>
              </a:lnSpc>
              <a:spcBef>
                <a:spcPct val="0"/>
              </a:spcBef>
            </a:pPr>
            <a:r>
              <a:rPr lang="en-US">
                <a:solidFill>
                  <a:schemeClr val="accent6">
                    <a:lumMod val="75000"/>
                  </a:schemeClr>
                </a:solidFill>
              </a:rPr>
              <a:t>Central Business Officers</a:t>
            </a:r>
            <a:endParaRPr lang="en-US" kern="1200">
              <a:solidFill>
                <a:schemeClr val="accent6">
                  <a:lumMod val="75000"/>
                </a:schemeClr>
              </a:solidFill>
              <a:ea typeface="Calibri"/>
              <a:cs typeface="Calibri"/>
            </a:endParaRPr>
          </a:p>
        </p:txBody>
      </p:sp>
      <p:sp>
        <p:nvSpPr>
          <p:cNvPr id="7" name="TextBox 6">
            <a:extLst>
              <a:ext uri="{FF2B5EF4-FFF2-40B4-BE49-F238E27FC236}">
                <a16:creationId xmlns:a16="http://schemas.microsoft.com/office/drawing/2014/main" id="{B1B49D59-ACD0-5EB1-0040-986785410F16}"/>
              </a:ext>
            </a:extLst>
          </p:cNvPr>
          <p:cNvSpPr txBox="1"/>
          <p:nvPr/>
        </p:nvSpPr>
        <p:spPr>
          <a:xfrm>
            <a:off x="4896171" y="3311992"/>
            <a:ext cx="2477969" cy="3442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933450">
              <a:lnSpc>
                <a:spcPct val="90000"/>
              </a:lnSpc>
              <a:spcBef>
                <a:spcPct val="0"/>
              </a:spcBef>
            </a:pPr>
            <a:r>
              <a:rPr lang="en-US">
                <a:solidFill>
                  <a:schemeClr val="accent1"/>
                </a:solidFill>
              </a:rPr>
              <a:t>Continue to monitor for updates</a:t>
            </a:r>
          </a:p>
        </p:txBody>
      </p:sp>
    </p:spTree>
    <p:extLst>
      <p:ext uri="{BB962C8B-B14F-4D97-AF65-F5344CB8AC3E}">
        <p14:creationId xmlns:p14="http://schemas.microsoft.com/office/powerpoint/2010/main" val="3780958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30892187-DA89-A3CB-1F4E-9E0EA9917156}"/>
              </a:ext>
            </a:extLst>
          </p:cNvPr>
          <p:cNvSpPr>
            <a:spLocks noGrp="1"/>
          </p:cNvSpPr>
          <p:nvPr>
            <p:ph type="title"/>
          </p:nvPr>
        </p:nvSpPr>
        <p:spPr>
          <a:xfrm>
            <a:off x="452488" y="735106"/>
            <a:ext cx="10916100" cy="721735"/>
          </a:xfrm>
        </p:spPr>
        <p:txBody>
          <a:bodyPr vert="horz" lIns="91440" tIns="45720" rIns="91440" bIns="45720" rtlCol="0" anchor="b">
            <a:noAutofit/>
          </a:bodyPr>
          <a:lstStyle/>
          <a:p>
            <a:r>
              <a:rPr lang="en-US" sz="4000">
                <a:solidFill>
                  <a:srgbClr val="FFFFFF"/>
                </a:solidFill>
              </a:rPr>
              <a:t>How do I disclose foreign support/participation in FTRPs to VUMC?</a:t>
            </a:r>
          </a:p>
        </p:txBody>
      </p:sp>
      <p:sp>
        <p:nvSpPr>
          <p:cNvPr id="8" name="TextBox 7">
            <a:extLst>
              <a:ext uri="{FF2B5EF4-FFF2-40B4-BE49-F238E27FC236}">
                <a16:creationId xmlns:a16="http://schemas.microsoft.com/office/drawing/2014/main" id="{664C1466-782F-D2BF-DF7B-BEA1B70810CF}"/>
              </a:ext>
            </a:extLst>
          </p:cNvPr>
          <p:cNvSpPr txBox="1"/>
          <p:nvPr/>
        </p:nvSpPr>
        <p:spPr>
          <a:xfrm>
            <a:off x="1896621" y="2009625"/>
            <a:ext cx="6679270" cy="10465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342900" indent="-342900" defTabSz="977900">
              <a:lnSpc>
                <a:spcPct val="90000"/>
              </a:lnSpc>
              <a:spcBef>
                <a:spcPct val="0"/>
              </a:spcBef>
              <a:spcAft>
                <a:spcPct val="35000"/>
              </a:spcAft>
              <a:buFont typeface="Arial"/>
              <a:buChar char="•"/>
            </a:pPr>
            <a:r>
              <a:rPr lang="en-US" sz="2400">
                <a:ea typeface="+mn-lt"/>
                <a:cs typeface="+mn-lt"/>
              </a:rPr>
              <a:t>Disclose all foreign support during the </a:t>
            </a:r>
            <a:r>
              <a:rPr lang="en-US" sz="2400" b="1">
                <a:ea typeface="+mn-lt"/>
                <a:cs typeface="+mn-lt"/>
              </a:rPr>
              <a:t>Conflict of Interest </a:t>
            </a:r>
            <a:r>
              <a:rPr lang="en-US" sz="2400">
                <a:ea typeface="+mn-lt"/>
                <a:cs typeface="+mn-lt"/>
              </a:rPr>
              <a:t>disclosures process</a:t>
            </a:r>
            <a:endParaRPr lang="en-US">
              <a:ea typeface="Calibri" panose="020F0502020204030204"/>
              <a:cs typeface="Calibri" panose="020F0502020204030204"/>
            </a:endParaRPr>
          </a:p>
          <a:p>
            <a:pPr marL="342900" indent="-342900" defTabSz="977900">
              <a:lnSpc>
                <a:spcPct val="90000"/>
              </a:lnSpc>
              <a:spcBef>
                <a:spcPct val="0"/>
              </a:spcBef>
              <a:spcAft>
                <a:spcPct val="35000"/>
              </a:spcAft>
              <a:buFont typeface="Arial"/>
              <a:buChar char="•"/>
            </a:pPr>
            <a:r>
              <a:rPr lang="en-US" sz="2400">
                <a:ea typeface="Calibri" panose="020F0502020204030204"/>
                <a:cs typeface="Calibri" panose="020F0502020204030204"/>
              </a:rPr>
              <a:t>Submit a new disclosure </a:t>
            </a:r>
            <a:r>
              <a:rPr lang="en-US" sz="2400">
                <a:ea typeface="+mn-lt"/>
                <a:cs typeface="+mn-lt"/>
              </a:rPr>
              <a:t>annually and </a:t>
            </a:r>
            <a:r>
              <a:rPr lang="en-US" sz="2400">
                <a:ea typeface="Calibri" panose="020F0502020204030204"/>
                <a:cs typeface="Calibri" panose="020F0502020204030204"/>
              </a:rPr>
              <a:t>immediately upon any changes in support</a:t>
            </a:r>
          </a:p>
        </p:txBody>
      </p:sp>
      <p:pic>
        <p:nvPicPr>
          <p:cNvPr id="9" name="Graphic 8" descr="Warning outline">
            <a:extLst>
              <a:ext uri="{FF2B5EF4-FFF2-40B4-BE49-F238E27FC236}">
                <a16:creationId xmlns:a16="http://schemas.microsoft.com/office/drawing/2014/main" id="{AF7BFDE1-5AB4-8DC8-F49F-025291327A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629" y="1850572"/>
            <a:ext cx="1600200" cy="1578428"/>
          </a:xfrm>
          <a:prstGeom prst="rect">
            <a:avLst/>
          </a:prstGeom>
        </p:spPr>
      </p:pic>
      <p:sp>
        <p:nvSpPr>
          <p:cNvPr id="14" name="Freeform 13">
            <a:extLst>
              <a:ext uri="{FF2B5EF4-FFF2-40B4-BE49-F238E27FC236}">
                <a16:creationId xmlns:a16="http://schemas.microsoft.com/office/drawing/2014/main" id="{EF9EF1A8-31C9-D420-B94E-70FC18D85A61}"/>
              </a:ext>
            </a:extLst>
          </p:cNvPr>
          <p:cNvSpPr/>
          <p:nvPr/>
        </p:nvSpPr>
        <p:spPr>
          <a:xfrm>
            <a:off x="5834532" y="3581400"/>
            <a:ext cx="5818367" cy="2179213"/>
          </a:xfrm>
          <a:custGeom>
            <a:avLst/>
            <a:gdLst/>
            <a:ahLst/>
            <a:cxnLst/>
            <a:rect l="l" t="t" r="r" b="b"/>
            <a:pathLst>
              <a:path w="6768123" h="3823990">
                <a:moveTo>
                  <a:pt x="0" y="0"/>
                </a:moveTo>
                <a:lnTo>
                  <a:pt x="6768124" y="0"/>
                </a:lnTo>
                <a:lnTo>
                  <a:pt x="6768124" y="3823990"/>
                </a:lnTo>
                <a:lnTo>
                  <a:pt x="0" y="38239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8" name="TextBox 14">
            <a:extLst>
              <a:ext uri="{FF2B5EF4-FFF2-40B4-BE49-F238E27FC236}">
                <a16:creationId xmlns:a16="http://schemas.microsoft.com/office/drawing/2014/main" id="{A9E78E92-1304-D071-556F-5097CB7A6F94}"/>
              </a:ext>
            </a:extLst>
          </p:cNvPr>
          <p:cNvSpPr txBox="1"/>
          <p:nvPr/>
        </p:nvSpPr>
        <p:spPr>
          <a:xfrm>
            <a:off x="6695743" y="4055198"/>
            <a:ext cx="4095947" cy="1231106"/>
          </a:xfrm>
          <a:prstGeom prst="rect">
            <a:avLst/>
          </a:prstGeom>
        </p:spPr>
        <p:txBody>
          <a:bodyPr lIns="0" tIns="0" rIns="0" bIns="0" rtlCol="0" anchor="t">
            <a:spAutoFit/>
          </a:bodyPr>
          <a:lstStyle/>
          <a:p>
            <a:pPr algn="ctr">
              <a:lnSpc>
                <a:spcPts val="2436"/>
              </a:lnSpc>
            </a:pPr>
            <a:r>
              <a:rPr lang="en-US" sz="2000">
                <a:solidFill>
                  <a:srgbClr val="FDFDFD"/>
                </a:solidFill>
                <a:latin typeface="Calibri"/>
                <a:ea typeface="Calibri"/>
                <a:cs typeface="Calibri"/>
              </a:rPr>
              <a:t>All disclosures of foreign support undergo institutional review to determine if a management plan is needed.</a:t>
            </a:r>
          </a:p>
        </p:txBody>
      </p:sp>
      <p:sp>
        <p:nvSpPr>
          <p:cNvPr id="21" name="Freeform 8">
            <a:extLst>
              <a:ext uri="{FF2B5EF4-FFF2-40B4-BE49-F238E27FC236}">
                <a16:creationId xmlns:a16="http://schemas.microsoft.com/office/drawing/2014/main" id="{36A890A7-DAB2-BE48-5EC8-09A478334E94}"/>
              </a:ext>
            </a:extLst>
          </p:cNvPr>
          <p:cNvSpPr/>
          <p:nvPr/>
        </p:nvSpPr>
        <p:spPr>
          <a:xfrm rot="21124275" flipV="1">
            <a:off x="4219799" y="3644565"/>
            <a:ext cx="964685" cy="705097"/>
          </a:xfrm>
          <a:custGeom>
            <a:avLst/>
            <a:gdLst/>
            <a:ahLst/>
            <a:cxnLst/>
            <a:rect l="l" t="t" r="r" b="b"/>
            <a:pathLst>
              <a:path w="1447028" h="1057646">
                <a:moveTo>
                  <a:pt x="0" y="1057646"/>
                </a:moveTo>
                <a:lnTo>
                  <a:pt x="1447028" y="1057646"/>
                </a:lnTo>
                <a:lnTo>
                  <a:pt x="1447028" y="0"/>
                </a:lnTo>
                <a:lnTo>
                  <a:pt x="0" y="0"/>
                </a:lnTo>
                <a:lnTo>
                  <a:pt x="0" y="1057646"/>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2" name="TextBox 21">
            <a:extLst>
              <a:ext uri="{FF2B5EF4-FFF2-40B4-BE49-F238E27FC236}">
                <a16:creationId xmlns:a16="http://schemas.microsoft.com/office/drawing/2014/main" id="{B02AACC2-DA7A-CA5D-5B0D-457AAA02180A}"/>
              </a:ext>
            </a:extLst>
          </p:cNvPr>
          <p:cNvSpPr txBox="1"/>
          <p:nvPr/>
        </p:nvSpPr>
        <p:spPr>
          <a:xfrm>
            <a:off x="664897" y="4791117"/>
            <a:ext cx="352697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Arial"/>
              </a:rPr>
              <a:t>Not sure whether or how to report your activity? Get in touch!</a:t>
            </a:r>
          </a:p>
          <a:p>
            <a:r>
              <a:rPr lang="en-US" sz="2400">
                <a:ea typeface="Calibri"/>
                <a:cs typeface="Arial"/>
                <a:hlinkClick r:id="rId9"/>
              </a:rPr>
              <a:t>s.meyn@vumc.org</a:t>
            </a:r>
            <a:endParaRPr lang="en-US" sz="2400">
              <a:ea typeface="Calibri"/>
              <a:cs typeface="Arial"/>
            </a:endParaRPr>
          </a:p>
          <a:p>
            <a:r>
              <a:rPr lang="en-US" sz="2400">
                <a:ea typeface="Calibri"/>
                <a:cs typeface="Arial"/>
                <a:hlinkClick r:id="rId10"/>
              </a:rPr>
              <a:t>amy.f.martinez@vumc.org</a:t>
            </a:r>
            <a:r>
              <a:rPr lang="en-US" sz="2400">
                <a:ea typeface="Calibri"/>
                <a:cs typeface="Arial"/>
              </a:rPr>
              <a:t> </a:t>
            </a:r>
          </a:p>
        </p:txBody>
      </p:sp>
      <p:sp>
        <p:nvSpPr>
          <p:cNvPr id="2" name="Freeform 8">
            <a:extLst>
              <a:ext uri="{FF2B5EF4-FFF2-40B4-BE49-F238E27FC236}">
                <a16:creationId xmlns:a16="http://schemas.microsoft.com/office/drawing/2014/main" id="{FA52E854-3430-9A2B-6DDA-C263931C6022}"/>
              </a:ext>
            </a:extLst>
          </p:cNvPr>
          <p:cNvSpPr/>
          <p:nvPr/>
        </p:nvSpPr>
        <p:spPr>
          <a:xfrm rot="475725" flipH="1" flipV="1">
            <a:off x="4666495" y="5408065"/>
            <a:ext cx="964685" cy="705097"/>
          </a:xfrm>
          <a:custGeom>
            <a:avLst/>
            <a:gdLst/>
            <a:ahLst/>
            <a:cxnLst/>
            <a:rect l="l" t="t" r="r" b="b"/>
            <a:pathLst>
              <a:path w="1447028" h="1057646">
                <a:moveTo>
                  <a:pt x="0" y="1057646"/>
                </a:moveTo>
                <a:lnTo>
                  <a:pt x="1447028" y="1057646"/>
                </a:lnTo>
                <a:lnTo>
                  <a:pt x="1447028" y="0"/>
                </a:lnTo>
                <a:lnTo>
                  <a:pt x="0" y="0"/>
                </a:lnTo>
                <a:lnTo>
                  <a:pt x="0" y="1057646"/>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Tree>
    <p:extLst>
      <p:ext uri="{BB962C8B-B14F-4D97-AF65-F5344CB8AC3E}">
        <p14:creationId xmlns:p14="http://schemas.microsoft.com/office/powerpoint/2010/main" val="84026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30892187-DA89-A3CB-1F4E-9E0EA9917156}"/>
              </a:ext>
            </a:extLst>
          </p:cNvPr>
          <p:cNvSpPr>
            <a:spLocks noGrp="1"/>
          </p:cNvSpPr>
          <p:nvPr>
            <p:ph type="title"/>
          </p:nvPr>
        </p:nvSpPr>
        <p:spPr>
          <a:xfrm>
            <a:off x="452488" y="735106"/>
            <a:ext cx="10916100" cy="721735"/>
          </a:xfrm>
        </p:spPr>
        <p:txBody>
          <a:bodyPr vert="horz" lIns="91440" tIns="45720" rIns="91440" bIns="45720" rtlCol="0" anchor="b">
            <a:noAutofit/>
          </a:bodyPr>
          <a:lstStyle/>
          <a:p>
            <a:r>
              <a:rPr lang="en-US" sz="4000" b="1">
                <a:solidFill>
                  <a:schemeClr val="bg1"/>
                </a:solidFill>
              </a:rPr>
              <a:t>Faculty</a:t>
            </a:r>
            <a:r>
              <a:rPr lang="en-US" sz="4000">
                <a:solidFill>
                  <a:schemeClr val="bg1"/>
                </a:solidFill>
              </a:rPr>
              <a:t> system – COI questions</a:t>
            </a:r>
          </a:p>
        </p:txBody>
      </p:sp>
      <p:sp>
        <p:nvSpPr>
          <p:cNvPr id="3" name="Content Placeholder 2">
            <a:extLst>
              <a:ext uri="{FF2B5EF4-FFF2-40B4-BE49-F238E27FC236}">
                <a16:creationId xmlns:a16="http://schemas.microsoft.com/office/drawing/2014/main" id="{73CCC7B6-18EE-4D42-D679-C26329CE365D}"/>
              </a:ext>
            </a:extLst>
          </p:cNvPr>
          <p:cNvSpPr>
            <a:spLocks noGrp="1"/>
          </p:cNvSpPr>
          <p:nvPr>
            <p:ph idx="1"/>
          </p:nvPr>
        </p:nvSpPr>
        <p:spPr>
          <a:xfrm>
            <a:off x="414215" y="1825625"/>
            <a:ext cx="11347939" cy="4807404"/>
          </a:xfrm>
        </p:spPr>
        <p:txBody>
          <a:bodyPr vert="horz" lIns="91440" tIns="45720" rIns="91440" bIns="45720" rtlCol="0" anchor="t">
            <a:normAutofit fontScale="92500" lnSpcReduction="10000"/>
          </a:bodyPr>
          <a:lstStyle/>
          <a:p>
            <a:pPr marL="0" marR="0" indent="0">
              <a:spcBef>
                <a:spcPts val="0"/>
              </a:spcBef>
              <a:spcAft>
                <a:spcPts val="0"/>
              </a:spcAft>
              <a:buNone/>
            </a:pPr>
            <a:r>
              <a:rPr lang="en-US" sz="2800" b="1">
                <a:effectLst/>
                <a:ea typeface="Aptos" panose="020B0004020202020204" pitchFamily="34" charset="0"/>
                <a:cs typeface="Aptos" panose="020B0004020202020204" pitchFamily="34" charset="0"/>
              </a:rPr>
              <a:t>Do you receive financial support or other resources of any type </a:t>
            </a:r>
            <a:r>
              <a:rPr lang="en-US" sz="2800">
                <a:effectLst/>
                <a:ea typeface="Aptos" panose="020B0004020202020204" pitchFamily="34" charset="0"/>
                <a:cs typeface="Aptos" panose="020B0004020202020204" pitchFamily="34" charset="0"/>
              </a:rPr>
              <a:t>related to your professional duties or expertise as a Vanderbilt faculty member </a:t>
            </a:r>
            <a:r>
              <a:rPr lang="en-US" sz="2800" b="1">
                <a:effectLst/>
                <a:ea typeface="Aptos" panose="020B0004020202020204" pitchFamily="34" charset="0"/>
                <a:cs typeface="Aptos" panose="020B0004020202020204" pitchFamily="34" charset="0"/>
              </a:rPr>
              <a:t>from a foreign entity, foreign institution, or their agents </a:t>
            </a:r>
            <a:r>
              <a:rPr lang="en-US" sz="2800">
                <a:effectLst/>
                <a:ea typeface="Aptos" panose="020B0004020202020204" pitchFamily="34" charset="0"/>
                <a:cs typeface="Aptos" panose="020B0004020202020204" pitchFamily="34" charset="0"/>
              </a:rPr>
              <a:t>(anyone acting on their behalf), not including funds paid directly to Vanderbilt University or Vanderbilt University Medical Center to support your research or other activities?</a:t>
            </a:r>
          </a:p>
          <a:p>
            <a:pPr marL="0" marR="0" indent="0">
              <a:spcBef>
                <a:spcPts val="0"/>
              </a:spcBef>
              <a:spcAft>
                <a:spcPts val="0"/>
              </a:spcAft>
              <a:buNone/>
            </a:pPr>
            <a:r>
              <a:rPr lang="en-US" sz="2800">
                <a:effectLst/>
                <a:ea typeface="Aptos" panose="020B0004020202020204" pitchFamily="34" charset="0"/>
                <a:cs typeface="Aptos" panose="020B0004020202020204" pitchFamily="34" charset="0"/>
              </a:rPr>
              <a:t> </a:t>
            </a:r>
          </a:p>
          <a:p>
            <a:pPr marL="0" marR="0" indent="0">
              <a:spcBef>
                <a:spcPts val="0"/>
              </a:spcBef>
              <a:spcAft>
                <a:spcPts val="0"/>
              </a:spcAft>
              <a:buNone/>
            </a:pPr>
            <a:r>
              <a:rPr lang="en-US" sz="2800" b="1">
                <a:effectLst/>
                <a:latin typeface="Calibri" panose="020F0502020204030204" pitchFamily="34" charset="0"/>
                <a:ea typeface="Aptos" panose="020B0004020202020204" pitchFamily="34" charset="0"/>
              </a:rPr>
              <a:t>Do you receive any support from a foreign entity, foreign institution, or their agents </a:t>
            </a:r>
            <a:r>
              <a:rPr lang="en-US" sz="2800">
                <a:effectLst/>
                <a:latin typeface="Calibri" panose="020F0502020204030204" pitchFamily="34" charset="0"/>
                <a:ea typeface="Aptos" panose="020B0004020202020204" pitchFamily="34" charset="0"/>
              </a:rPr>
              <a:t>(anyone acting on their behalf), not including collaborative project agreements through Vanderbilt University or Vanderbilt University Medical Center?</a:t>
            </a:r>
          </a:p>
          <a:p>
            <a:pPr marL="0" marR="0" indent="0">
              <a:spcBef>
                <a:spcPts val="0"/>
              </a:spcBef>
              <a:spcAft>
                <a:spcPts val="0"/>
              </a:spcAft>
              <a:buNone/>
            </a:pPr>
            <a:endParaRPr lang="en-US" sz="280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2800" b="1">
                <a:effectLst/>
                <a:ea typeface="Aptos" panose="020B0004020202020204" pitchFamily="34" charset="0"/>
                <a:cs typeface="Aptos" panose="020B0004020202020204" pitchFamily="34" charset="0"/>
              </a:rPr>
              <a:t>Are any members of your research program supported in any way by a foreign entity, foreign institution, or their agents </a:t>
            </a:r>
            <a:r>
              <a:rPr lang="en-US" sz="2800">
                <a:effectLst/>
                <a:ea typeface="Aptos" panose="020B0004020202020204" pitchFamily="34" charset="0"/>
                <a:cs typeface="Aptos" panose="020B0004020202020204" pitchFamily="34" charset="0"/>
              </a:rPr>
              <a:t>(anyone acting on their behalf), not including members whose funding is paid to Vanderbilt University or Vanderbilt University Medical Center?</a:t>
            </a:r>
          </a:p>
          <a:p>
            <a:pPr marL="0" marR="0" indent="0">
              <a:spcBef>
                <a:spcPts val="0"/>
              </a:spcBef>
              <a:spcAft>
                <a:spcPts val="0"/>
              </a:spcAft>
              <a:buNone/>
            </a:pPr>
            <a:endParaRPr lang="en-US" sz="2800">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124708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30892187-DA89-A3CB-1F4E-9E0EA9917156}"/>
              </a:ext>
            </a:extLst>
          </p:cNvPr>
          <p:cNvSpPr>
            <a:spLocks noGrp="1"/>
          </p:cNvSpPr>
          <p:nvPr>
            <p:ph type="title"/>
          </p:nvPr>
        </p:nvSpPr>
        <p:spPr>
          <a:xfrm>
            <a:off x="452488" y="735106"/>
            <a:ext cx="10916100" cy="721735"/>
          </a:xfrm>
        </p:spPr>
        <p:txBody>
          <a:bodyPr vert="horz" lIns="91440" tIns="45720" rIns="91440" bIns="45720" rtlCol="0" anchor="b">
            <a:noAutofit/>
          </a:bodyPr>
          <a:lstStyle/>
          <a:p>
            <a:r>
              <a:rPr lang="en-US" sz="4000" b="1">
                <a:solidFill>
                  <a:schemeClr val="bg1"/>
                </a:solidFill>
              </a:rPr>
              <a:t>Staff</a:t>
            </a:r>
            <a:r>
              <a:rPr lang="en-US" sz="4000">
                <a:solidFill>
                  <a:schemeClr val="bg1"/>
                </a:solidFill>
              </a:rPr>
              <a:t> system – COI questions</a:t>
            </a:r>
          </a:p>
        </p:txBody>
      </p:sp>
      <p:sp>
        <p:nvSpPr>
          <p:cNvPr id="2" name="Content Placeholder 2">
            <a:extLst>
              <a:ext uri="{FF2B5EF4-FFF2-40B4-BE49-F238E27FC236}">
                <a16:creationId xmlns:a16="http://schemas.microsoft.com/office/drawing/2014/main" id="{13E0281E-5129-4D52-F7FA-E1B6E69F7964}"/>
              </a:ext>
            </a:extLst>
          </p:cNvPr>
          <p:cNvSpPr>
            <a:spLocks noGrp="1"/>
          </p:cNvSpPr>
          <p:nvPr>
            <p:ph idx="1"/>
          </p:nvPr>
        </p:nvSpPr>
        <p:spPr>
          <a:xfrm>
            <a:off x="406399" y="1825625"/>
            <a:ext cx="11433909" cy="4351338"/>
          </a:xfrm>
        </p:spPr>
        <p:txBody>
          <a:bodyPr>
            <a:normAutofit fontScale="85000" lnSpcReduction="20000"/>
          </a:bodyPr>
          <a:lstStyle/>
          <a:p>
            <a:pPr marL="0" marR="0" indent="0">
              <a:spcBef>
                <a:spcPts val="0"/>
              </a:spcBef>
              <a:spcAft>
                <a:spcPts val="0"/>
              </a:spcAft>
              <a:buNone/>
            </a:pPr>
            <a:r>
              <a:rPr lang="en-US" sz="2600" b="1">
                <a:effectLst/>
                <a:ea typeface="Aptos" panose="020B0004020202020204" pitchFamily="34" charset="0"/>
                <a:cs typeface="Aptos" panose="020B0004020202020204" pitchFamily="34" charset="0"/>
              </a:rPr>
              <a:t>Do you receive financial support or other resources of any type </a:t>
            </a:r>
            <a:r>
              <a:rPr lang="en-US" sz="2600">
                <a:effectLst/>
                <a:ea typeface="Aptos" panose="020B0004020202020204" pitchFamily="34" charset="0"/>
                <a:cs typeface="Aptos" panose="020B0004020202020204" pitchFamily="34" charset="0"/>
              </a:rPr>
              <a:t>related to your professional duties or expertise as a VUMC workforce member </a:t>
            </a:r>
            <a:r>
              <a:rPr lang="en-US" sz="2600" b="1">
                <a:effectLst/>
                <a:ea typeface="Aptos" panose="020B0004020202020204" pitchFamily="34" charset="0"/>
                <a:cs typeface="Aptos" panose="020B0004020202020204" pitchFamily="34" charset="0"/>
              </a:rPr>
              <a:t>from a foreign entity, foreign institution, or their agents (anyone acting on their behalf), </a:t>
            </a:r>
            <a:r>
              <a:rPr lang="en-US" sz="2600">
                <a:effectLst/>
                <a:ea typeface="Aptos" panose="020B0004020202020204" pitchFamily="34" charset="0"/>
                <a:cs typeface="Aptos" panose="020B0004020202020204" pitchFamily="34" charset="0"/>
              </a:rPr>
              <a:t>not including funds paid directly to Vanderbilt University or Vanderbilt University Medical Center to support your research or other activities?</a:t>
            </a:r>
          </a:p>
          <a:p>
            <a:pPr marL="0" marR="0" indent="0">
              <a:spcBef>
                <a:spcPts val="0"/>
              </a:spcBef>
              <a:spcAft>
                <a:spcPts val="0"/>
              </a:spcAft>
              <a:buNone/>
            </a:pPr>
            <a:r>
              <a:rPr lang="en-US" sz="2600">
                <a:effectLst/>
                <a:ea typeface="Aptos" panose="020B0004020202020204" pitchFamily="34" charset="0"/>
                <a:cs typeface="Aptos" panose="020B0004020202020204" pitchFamily="34" charset="0"/>
              </a:rPr>
              <a:t> </a:t>
            </a:r>
          </a:p>
          <a:p>
            <a:pPr>
              <a:spcBef>
                <a:spcPts val="0"/>
              </a:spcBef>
            </a:pPr>
            <a:r>
              <a:rPr lang="en-US" sz="2600">
                <a:effectLst/>
                <a:ea typeface="Aptos" panose="020B0004020202020204" pitchFamily="34" charset="0"/>
                <a:cs typeface="Aptos" panose="020B0004020202020204" pitchFamily="34" charset="0"/>
              </a:rPr>
              <a:t>If yes, please describe the financial support or other resources you receive and provide the name(s) of the foreign entity or foreign institution</a:t>
            </a:r>
          </a:p>
          <a:p>
            <a:pPr marL="0" marR="0" indent="0">
              <a:spcBef>
                <a:spcPts val="0"/>
              </a:spcBef>
              <a:spcAft>
                <a:spcPts val="0"/>
              </a:spcAft>
              <a:buNone/>
            </a:pPr>
            <a:endParaRPr lang="en-US" sz="260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2600">
                <a:effectLst/>
                <a:ea typeface="Aptos" panose="020B0004020202020204" pitchFamily="34" charset="0"/>
                <a:cs typeface="Aptos" panose="020B0004020202020204" pitchFamily="34" charset="0"/>
              </a:rPr>
              <a:t> </a:t>
            </a:r>
          </a:p>
          <a:p>
            <a:pPr marL="0" marR="0" indent="0">
              <a:spcBef>
                <a:spcPts val="0"/>
              </a:spcBef>
              <a:spcAft>
                <a:spcPts val="0"/>
              </a:spcAft>
              <a:buNone/>
            </a:pPr>
            <a:endParaRPr lang="en-US" sz="260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2600" b="1">
                <a:effectLst/>
                <a:ea typeface="Aptos" panose="020B0004020202020204" pitchFamily="34" charset="0"/>
                <a:cs typeface="Aptos" panose="020B0004020202020204" pitchFamily="34" charset="0"/>
              </a:rPr>
              <a:t>Do you receive any support from a foreign entity, foreign institution, or their agents (anyone acting on their behalf),</a:t>
            </a:r>
            <a:r>
              <a:rPr lang="en-US" sz="2600">
                <a:effectLst/>
                <a:ea typeface="Aptos" panose="020B0004020202020204" pitchFamily="34" charset="0"/>
                <a:cs typeface="Aptos" panose="020B0004020202020204" pitchFamily="34" charset="0"/>
              </a:rPr>
              <a:t> not including collaborative project agreements through Vanderbilt University or Vanderbilt University Medical Center?</a:t>
            </a:r>
          </a:p>
          <a:p>
            <a:pPr marL="0" marR="0" indent="0">
              <a:spcBef>
                <a:spcPts val="0"/>
              </a:spcBef>
              <a:spcAft>
                <a:spcPts val="0"/>
              </a:spcAft>
              <a:buNone/>
            </a:pPr>
            <a:r>
              <a:rPr lang="en-US" sz="2600">
                <a:effectLst/>
                <a:ea typeface="Aptos" panose="020B0004020202020204" pitchFamily="34" charset="0"/>
                <a:cs typeface="Aptos" panose="020B0004020202020204" pitchFamily="34" charset="0"/>
              </a:rPr>
              <a:t> </a:t>
            </a:r>
          </a:p>
          <a:p>
            <a:pPr>
              <a:spcBef>
                <a:spcPts val="0"/>
              </a:spcBef>
            </a:pPr>
            <a:r>
              <a:rPr lang="en-US" sz="2600">
                <a:effectLst/>
                <a:ea typeface="Aptos" panose="020B0004020202020204" pitchFamily="34" charset="0"/>
                <a:cs typeface="Aptos" panose="020B0004020202020204" pitchFamily="34" charset="0"/>
              </a:rPr>
              <a:t>If yes, please describe the support you receive and provide the name(s) of the foreign entity or institution.</a:t>
            </a:r>
            <a:endParaRPr lang="en-US" sz="2600"/>
          </a:p>
        </p:txBody>
      </p:sp>
    </p:spTree>
    <p:extLst>
      <p:ext uri="{BB962C8B-B14F-4D97-AF65-F5344CB8AC3E}">
        <p14:creationId xmlns:p14="http://schemas.microsoft.com/office/powerpoint/2010/main" val="4125461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1645520-ED63-9925-2090-0EC5FBF69477}"/>
              </a:ext>
            </a:extLst>
          </p:cNvPr>
          <p:cNvSpPr/>
          <p:nvPr/>
        </p:nvSpPr>
        <p:spPr>
          <a:xfrm>
            <a:off x="794657" y="4245427"/>
            <a:ext cx="4942114" cy="23077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7515CCD4-F8BA-D2B9-C0CC-5BA30D9173E8}"/>
              </a:ext>
            </a:extLst>
          </p:cNvPr>
          <p:cNvSpPr/>
          <p:nvPr/>
        </p:nvSpPr>
        <p:spPr>
          <a:xfrm>
            <a:off x="6335485" y="1676398"/>
            <a:ext cx="4942114" cy="23077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B2FEFC2E-0292-CB88-C4C7-CE7EB961DC98}"/>
              </a:ext>
            </a:extLst>
          </p:cNvPr>
          <p:cNvSpPr/>
          <p:nvPr/>
        </p:nvSpPr>
        <p:spPr>
          <a:xfrm>
            <a:off x="6335485" y="4245426"/>
            <a:ext cx="4942114" cy="23077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Rectangle 28">
            <a:extLst>
              <a:ext uri="{FF2B5EF4-FFF2-40B4-BE49-F238E27FC236}">
                <a16:creationId xmlns:a16="http://schemas.microsoft.com/office/drawing/2014/main" id="{35FD9025-60E6-EEFD-50FD-A53597C872A3}"/>
              </a:ext>
            </a:extLst>
          </p:cNvPr>
          <p:cNvSpPr/>
          <p:nvPr/>
        </p:nvSpPr>
        <p:spPr>
          <a:xfrm>
            <a:off x="794657" y="1709056"/>
            <a:ext cx="4942114" cy="23077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30892187-DA89-A3CB-1F4E-9E0EA9917156}"/>
              </a:ext>
            </a:extLst>
          </p:cNvPr>
          <p:cNvSpPr>
            <a:spLocks noGrp="1"/>
          </p:cNvSpPr>
          <p:nvPr>
            <p:ph type="title"/>
          </p:nvPr>
        </p:nvSpPr>
        <p:spPr>
          <a:xfrm>
            <a:off x="518474" y="735106"/>
            <a:ext cx="10850114" cy="721735"/>
          </a:xfrm>
        </p:spPr>
        <p:txBody>
          <a:bodyPr vert="horz" lIns="91440" tIns="45720" rIns="91440" bIns="45720" rtlCol="0" anchor="b">
            <a:normAutofit fontScale="90000"/>
          </a:bodyPr>
          <a:lstStyle/>
          <a:p>
            <a:r>
              <a:rPr lang="en-US" sz="4800">
                <a:solidFill>
                  <a:srgbClr val="FFFFFF"/>
                </a:solidFill>
              </a:rPr>
              <a:t>When do I disclose foreign support/participation in FTRPs to Sponsors?</a:t>
            </a:r>
          </a:p>
        </p:txBody>
      </p:sp>
      <p:sp>
        <p:nvSpPr>
          <p:cNvPr id="25" name="TextBox 24">
            <a:extLst>
              <a:ext uri="{FF2B5EF4-FFF2-40B4-BE49-F238E27FC236}">
                <a16:creationId xmlns:a16="http://schemas.microsoft.com/office/drawing/2014/main" id="{2DDB74F2-4E5C-354D-13FF-9E1F06E78508}"/>
              </a:ext>
            </a:extLst>
          </p:cNvPr>
          <p:cNvSpPr txBox="1"/>
          <p:nvPr/>
        </p:nvSpPr>
        <p:spPr>
          <a:xfrm>
            <a:off x="2767479" y="1804555"/>
            <a:ext cx="2847498" cy="16217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977900">
              <a:lnSpc>
                <a:spcPct val="90000"/>
              </a:lnSpc>
              <a:spcBef>
                <a:spcPct val="0"/>
              </a:spcBef>
              <a:spcAft>
                <a:spcPct val="35000"/>
              </a:spcAft>
            </a:pPr>
            <a:r>
              <a:rPr lang="en-US" sz="2400">
                <a:latin typeface="Calibri"/>
                <a:ea typeface="Calibri"/>
                <a:cs typeface="Arial"/>
              </a:rPr>
              <a:t>During </a:t>
            </a:r>
            <a:r>
              <a:rPr lang="en-US" sz="2400" b="1">
                <a:latin typeface="Calibri"/>
                <a:ea typeface="Calibri"/>
                <a:cs typeface="Arial"/>
              </a:rPr>
              <a:t>application </a:t>
            </a:r>
            <a:r>
              <a:rPr lang="en-US" sz="2400">
                <a:latin typeface="Calibri"/>
                <a:ea typeface="Calibri"/>
                <a:cs typeface="Arial"/>
              </a:rPr>
              <a:t>process</a:t>
            </a:r>
            <a:r>
              <a:rPr lang="en-US" sz="2400">
                <a:ea typeface="+mn-lt"/>
                <a:cs typeface="+mn-lt"/>
              </a:rPr>
              <a:t> </a:t>
            </a:r>
            <a:r>
              <a:rPr lang="en-US" sz="2400">
                <a:latin typeface="Calibri"/>
                <a:ea typeface="Calibri"/>
                <a:cs typeface="Arial"/>
              </a:rPr>
              <a:t>as part of the </a:t>
            </a:r>
            <a:r>
              <a:rPr lang="en-US" sz="2400" err="1">
                <a:ea typeface="+mn-lt"/>
                <a:cs typeface="+mn-lt"/>
              </a:rPr>
              <a:t>Biosketch</a:t>
            </a:r>
            <a:r>
              <a:rPr lang="en-US" sz="2400">
                <a:ea typeface="+mn-lt"/>
                <a:cs typeface="+mn-lt"/>
              </a:rPr>
              <a:t> and Other Support </a:t>
            </a:r>
            <a:endParaRPr lang="en-US" sz="2400" b="1">
              <a:solidFill>
                <a:srgbClr val="548235"/>
              </a:solidFill>
              <a:ea typeface="+mn-lt"/>
              <a:cs typeface="+mn-lt"/>
            </a:endParaRPr>
          </a:p>
          <a:p>
            <a:pPr algn="ctr" defTabSz="977900">
              <a:lnSpc>
                <a:spcPct val="90000"/>
              </a:lnSpc>
              <a:spcBef>
                <a:spcPct val="0"/>
              </a:spcBef>
              <a:spcAft>
                <a:spcPct val="35000"/>
              </a:spcAft>
            </a:pPr>
            <a:r>
              <a:rPr lang="en-US" sz="2000" i="1">
                <a:ea typeface="+mn-lt"/>
                <a:cs typeface="+mn-lt"/>
              </a:rPr>
              <a:t>Now: Agency Specific</a:t>
            </a:r>
          </a:p>
          <a:p>
            <a:pPr algn="ctr" defTabSz="977900">
              <a:lnSpc>
                <a:spcPct val="90000"/>
              </a:lnSpc>
              <a:spcBef>
                <a:spcPct val="0"/>
              </a:spcBef>
              <a:spcAft>
                <a:spcPct val="35000"/>
              </a:spcAft>
            </a:pPr>
            <a:r>
              <a:rPr lang="en-US" sz="2000" b="1" i="1" kern="1200">
                <a:solidFill>
                  <a:schemeClr val="accent6">
                    <a:lumMod val="75000"/>
                  </a:schemeClr>
                </a:solidFill>
                <a:ea typeface="+mn-lt"/>
                <a:cs typeface="+mn-lt"/>
              </a:rPr>
              <a:t>Future: Common Forms</a:t>
            </a:r>
            <a:endParaRPr lang="en-US" sz="2000" b="1" i="1" kern="1200">
              <a:solidFill>
                <a:schemeClr val="accent6">
                  <a:lumMod val="75000"/>
                </a:schemeClr>
              </a:solidFill>
              <a:ea typeface="Calibri"/>
              <a:cs typeface="Calibri"/>
            </a:endParaRPr>
          </a:p>
        </p:txBody>
      </p:sp>
      <p:sp>
        <p:nvSpPr>
          <p:cNvPr id="7" name="TextBox 6">
            <a:extLst>
              <a:ext uri="{FF2B5EF4-FFF2-40B4-BE49-F238E27FC236}">
                <a16:creationId xmlns:a16="http://schemas.microsoft.com/office/drawing/2014/main" id="{5D39D729-F8ED-756F-04C8-B9654B616B39}"/>
              </a:ext>
            </a:extLst>
          </p:cNvPr>
          <p:cNvSpPr txBox="1"/>
          <p:nvPr/>
        </p:nvSpPr>
        <p:spPr>
          <a:xfrm>
            <a:off x="2711254" y="4733743"/>
            <a:ext cx="2847498" cy="14602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977900">
              <a:lnSpc>
                <a:spcPct val="90000"/>
              </a:lnSpc>
              <a:spcBef>
                <a:spcPct val="0"/>
              </a:spcBef>
              <a:spcAft>
                <a:spcPct val="35000"/>
              </a:spcAft>
            </a:pPr>
            <a:r>
              <a:rPr lang="en-US" sz="2400" b="1">
                <a:ea typeface="+mn-lt"/>
                <a:cs typeface="+mn-lt"/>
              </a:rPr>
              <a:t>Prior to the award/ </a:t>
            </a:r>
            <a:r>
              <a:rPr lang="en-US" sz="2400">
                <a:ea typeface="+mn-lt"/>
                <a:cs typeface="+mn-lt"/>
              </a:rPr>
              <a:t>during the negotiation phase (JIT in Other Support)</a:t>
            </a:r>
            <a:endParaRPr lang="en-US">
              <a:ea typeface="+mn-lt"/>
              <a:cs typeface="+mn-lt"/>
            </a:endParaRPr>
          </a:p>
        </p:txBody>
      </p:sp>
      <p:sp>
        <p:nvSpPr>
          <p:cNvPr id="20" name="TextBox 19">
            <a:extLst>
              <a:ext uri="{FF2B5EF4-FFF2-40B4-BE49-F238E27FC236}">
                <a16:creationId xmlns:a16="http://schemas.microsoft.com/office/drawing/2014/main" id="{424F85C4-704A-62E9-B27B-16F07C6E3674}"/>
              </a:ext>
            </a:extLst>
          </p:cNvPr>
          <p:cNvSpPr txBox="1"/>
          <p:nvPr/>
        </p:nvSpPr>
        <p:spPr>
          <a:xfrm>
            <a:off x="8492794" y="4245426"/>
            <a:ext cx="2762692" cy="14602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977900">
              <a:lnSpc>
                <a:spcPct val="90000"/>
              </a:lnSpc>
              <a:spcBef>
                <a:spcPct val="0"/>
              </a:spcBef>
              <a:spcAft>
                <a:spcPct val="35000"/>
              </a:spcAft>
            </a:pPr>
            <a:r>
              <a:rPr lang="en-US" sz="2400" b="1">
                <a:ea typeface="+mn-lt"/>
                <a:cs typeface="+mn-lt"/>
              </a:rPr>
              <a:t>Via immediate notification</a:t>
            </a:r>
            <a:r>
              <a:rPr lang="en-US" sz="2400">
                <a:ea typeface="+mn-lt"/>
                <a:cs typeface="+mn-lt"/>
              </a:rPr>
              <a:t>/ communication outside of JIT or a RPPR as undisclosed Other Support </a:t>
            </a:r>
            <a:endParaRPr lang="en-US" sz="2400">
              <a:ea typeface="Calibri"/>
              <a:cs typeface="Calibri"/>
            </a:endParaRPr>
          </a:p>
        </p:txBody>
      </p:sp>
      <p:pic>
        <p:nvPicPr>
          <p:cNvPr id="26" name="Graphic 25" descr="Handshake outline">
            <a:extLst>
              <a:ext uri="{FF2B5EF4-FFF2-40B4-BE49-F238E27FC236}">
                <a16:creationId xmlns:a16="http://schemas.microsoft.com/office/drawing/2014/main" id="{28EEF857-0E21-9011-99D1-63DE71BF0A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4119" y="4716200"/>
            <a:ext cx="1556657" cy="1556657"/>
          </a:xfrm>
          <a:prstGeom prst="rect">
            <a:avLst/>
          </a:prstGeom>
        </p:spPr>
      </p:pic>
      <p:pic>
        <p:nvPicPr>
          <p:cNvPr id="34" name="Graphic 33" descr="Typewriter outline">
            <a:extLst>
              <a:ext uri="{FF2B5EF4-FFF2-40B4-BE49-F238E27FC236}">
                <a16:creationId xmlns:a16="http://schemas.microsoft.com/office/drawing/2014/main" id="{329D2E32-E820-19E1-1E0E-58D67CBEE8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2114" y="2133599"/>
            <a:ext cx="1447800" cy="1458686"/>
          </a:xfrm>
          <a:prstGeom prst="rect">
            <a:avLst/>
          </a:prstGeom>
        </p:spPr>
      </p:pic>
      <p:grpSp>
        <p:nvGrpSpPr>
          <p:cNvPr id="3" name="Group 2">
            <a:extLst>
              <a:ext uri="{FF2B5EF4-FFF2-40B4-BE49-F238E27FC236}">
                <a16:creationId xmlns:a16="http://schemas.microsoft.com/office/drawing/2014/main" id="{D3F2651B-9C38-0265-2A16-80B86B8BDDCB}"/>
              </a:ext>
            </a:extLst>
          </p:cNvPr>
          <p:cNvGrpSpPr/>
          <p:nvPr/>
        </p:nvGrpSpPr>
        <p:grpSpPr>
          <a:xfrm>
            <a:off x="6491299" y="1960351"/>
            <a:ext cx="4568587" cy="1545771"/>
            <a:chOff x="1046389" y="4573361"/>
            <a:chExt cx="4568587" cy="1545771"/>
          </a:xfrm>
        </p:grpSpPr>
        <p:sp>
          <p:nvSpPr>
            <p:cNvPr id="12" name="TextBox 11">
              <a:extLst>
                <a:ext uri="{FF2B5EF4-FFF2-40B4-BE49-F238E27FC236}">
                  <a16:creationId xmlns:a16="http://schemas.microsoft.com/office/drawing/2014/main" id="{240A32FF-3F24-76A4-4108-4B0D9575521A}"/>
                </a:ext>
              </a:extLst>
            </p:cNvPr>
            <p:cNvSpPr txBox="1"/>
            <p:nvPr/>
          </p:nvSpPr>
          <p:spPr>
            <a:xfrm>
              <a:off x="2767478" y="4970540"/>
              <a:ext cx="2847498" cy="10465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977900">
                <a:lnSpc>
                  <a:spcPct val="90000"/>
                </a:lnSpc>
                <a:spcBef>
                  <a:spcPct val="0"/>
                </a:spcBef>
                <a:spcAft>
                  <a:spcPct val="35000"/>
                </a:spcAft>
              </a:pPr>
              <a:r>
                <a:rPr lang="en-US" sz="2400">
                  <a:ea typeface="+mn-lt"/>
                  <a:cs typeface="+mn-lt"/>
                </a:rPr>
                <a:t>During the annual </a:t>
              </a:r>
              <a:r>
                <a:rPr lang="en-US" sz="2400" b="1">
                  <a:ea typeface="+mn-lt"/>
                  <a:cs typeface="+mn-lt"/>
                </a:rPr>
                <a:t>RPPR </a:t>
              </a:r>
              <a:r>
                <a:rPr lang="en-US" sz="2400">
                  <a:ea typeface="+mn-lt"/>
                  <a:cs typeface="+mn-lt"/>
                </a:rPr>
                <a:t>process</a:t>
              </a:r>
              <a:endParaRPr lang="en-US" sz="2400"/>
            </a:p>
          </p:txBody>
        </p:sp>
        <p:pic>
          <p:nvPicPr>
            <p:cNvPr id="36" name="Graphic 35" descr="Arrow circle with solid fill">
              <a:extLst>
                <a:ext uri="{FF2B5EF4-FFF2-40B4-BE49-F238E27FC236}">
                  <a16:creationId xmlns:a16="http://schemas.microsoft.com/office/drawing/2014/main" id="{17DB24B5-BAC1-801D-04BF-1C8A362168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6389" y="4573361"/>
              <a:ext cx="1534885" cy="1545771"/>
            </a:xfrm>
            <a:prstGeom prst="rect">
              <a:avLst/>
            </a:prstGeom>
          </p:spPr>
        </p:pic>
      </p:grpSp>
      <p:pic>
        <p:nvPicPr>
          <p:cNvPr id="37" name="Graphic 36" descr="Speaker phone outline">
            <a:extLst>
              <a:ext uri="{FF2B5EF4-FFF2-40B4-BE49-F238E27FC236}">
                <a16:creationId xmlns:a16="http://schemas.microsoft.com/office/drawing/2014/main" id="{258671AB-B5EC-2115-B38F-6D9DFF2C27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70914" y="4604658"/>
            <a:ext cx="1534885" cy="1513113"/>
          </a:xfrm>
          <a:prstGeom prst="rect">
            <a:avLst/>
          </a:prstGeom>
        </p:spPr>
      </p:pic>
      <p:sp>
        <p:nvSpPr>
          <p:cNvPr id="2" name="TextBox 1">
            <a:extLst>
              <a:ext uri="{FF2B5EF4-FFF2-40B4-BE49-F238E27FC236}">
                <a16:creationId xmlns:a16="http://schemas.microsoft.com/office/drawing/2014/main" id="{028590ED-E7F2-B129-0DEC-5A6C1366D507}"/>
              </a:ext>
            </a:extLst>
          </p:cNvPr>
          <p:cNvSpPr txBox="1"/>
          <p:nvPr/>
        </p:nvSpPr>
        <p:spPr>
          <a:xfrm>
            <a:off x="8592475" y="6209165"/>
            <a:ext cx="2563330" cy="369332"/>
          </a:xfrm>
          <a:prstGeom prst="rect">
            <a:avLst/>
          </a:prstGeom>
          <a:noFill/>
        </p:spPr>
        <p:txBody>
          <a:bodyPr wrap="none" rtlCol="0">
            <a:spAutoFit/>
          </a:bodyPr>
          <a:lstStyle/>
          <a:p>
            <a:r>
              <a:rPr lang="en-US" i="1">
                <a:solidFill>
                  <a:srgbClr val="C00000"/>
                </a:solidFill>
              </a:rPr>
              <a:t>Contact OSP for guidance</a:t>
            </a:r>
          </a:p>
        </p:txBody>
      </p:sp>
    </p:spTree>
    <p:extLst>
      <p:ext uri="{BB962C8B-B14F-4D97-AF65-F5344CB8AC3E}">
        <p14:creationId xmlns:p14="http://schemas.microsoft.com/office/powerpoint/2010/main" val="3261821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30892187-DA89-A3CB-1F4E-9E0EA9917156}"/>
              </a:ext>
            </a:extLst>
          </p:cNvPr>
          <p:cNvSpPr>
            <a:spLocks noGrp="1"/>
          </p:cNvSpPr>
          <p:nvPr>
            <p:ph type="title"/>
          </p:nvPr>
        </p:nvSpPr>
        <p:spPr>
          <a:xfrm>
            <a:off x="461914" y="712302"/>
            <a:ext cx="10527618" cy="721735"/>
          </a:xfrm>
        </p:spPr>
        <p:txBody>
          <a:bodyPr vert="horz" lIns="91440" tIns="45720" rIns="91440" bIns="45720" rtlCol="0" anchor="b">
            <a:normAutofit fontScale="90000"/>
          </a:bodyPr>
          <a:lstStyle/>
          <a:p>
            <a:r>
              <a:rPr lang="en-US" sz="4800">
                <a:solidFill>
                  <a:srgbClr val="FFFFFF"/>
                </a:solidFill>
              </a:rPr>
              <a:t>How do I disclose foreign support/participation in FTRPs to Sponsors?</a:t>
            </a:r>
          </a:p>
        </p:txBody>
      </p:sp>
      <p:sp>
        <p:nvSpPr>
          <p:cNvPr id="2" name="TextBox 1">
            <a:extLst>
              <a:ext uri="{FF2B5EF4-FFF2-40B4-BE49-F238E27FC236}">
                <a16:creationId xmlns:a16="http://schemas.microsoft.com/office/drawing/2014/main" id="{028590ED-E7F2-B129-0DEC-5A6C1366D507}"/>
              </a:ext>
            </a:extLst>
          </p:cNvPr>
          <p:cNvSpPr txBox="1"/>
          <p:nvPr/>
        </p:nvSpPr>
        <p:spPr>
          <a:xfrm>
            <a:off x="9500349" y="6420077"/>
            <a:ext cx="2563330" cy="369332"/>
          </a:xfrm>
          <a:prstGeom prst="rect">
            <a:avLst/>
          </a:prstGeom>
          <a:noFill/>
        </p:spPr>
        <p:txBody>
          <a:bodyPr wrap="none" rtlCol="0">
            <a:spAutoFit/>
          </a:bodyPr>
          <a:lstStyle/>
          <a:p>
            <a:r>
              <a:rPr lang="en-US" i="1">
                <a:solidFill>
                  <a:srgbClr val="C00000"/>
                </a:solidFill>
              </a:rPr>
              <a:t>Contact OSP for guidance</a:t>
            </a:r>
          </a:p>
        </p:txBody>
      </p:sp>
      <p:sp>
        <p:nvSpPr>
          <p:cNvPr id="4" name="Freeform 2">
            <a:extLst>
              <a:ext uri="{FF2B5EF4-FFF2-40B4-BE49-F238E27FC236}">
                <a16:creationId xmlns:a16="http://schemas.microsoft.com/office/drawing/2014/main" id="{AD6BE29E-1C1A-9F4A-2AD9-0B75E0843AC9}"/>
              </a:ext>
            </a:extLst>
          </p:cNvPr>
          <p:cNvSpPr/>
          <p:nvPr/>
        </p:nvSpPr>
        <p:spPr>
          <a:xfrm>
            <a:off x="102400" y="1809988"/>
            <a:ext cx="1815972" cy="1815972"/>
          </a:xfrm>
          <a:custGeom>
            <a:avLst/>
            <a:gdLst/>
            <a:ahLst/>
            <a:cxnLst/>
            <a:rect l="l" t="t" r="r" b="b"/>
            <a:pathLst>
              <a:path w="2723958" h="2723958">
                <a:moveTo>
                  <a:pt x="0" y="0"/>
                </a:moveTo>
                <a:lnTo>
                  <a:pt x="2723959" y="0"/>
                </a:lnTo>
                <a:lnTo>
                  <a:pt x="2723959" y="2723959"/>
                </a:lnTo>
                <a:lnTo>
                  <a:pt x="0" y="27239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5" name="Freeform 3">
            <a:extLst>
              <a:ext uri="{FF2B5EF4-FFF2-40B4-BE49-F238E27FC236}">
                <a16:creationId xmlns:a16="http://schemas.microsoft.com/office/drawing/2014/main" id="{D451D547-F50B-DE62-2952-E2D1E50EC9F4}"/>
              </a:ext>
            </a:extLst>
          </p:cNvPr>
          <p:cNvSpPr/>
          <p:nvPr/>
        </p:nvSpPr>
        <p:spPr>
          <a:xfrm>
            <a:off x="143254" y="4279135"/>
            <a:ext cx="1815972" cy="1815972"/>
          </a:xfrm>
          <a:custGeom>
            <a:avLst/>
            <a:gdLst/>
            <a:ahLst/>
            <a:cxnLst/>
            <a:rect l="l" t="t" r="r" b="b"/>
            <a:pathLst>
              <a:path w="2723958" h="2723958">
                <a:moveTo>
                  <a:pt x="0" y="0"/>
                </a:moveTo>
                <a:lnTo>
                  <a:pt x="2723959" y="0"/>
                </a:lnTo>
                <a:lnTo>
                  <a:pt x="2723959" y="2723958"/>
                </a:lnTo>
                <a:lnTo>
                  <a:pt x="0" y="27239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8" name="Freeform 4">
            <a:extLst>
              <a:ext uri="{FF2B5EF4-FFF2-40B4-BE49-F238E27FC236}">
                <a16:creationId xmlns:a16="http://schemas.microsoft.com/office/drawing/2014/main" id="{8D0CAD09-D096-4FE5-595B-ADB9EE673FB7}"/>
              </a:ext>
            </a:extLst>
          </p:cNvPr>
          <p:cNvSpPr/>
          <p:nvPr/>
        </p:nvSpPr>
        <p:spPr>
          <a:xfrm>
            <a:off x="6096000" y="4279135"/>
            <a:ext cx="1815972" cy="1815972"/>
          </a:xfrm>
          <a:custGeom>
            <a:avLst/>
            <a:gdLst/>
            <a:ahLst/>
            <a:cxnLst/>
            <a:rect l="l" t="t" r="r" b="b"/>
            <a:pathLst>
              <a:path w="2723958" h="2723958">
                <a:moveTo>
                  <a:pt x="0" y="0"/>
                </a:moveTo>
                <a:lnTo>
                  <a:pt x="2723958" y="0"/>
                </a:lnTo>
                <a:lnTo>
                  <a:pt x="2723958" y="2723958"/>
                </a:lnTo>
                <a:lnTo>
                  <a:pt x="0" y="27239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9" name="Freeform 5">
            <a:extLst>
              <a:ext uri="{FF2B5EF4-FFF2-40B4-BE49-F238E27FC236}">
                <a16:creationId xmlns:a16="http://schemas.microsoft.com/office/drawing/2014/main" id="{FA81F6CC-F563-4C93-15DB-841E8BC50435}"/>
              </a:ext>
            </a:extLst>
          </p:cNvPr>
          <p:cNvSpPr/>
          <p:nvPr/>
        </p:nvSpPr>
        <p:spPr>
          <a:xfrm>
            <a:off x="6055146" y="1809988"/>
            <a:ext cx="1815972" cy="1815972"/>
          </a:xfrm>
          <a:custGeom>
            <a:avLst/>
            <a:gdLst/>
            <a:ahLst/>
            <a:cxnLst/>
            <a:rect l="l" t="t" r="r" b="b"/>
            <a:pathLst>
              <a:path w="2723958" h="2723958">
                <a:moveTo>
                  <a:pt x="0" y="0"/>
                </a:moveTo>
                <a:lnTo>
                  <a:pt x="2723958" y="0"/>
                </a:lnTo>
                <a:lnTo>
                  <a:pt x="2723958" y="2723959"/>
                </a:lnTo>
                <a:lnTo>
                  <a:pt x="0" y="272395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0" name="Freeform 6">
            <a:extLst>
              <a:ext uri="{FF2B5EF4-FFF2-40B4-BE49-F238E27FC236}">
                <a16:creationId xmlns:a16="http://schemas.microsoft.com/office/drawing/2014/main" id="{044A1CC3-1CAE-FEE2-A715-E4649AFAC6A8}"/>
              </a:ext>
            </a:extLst>
          </p:cNvPr>
          <p:cNvSpPr/>
          <p:nvPr/>
        </p:nvSpPr>
        <p:spPr>
          <a:xfrm>
            <a:off x="2049542" y="2442839"/>
            <a:ext cx="1038245" cy="550270"/>
          </a:xfrm>
          <a:custGeom>
            <a:avLst/>
            <a:gdLst/>
            <a:ahLst/>
            <a:cxnLst/>
            <a:rect l="l" t="t" r="r" b="b"/>
            <a:pathLst>
              <a:path w="1557368" h="825405">
                <a:moveTo>
                  <a:pt x="0" y="0"/>
                </a:moveTo>
                <a:lnTo>
                  <a:pt x="1557368" y="0"/>
                </a:lnTo>
                <a:lnTo>
                  <a:pt x="1557368" y="825405"/>
                </a:lnTo>
                <a:lnTo>
                  <a:pt x="0" y="8254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4" name="TextBox 7">
            <a:extLst>
              <a:ext uri="{FF2B5EF4-FFF2-40B4-BE49-F238E27FC236}">
                <a16:creationId xmlns:a16="http://schemas.microsoft.com/office/drawing/2014/main" id="{BF95563C-CC4E-2482-6054-EC0AD0D3B8E6}"/>
              </a:ext>
            </a:extLst>
          </p:cNvPr>
          <p:cNvSpPr txBox="1"/>
          <p:nvPr/>
        </p:nvSpPr>
        <p:spPr>
          <a:xfrm>
            <a:off x="143255" y="2434499"/>
            <a:ext cx="1734263" cy="577081"/>
          </a:xfrm>
          <a:prstGeom prst="rect">
            <a:avLst/>
          </a:prstGeom>
        </p:spPr>
        <p:txBody>
          <a:bodyPr lIns="0" tIns="0" rIns="0" bIns="0" rtlCol="0" anchor="t">
            <a:spAutoFit/>
          </a:bodyPr>
          <a:lstStyle/>
          <a:p>
            <a:pPr algn="ctr">
              <a:lnSpc>
                <a:spcPts val="2252"/>
              </a:lnSpc>
            </a:pPr>
            <a:r>
              <a:rPr lang="en-US" spc="30">
                <a:solidFill>
                  <a:srgbClr val="F7F7F7"/>
                </a:solidFill>
                <a:latin typeface="Aileron Bold"/>
                <a:ea typeface="Aileron Bold"/>
                <a:cs typeface="Aileron Bold"/>
                <a:sym typeface="Aileron Bold"/>
              </a:rPr>
              <a:t>Application </a:t>
            </a:r>
            <a:endParaRPr lang="en-US">
              <a:sym typeface="Aileron Bold"/>
            </a:endParaRPr>
          </a:p>
          <a:p>
            <a:pPr algn="ctr">
              <a:lnSpc>
                <a:spcPts val="2252"/>
              </a:lnSpc>
            </a:pPr>
            <a:r>
              <a:rPr lang="en-US" spc="30">
                <a:solidFill>
                  <a:srgbClr val="F7F7F7"/>
                </a:solidFill>
                <a:latin typeface="Aileron Bold"/>
                <a:ea typeface="Aileron Bold"/>
                <a:cs typeface="Aileron Bold"/>
                <a:sym typeface="Aileron Bold"/>
              </a:rPr>
              <a:t>Process</a:t>
            </a:r>
            <a:endParaRPr lang="en-US"/>
          </a:p>
        </p:txBody>
      </p:sp>
      <p:sp>
        <p:nvSpPr>
          <p:cNvPr id="16" name="TextBox 8">
            <a:extLst>
              <a:ext uri="{FF2B5EF4-FFF2-40B4-BE49-F238E27FC236}">
                <a16:creationId xmlns:a16="http://schemas.microsoft.com/office/drawing/2014/main" id="{786C7642-901B-BB13-CF85-C2CC644765BB}"/>
              </a:ext>
            </a:extLst>
          </p:cNvPr>
          <p:cNvSpPr txBox="1"/>
          <p:nvPr/>
        </p:nvSpPr>
        <p:spPr>
          <a:xfrm>
            <a:off x="175164" y="4907141"/>
            <a:ext cx="1734263" cy="577081"/>
          </a:xfrm>
          <a:prstGeom prst="rect">
            <a:avLst/>
          </a:prstGeom>
        </p:spPr>
        <p:txBody>
          <a:bodyPr lIns="0" tIns="0" rIns="0" bIns="0" rtlCol="0" anchor="t">
            <a:spAutoFit/>
          </a:bodyPr>
          <a:lstStyle/>
          <a:p>
            <a:pPr algn="ctr">
              <a:lnSpc>
                <a:spcPts val="2252"/>
              </a:lnSpc>
            </a:pPr>
            <a:r>
              <a:rPr lang="en-US" spc="30">
                <a:solidFill>
                  <a:srgbClr val="F7F7F7"/>
                </a:solidFill>
                <a:latin typeface="Aileron Bold"/>
                <a:ea typeface="Aileron Bold"/>
                <a:cs typeface="Aileron Bold"/>
                <a:sym typeface="Aileron Bold"/>
              </a:rPr>
              <a:t>JIT / </a:t>
            </a:r>
          </a:p>
          <a:p>
            <a:pPr algn="ctr">
              <a:lnSpc>
                <a:spcPts val="2252"/>
              </a:lnSpc>
            </a:pPr>
            <a:r>
              <a:rPr lang="en-US" spc="30">
                <a:solidFill>
                  <a:srgbClr val="F7F7F7"/>
                </a:solidFill>
                <a:latin typeface="Aileron Bold"/>
                <a:ea typeface="Aileron Bold"/>
                <a:cs typeface="Aileron Bold"/>
                <a:sym typeface="Aileron Bold"/>
              </a:rPr>
              <a:t>Other Support</a:t>
            </a:r>
          </a:p>
        </p:txBody>
      </p:sp>
      <p:sp>
        <p:nvSpPr>
          <p:cNvPr id="18" name="TextBox 9">
            <a:extLst>
              <a:ext uri="{FF2B5EF4-FFF2-40B4-BE49-F238E27FC236}">
                <a16:creationId xmlns:a16="http://schemas.microsoft.com/office/drawing/2014/main" id="{3439D83D-9150-8FFF-7160-4B0F3B32BB16}"/>
              </a:ext>
            </a:extLst>
          </p:cNvPr>
          <p:cNvSpPr txBox="1"/>
          <p:nvPr/>
        </p:nvSpPr>
        <p:spPr>
          <a:xfrm>
            <a:off x="6136855" y="4907141"/>
            <a:ext cx="1734263" cy="577081"/>
          </a:xfrm>
          <a:prstGeom prst="rect">
            <a:avLst/>
          </a:prstGeom>
        </p:spPr>
        <p:txBody>
          <a:bodyPr lIns="0" tIns="0" rIns="0" bIns="0" rtlCol="0" anchor="t">
            <a:spAutoFit/>
          </a:bodyPr>
          <a:lstStyle/>
          <a:p>
            <a:pPr algn="ctr">
              <a:lnSpc>
                <a:spcPts val="2252"/>
              </a:lnSpc>
            </a:pPr>
            <a:r>
              <a:rPr lang="en-US" spc="30">
                <a:solidFill>
                  <a:srgbClr val="F7F7F7"/>
                </a:solidFill>
                <a:latin typeface="Aileron Bold"/>
                <a:ea typeface="Aileron Bold"/>
                <a:cs typeface="Aileron Bold"/>
                <a:sym typeface="Aileron Bold"/>
              </a:rPr>
              <a:t>Undisclosed Other Support</a:t>
            </a:r>
          </a:p>
        </p:txBody>
      </p:sp>
      <p:sp>
        <p:nvSpPr>
          <p:cNvPr id="19" name="TextBox 10">
            <a:extLst>
              <a:ext uri="{FF2B5EF4-FFF2-40B4-BE49-F238E27FC236}">
                <a16:creationId xmlns:a16="http://schemas.microsoft.com/office/drawing/2014/main" id="{5F539E29-820B-F6A0-E322-444A0F7AAA81}"/>
              </a:ext>
            </a:extLst>
          </p:cNvPr>
          <p:cNvSpPr txBox="1"/>
          <p:nvPr/>
        </p:nvSpPr>
        <p:spPr>
          <a:xfrm>
            <a:off x="6096001" y="2585470"/>
            <a:ext cx="1734263" cy="282129"/>
          </a:xfrm>
          <a:prstGeom prst="rect">
            <a:avLst/>
          </a:prstGeom>
        </p:spPr>
        <p:txBody>
          <a:bodyPr lIns="0" tIns="0" rIns="0" bIns="0" rtlCol="0" anchor="t">
            <a:spAutoFit/>
          </a:bodyPr>
          <a:lstStyle/>
          <a:p>
            <a:pPr algn="ctr">
              <a:lnSpc>
                <a:spcPts val="2252"/>
              </a:lnSpc>
            </a:pPr>
            <a:r>
              <a:rPr lang="en-US" spc="30">
                <a:solidFill>
                  <a:srgbClr val="F7F7F7"/>
                </a:solidFill>
                <a:latin typeface="Aileron Bold"/>
                <a:ea typeface="Aileron Bold"/>
                <a:cs typeface="Aileron Bold"/>
                <a:sym typeface="Aileron Bold"/>
              </a:rPr>
              <a:t>RPPR</a:t>
            </a:r>
          </a:p>
        </p:txBody>
      </p:sp>
      <p:sp>
        <p:nvSpPr>
          <p:cNvPr id="21" name="TextBox 11">
            <a:extLst>
              <a:ext uri="{FF2B5EF4-FFF2-40B4-BE49-F238E27FC236}">
                <a16:creationId xmlns:a16="http://schemas.microsoft.com/office/drawing/2014/main" id="{F61ACC69-1A8F-F8C3-6D0E-4F3EFFD796FD}"/>
              </a:ext>
            </a:extLst>
          </p:cNvPr>
          <p:cNvSpPr txBox="1"/>
          <p:nvPr/>
        </p:nvSpPr>
        <p:spPr>
          <a:xfrm>
            <a:off x="3207530" y="1700612"/>
            <a:ext cx="2714266" cy="2034724"/>
          </a:xfrm>
          <a:prstGeom prst="rect">
            <a:avLst/>
          </a:prstGeom>
        </p:spPr>
        <p:txBody>
          <a:bodyPr lIns="0" tIns="0" rIns="0" bIns="0" rtlCol="0" anchor="t">
            <a:spAutoFit/>
          </a:bodyPr>
          <a:lstStyle/>
          <a:p>
            <a:pPr>
              <a:lnSpc>
                <a:spcPts val="2252"/>
              </a:lnSpc>
            </a:pPr>
            <a:r>
              <a:rPr lang="en-US" sz="1501" spc="30">
                <a:solidFill>
                  <a:srgbClr val="000000"/>
                </a:solidFill>
                <a:latin typeface="Aileron Bold"/>
                <a:ea typeface="Aileron Bold"/>
                <a:cs typeface="Aileron Bold"/>
                <a:sym typeface="Aileron Bold"/>
              </a:rPr>
              <a:t>Requires disclosure of all positions and scientific appointments</a:t>
            </a:r>
            <a:r>
              <a:rPr lang="en-US" sz="1501" spc="30">
                <a:solidFill>
                  <a:srgbClr val="000000"/>
                </a:solidFill>
                <a:latin typeface="Aileron"/>
                <a:ea typeface="Aileron"/>
                <a:cs typeface="Aileron"/>
                <a:sym typeface="Aileron"/>
              </a:rPr>
              <a:t>, both foreign and domestic, whether or not renumeration is received or position is full-time, part-time, or voluntary </a:t>
            </a:r>
          </a:p>
        </p:txBody>
      </p:sp>
      <p:sp>
        <p:nvSpPr>
          <p:cNvPr id="22" name="TextBox 12">
            <a:extLst>
              <a:ext uri="{FF2B5EF4-FFF2-40B4-BE49-F238E27FC236}">
                <a16:creationId xmlns:a16="http://schemas.microsoft.com/office/drawing/2014/main" id="{8DF457EB-A932-A3EF-0815-3B181A0FEC68}"/>
              </a:ext>
            </a:extLst>
          </p:cNvPr>
          <p:cNvSpPr txBox="1"/>
          <p:nvPr/>
        </p:nvSpPr>
        <p:spPr>
          <a:xfrm>
            <a:off x="3248384" y="4169759"/>
            <a:ext cx="2714266" cy="2034724"/>
          </a:xfrm>
          <a:prstGeom prst="rect">
            <a:avLst/>
          </a:prstGeom>
        </p:spPr>
        <p:txBody>
          <a:bodyPr lIns="0" tIns="0" rIns="0" bIns="0" rtlCol="0" anchor="t">
            <a:spAutoFit/>
          </a:bodyPr>
          <a:lstStyle/>
          <a:p>
            <a:pPr>
              <a:lnSpc>
                <a:spcPts val="2252"/>
              </a:lnSpc>
            </a:pPr>
            <a:r>
              <a:rPr lang="en-US" sz="1501" spc="30">
                <a:solidFill>
                  <a:srgbClr val="000000"/>
                </a:solidFill>
                <a:latin typeface="Aileron Bold"/>
                <a:ea typeface="Aileron Bold"/>
                <a:cs typeface="Aileron Bold"/>
                <a:sym typeface="Aileron Bold"/>
              </a:rPr>
              <a:t>Requires disclosure of all resources made available to a researcher</a:t>
            </a:r>
            <a:r>
              <a:rPr lang="en-US" sz="1501" spc="30">
                <a:solidFill>
                  <a:srgbClr val="000000"/>
                </a:solidFill>
                <a:latin typeface="Aileron"/>
                <a:ea typeface="Aileron"/>
                <a:cs typeface="Aileron"/>
                <a:sym typeface="Aileron"/>
              </a:rPr>
              <a:t> in support of / or related to his/her research endeavors, regardless of whether they have monetary value</a:t>
            </a:r>
          </a:p>
        </p:txBody>
      </p:sp>
      <p:sp>
        <p:nvSpPr>
          <p:cNvPr id="23" name="Freeform 14">
            <a:extLst>
              <a:ext uri="{FF2B5EF4-FFF2-40B4-BE49-F238E27FC236}">
                <a16:creationId xmlns:a16="http://schemas.microsoft.com/office/drawing/2014/main" id="{5C4A6AF4-A5CD-B4AE-41CC-0752E4B3BAE4}"/>
              </a:ext>
            </a:extLst>
          </p:cNvPr>
          <p:cNvSpPr/>
          <p:nvPr/>
        </p:nvSpPr>
        <p:spPr>
          <a:xfrm>
            <a:off x="2096746" y="4911986"/>
            <a:ext cx="1038245" cy="550270"/>
          </a:xfrm>
          <a:custGeom>
            <a:avLst/>
            <a:gdLst/>
            <a:ahLst/>
            <a:cxnLst/>
            <a:rect l="l" t="t" r="r" b="b"/>
            <a:pathLst>
              <a:path w="1557368" h="825405">
                <a:moveTo>
                  <a:pt x="0" y="0"/>
                </a:moveTo>
                <a:lnTo>
                  <a:pt x="1557368" y="0"/>
                </a:lnTo>
                <a:lnTo>
                  <a:pt x="1557368" y="825405"/>
                </a:lnTo>
                <a:lnTo>
                  <a:pt x="0" y="82540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TextBox 15">
            <a:extLst>
              <a:ext uri="{FF2B5EF4-FFF2-40B4-BE49-F238E27FC236}">
                <a16:creationId xmlns:a16="http://schemas.microsoft.com/office/drawing/2014/main" id="{A3DB34F9-50CF-9B87-4B8D-8CE13F89ABAB}"/>
              </a:ext>
            </a:extLst>
          </p:cNvPr>
          <p:cNvSpPr txBox="1"/>
          <p:nvPr/>
        </p:nvSpPr>
        <p:spPr>
          <a:xfrm>
            <a:off x="9214163" y="1995565"/>
            <a:ext cx="2823187" cy="1444819"/>
          </a:xfrm>
          <a:prstGeom prst="rect">
            <a:avLst/>
          </a:prstGeom>
        </p:spPr>
        <p:txBody>
          <a:bodyPr lIns="0" tIns="0" rIns="0" bIns="0" rtlCol="0" anchor="t">
            <a:spAutoFit/>
          </a:bodyPr>
          <a:lstStyle/>
          <a:p>
            <a:pPr>
              <a:lnSpc>
                <a:spcPts val="2252"/>
              </a:lnSpc>
            </a:pPr>
            <a:r>
              <a:rPr lang="en-US" sz="1501" spc="30">
                <a:solidFill>
                  <a:srgbClr val="000000"/>
                </a:solidFill>
                <a:latin typeface="Aileron Bold"/>
                <a:ea typeface="Aileron Bold"/>
                <a:cs typeface="Aileron Bold"/>
                <a:sym typeface="Aileron Bold"/>
              </a:rPr>
              <a:t>Requires disclosure of any updates </a:t>
            </a:r>
            <a:r>
              <a:rPr lang="en-US" sz="1501" spc="30">
                <a:solidFill>
                  <a:srgbClr val="000000"/>
                </a:solidFill>
                <a:latin typeface="Aileron"/>
                <a:ea typeface="Aileron"/>
                <a:cs typeface="Aileron"/>
                <a:sym typeface="Aileron"/>
              </a:rPr>
              <a:t>to positions, appointments, and resources listed in application and/or Other Support </a:t>
            </a:r>
          </a:p>
        </p:txBody>
      </p:sp>
      <p:sp>
        <p:nvSpPr>
          <p:cNvPr id="27" name="Freeform 16">
            <a:extLst>
              <a:ext uri="{FF2B5EF4-FFF2-40B4-BE49-F238E27FC236}">
                <a16:creationId xmlns:a16="http://schemas.microsoft.com/office/drawing/2014/main" id="{B7850AC1-730F-5B0B-5AB3-BEB57C2C9024}"/>
              </a:ext>
            </a:extLst>
          </p:cNvPr>
          <p:cNvSpPr/>
          <p:nvPr/>
        </p:nvSpPr>
        <p:spPr>
          <a:xfrm>
            <a:off x="8042568" y="2442839"/>
            <a:ext cx="1038245" cy="550270"/>
          </a:xfrm>
          <a:custGeom>
            <a:avLst/>
            <a:gdLst/>
            <a:ahLst/>
            <a:cxnLst/>
            <a:rect l="l" t="t" r="r" b="b"/>
            <a:pathLst>
              <a:path w="1557368" h="825405">
                <a:moveTo>
                  <a:pt x="0" y="0"/>
                </a:moveTo>
                <a:lnTo>
                  <a:pt x="1557368" y="0"/>
                </a:lnTo>
                <a:lnTo>
                  <a:pt x="1557368" y="825405"/>
                </a:lnTo>
                <a:lnTo>
                  <a:pt x="0" y="82540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8" name="TextBox 17">
            <a:extLst>
              <a:ext uri="{FF2B5EF4-FFF2-40B4-BE49-F238E27FC236}">
                <a16:creationId xmlns:a16="http://schemas.microsoft.com/office/drawing/2014/main" id="{11B01376-E726-150A-A4A2-2A84A54600DA}"/>
              </a:ext>
            </a:extLst>
          </p:cNvPr>
          <p:cNvSpPr txBox="1"/>
          <p:nvPr/>
        </p:nvSpPr>
        <p:spPr>
          <a:xfrm>
            <a:off x="9250929" y="4313741"/>
            <a:ext cx="2812749" cy="1746760"/>
          </a:xfrm>
          <a:prstGeom prst="rect">
            <a:avLst/>
          </a:prstGeom>
        </p:spPr>
        <p:txBody>
          <a:bodyPr wrap="square" lIns="0" tIns="0" rIns="0" bIns="0" rtlCol="0" anchor="t">
            <a:spAutoFit/>
          </a:bodyPr>
          <a:lstStyle/>
          <a:p>
            <a:pPr>
              <a:lnSpc>
                <a:spcPts val="2252"/>
              </a:lnSpc>
            </a:pPr>
            <a:r>
              <a:rPr lang="en-US" sz="1500" spc="30">
                <a:latin typeface="Aileron Bold"/>
                <a:ea typeface="Aileron Bold"/>
                <a:cs typeface="Aileron Bold"/>
                <a:sym typeface="Aileron Bold"/>
              </a:rPr>
              <a:t>Requires disclosure of any instances of discovery </a:t>
            </a:r>
            <a:r>
              <a:rPr lang="en-US" sz="1500" spc="30">
                <a:latin typeface="Aileron"/>
                <a:ea typeface="Aileron"/>
                <a:cs typeface="Aileron"/>
                <a:sym typeface="Aileron"/>
              </a:rPr>
              <a:t>when a PI or KP failed to disclose Other Support information outside of Just-in-Time or the RPPR, as applicable</a:t>
            </a:r>
            <a:endParaRPr lang="en-US" sz="1501" spc="30">
              <a:latin typeface="Aileron"/>
              <a:ea typeface="Aileron"/>
              <a:cs typeface="Aileron"/>
              <a:sym typeface="Aileron"/>
            </a:endParaRPr>
          </a:p>
        </p:txBody>
      </p:sp>
      <p:sp>
        <p:nvSpPr>
          <p:cNvPr id="32" name="Freeform 18">
            <a:extLst>
              <a:ext uri="{FF2B5EF4-FFF2-40B4-BE49-F238E27FC236}">
                <a16:creationId xmlns:a16="http://schemas.microsoft.com/office/drawing/2014/main" id="{07382FC6-5FC8-80AC-5EF4-849F36AC932B}"/>
              </a:ext>
            </a:extLst>
          </p:cNvPr>
          <p:cNvSpPr/>
          <p:nvPr/>
        </p:nvSpPr>
        <p:spPr>
          <a:xfrm>
            <a:off x="8089772" y="4911986"/>
            <a:ext cx="1038245" cy="550270"/>
          </a:xfrm>
          <a:custGeom>
            <a:avLst/>
            <a:gdLst/>
            <a:ahLst/>
            <a:cxnLst/>
            <a:rect l="l" t="t" r="r" b="b"/>
            <a:pathLst>
              <a:path w="1557368" h="825405">
                <a:moveTo>
                  <a:pt x="0" y="0"/>
                </a:moveTo>
                <a:lnTo>
                  <a:pt x="1557368" y="0"/>
                </a:lnTo>
                <a:lnTo>
                  <a:pt x="1557368" y="825405"/>
                </a:lnTo>
                <a:lnTo>
                  <a:pt x="0" y="82540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sz="1200"/>
          </a:p>
        </p:txBody>
      </p:sp>
      <p:sp>
        <p:nvSpPr>
          <p:cNvPr id="35" name="TextBox 13">
            <a:extLst>
              <a:ext uri="{FF2B5EF4-FFF2-40B4-BE49-F238E27FC236}">
                <a16:creationId xmlns:a16="http://schemas.microsoft.com/office/drawing/2014/main" id="{4F2C717F-976A-6624-E8B8-14D5EA16967A}"/>
              </a:ext>
            </a:extLst>
          </p:cNvPr>
          <p:cNvSpPr txBox="1"/>
          <p:nvPr/>
        </p:nvSpPr>
        <p:spPr>
          <a:xfrm>
            <a:off x="184110" y="6397264"/>
            <a:ext cx="11879568" cy="350737"/>
          </a:xfrm>
          <a:prstGeom prst="rect">
            <a:avLst/>
          </a:prstGeom>
        </p:spPr>
        <p:txBody>
          <a:bodyPr wrap="square" lIns="0" tIns="0" rIns="0" bIns="0" rtlCol="0" anchor="t">
            <a:spAutoFit/>
          </a:bodyPr>
          <a:lstStyle/>
          <a:p>
            <a:pPr>
              <a:lnSpc>
                <a:spcPts val="3120"/>
              </a:lnSpc>
            </a:pPr>
            <a:r>
              <a:rPr lang="en-US">
                <a:solidFill>
                  <a:srgbClr val="000000"/>
                </a:solidFill>
                <a:latin typeface="Arial Bold"/>
                <a:ea typeface="Arial Bold"/>
                <a:cs typeface="Arial Bold"/>
                <a:sym typeface="Arial Bold"/>
              </a:rPr>
              <a:t>*Specific requirements are subject to change pending funding agency policies!</a:t>
            </a:r>
          </a:p>
        </p:txBody>
      </p:sp>
    </p:spTree>
    <p:extLst>
      <p:ext uri="{BB962C8B-B14F-4D97-AF65-F5344CB8AC3E}">
        <p14:creationId xmlns:p14="http://schemas.microsoft.com/office/powerpoint/2010/main" val="603655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30892187-DA89-A3CB-1F4E-9E0EA9917156}"/>
              </a:ext>
            </a:extLst>
          </p:cNvPr>
          <p:cNvSpPr>
            <a:spLocks noGrp="1"/>
          </p:cNvSpPr>
          <p:nvPr>
            <p:ph type="title"/>
          </p:nvPr>
        </p:nvSpPr>
        <p:spPr>
          <a:xfrm>
            <a:off x="461914" y="712302"/>
            <a:ext cx="10527618" cy="721735"/>
          </a:xfrm>
        </p:spPr>
        <p:txBody>
          <a:bodyPr vert="horz" lIns="91440" tIns="45720" rIns="91440" bIns="45720" rtlCol="0" anchor="b">
            <a:normAutofit fontScale="90000"/>
          </a:bodyPr>
          <a:lstStyle/>
          <a:p>
            <a:r>
              <a:rPr lang="en-US" sz="4800">
                <a:solidFill>
                  <a:srgbClr val="FFFFFF"/>
                </a:solidFill>
              </a:rPr>
              <a:t>Federal Agency Common Forms</a:t>
            </a:r>
          </a:p>
        </p:txBody>
      </p:sp>
      <p:sp>
        <p:nvSpPr>
          <p:cNvPr id="2" name="TextBox 1">
            <a:extLst>
              <a:ext uri="{FF2B5EF4-FFF2-40B4-BE49-F238E27FC236}">
                <a16:creationId xmlns:a16="http://schemas.microsoft.com/office/drawing/2014/main" id="{028590ED-E7F2-B129-0DEC-5A6C1366D507}"/>
              </a:ext>
            </a:extLst>
          </p:cNvPr>
          <p:cNvSpPr txBox="1"/>
          <p:nvPr/>
        </p:nvSpPr>
        <p:spPr>
          <a:xfrm>
            <a:off x="9500349" y="6420077"/>
            <a:ext cx="2563330" cy="369332"/>
          </a:xfrm>
          <a:prstGeom prst="rect">
            <a:avLst/>
          </a:prstGeom>
          <a:noFill/>
        </p:spPr>
        <p:txBody>
          <a:bodyPr wrap="none" rtlCol="0">
            <a:spAutoFit/>
          </a:bodyPr>
          <a:lstStyle/>
          <a:p>
            <a:r>
              <a:rPr lang="en-US" i="1">
                <a:solidFill>
                  <a:srgbClr val="C00000"/>
                </a:solidFill>
              </a:rPr>
              <a:t>Contact OSP for guidance</a:t>
            </a:r>
          </a:p>
        </p:txBody>
      </p:sp>
      <p:pic>
        <p:nvPicPr>
          <p:cNvPr id="7" name="Picture 6" descr="A blue and black check marks&#10;&#10;Description automatically generated">
            <a:extLst>
              <a:ext uri="{FF2B5EF4-FFF2-40B4-BE49-F238E27FC236}">
                <a16:creationId xmlns:a16="http://schemas.microsoft.com/office/drawing/2014/main" id="{B2FC7D00-007D-617A-A036-EA1FCCE2A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899" y="5329463"/>
            <a:ext cx="5409488" cy="960846"/>
          </a:xfrm>
          <a:prstGeom prst="rect">
            <a:avLst/>
          </a:prstGeom>
        </p:spPr>
      </p:pic>
      <p:sp>
        <p:nvSpPr>
          <p:cNvPr id="12" name="TextBox 11">
            <a:extLst>
              <a:ext uri="{FF2B5EF4-FFF2-40B4-BE49-F238E27FC236}">
                <a16:creationId xmlns:a16="http://schemas.microsoft.com/office/drawing/2014/main" id="{16BEEEA7-191E-5E78-4A75-CC92B0AE6AC3}"/>
              </a:ext>
            </a:extLst>
          </p:cNvPr>
          <p:cNvSpPr txBox="1"/>
          <p:nvPr/>
        </p:nvSpPr>
        <p:spPr>
          <a:xfrm>
            <a:off x="205099" y="1807241"/>
            <a:ext cx="5333678" cy="16217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342900" indent="-342900" defTabSz="977900">
              <a:lnSpc>
                <a:spcPct val="90000"/>
              </a:lnSpc>
              <a:spcBef>
                <a:spcPct val="0"/>
              </a:spcBef>
              <a:spcAft>
                <a:spcPct val="35000"/>
              </a:spcAft>
              <a:buFont typeface="Arial" panose="020B0604020202020204" pitchFamily="34" charset="0"/>
              <a:buChar char="•"/>
            </a:pPr>
            <a:r>
              <a:rPr lang="en-US" sz="2400">
                <a:solidFill>
                  <a:schemeClr val="tx1"/>
                </a:solidFill>
                <a:latin typeface="Calibri"/>
                <a:ea typeface="Calibri"/>
                <a:cs typeface="Arial"/>
              </a:rPr>
              <a:t>NSF maintains </a:t>
            </a:r>
            <a:r>
              <a:rPr lang="en-US" sz="2400" err="1">
                <a:solidFill>
                  <a:schemeClr val="tx1"/>
                </a:solidFill>
                <a:latin typeface="Calibri"/>
                <a:ea typeface="Calibri"/>
                <a:cs typeface="Arial"/>
              </a:rPr>
              <a:t>Biosketch</a:t>
            </a:r>
            <a:r>
              <a:rPr lang="en-US" sz="2400">
                <a:solidFill>
                  <a:schemeClr val="tx1"/>
                </a:solidFill>
                <a:latin typeface="Calibri"/>
                <a:ea typeface="Calibri"/>
                <a:cs typeface="Arial"/>
              </a:rPr>
              <a:t> and Current &amp; Pending Support forms to help standardize reporting across agencies</a:t>
            </a:r>
          </a:p>
          <a:p>
            <a:pPr marL="342900" indent="-342900" defTabSz="977900">
              <a:lnSpc>
                <a:spcPct val="90000"/>
              </a:lnSpc>
              <a:spcBef>
                <a:spcPct val="0"/>
              </a:spcBef>
              <a:spcAft>
                <a:spcPct val="35000"/>
              </a:spcAft>
              <a:buFont typeface="Arial" panose="020B0604020202020204" pitchFamily="34" charset="0"/>
              <a:buChar char="•"/>
            </a:pPr>
            <a:r>
              <a:rPr lang="en-US" sz="2400">
                <a:solidFill>
                  <a:schemeClr val="tx1"/>
                </a:solidFill>
                <a:latin typeface="Calibri"/>
                <a:ea typeface="Calibri"/>
                <a:cs typeface="Arial"/>
              </a:rPr>
              <a:t>Table clarifies where each type of support should be disclosed</a:t>
            </a:r>
          </a:p>
          <a:p>
            <a:pPr marL="342900" indent="-342900" defTabSz="977900">
              <a:lnSpc>
                <a:spcPct val="90000"/>
              </a:lnSpc>
              <a:spcBef>
                <a:spcPct val="0"/>
              </a:spcBef>
              <a:spcAft>
                <a:spcPct val="35000"/>
              </a:spcAft>
              <a:buFont typeface="Arial" panose="020B0604020202020204" pitchFamily="34" charset="0"/>
              <a:buChar char="•"/>
            </a:pPr>
            <a:r>
              <a:rPr lang="en-US" sz="2400">
                <a:solidFill>
                  <a:schemeClr val="tx1"/>
                </a:solidFill>
                <a:latin typeface="Calibri"/>
                <a:ea typeface="Calibri"/>
                <a:cs typeface="Arial"/>
              </a:rPr>
              <a:t>Adopted by NIH: NOT-OD-24-163</a:t>
            </a:r>
          </a:p>
          <a:p>
            <a:pPr marL="800100" lvl="1" indent="-342900" defTabSz="977900">
              <a:lnSpc>
                <a:spcPct val="90000"/>
              </a:lnSpc>
              <a:spcBef>
                <a:spcPct val="0"/>
              </a:spcBef>
              <a:spcAft>
                <a:spcPct val="35000"/>
              </a:spcAft>
              <a:buFont typeface="Arial" panose="020B0604020202020204" pitchFamily="34" charset="0"/>
              <a:buChar char="•"/>
            </a:pPr>
            <a:r>
              <a:rPr lang="en-US" sz="2000">
                <a:solidFill>
                  <a:schemeClr val="tx1"/>
                </a:solidFill>
                <a:latin typeface="Calibri"/>
                <a:ea typeface="Calibri"/>
                <a:cs typeface="Arial"/>
              </a:rPr>
              <a:t>Effective May 25, 2025</a:t>
            </a:r>
          </a:p>
          <a:p>
            <a:pPr marL="800100" lvl="1" indent="-342900" defTabSz="977900">
              <a:lnSpc>
                <a:spcPct val="90000"/>
              </a:lnSpc>
              <a:spcBef>
                <a:spcPct val="0"/>
              </a:spcBef>
              <a:spcAft>
                <a:spcPct val="35000"/>
              </a:spcAft>
              <a:buFont typeface="Arial" panose="020B0604020202020204" pitchFamily="34" charset="0"/>
              <a:buChar char="•"/>
            </a:pPr>
            <a:r>
              <a:rPr lang="en-US" sz="2000">
                <a:solidFill>
                  <a:schemeClr val="tx1"/>
                </a:solidFill>
                <a:latin typeface="Calibri"/>
                <a:ea typeface="Calibri"/>
                <a:cs typeface="Arial"/>
              </a:rPr>
              <a:t>Will also require “</a:t>
            </a:r>
            <a:r>
              <a:rPr lang="en-US" sz="2000" err="1">
                <a:solidFill>
                  <a:schemeClr val="tx1"/>
                </a:solidFill>
                <a:latin typeface="Calibri"/>
                <a:ea typeface="Calibri"/>
                <a:cs typeface="Arial"/>
              </a:rPr>
              <a:t>Biosketch</a:t>
            </a:r>
            <a:r>
              <a:rPr lang="en-US" sz="2000">
                <a:solidFill>
                  <a:schemeClr val="tx1"/>
                </a:solidFill>
                <a:latin typeface="Calibri"/>
                <a:ea typeface="Calibri"/>
                <a:cs typeface="Arial"/>
              </a:rPr>
              <a:t> Supplement” (Personal statement, contributions to science, and honors)</a:t>
            </a:r>
          </a:p>
          <a:p>
            <a:pPr marL="800100" lvl="1" indent="-342900" defTabSz="977900">
              <a:lnSpc>
                <a:spcPct val="90000"/>
              </a:lnSpc>
              <a:spcBef>
                <a:spcPct val="0"/>
              </a:spcBef>
              <a:spcAft>
                <a:spcPct val="35000"/>
              </a:spcAft>
              <a:buFont typeface="Arial" panose="020B0604020202020204" pitchFamily="34" charset="0"/>
              <a:buChar char="•"/>
            </a:pPr>
            <a:r>
              <a:rPr lang="en-US" sz="2000">
                <a:solidFill>
                  <a:schemeClr val="tx1"/>
                </a:solidFill>
                <a:latin typeface="Calibri"/>
                <a:ea typeface="Calibri"/>
                <a:cs typeface="Arial"/>
              </a:rPr>
              <a:t>Will require ORCID as the persistent ID</a:t>
            </a:r>
          </a:p>
          <a:p>
            <a:pPr marL="800100" lvl="1" indent="-342900" defTabSz="977900">
              <a:lnSpc>
                <a:spcPct val="90000"/>
              </a:lnSpc>
              <a:spcBef>
                <a:spcPct val="0"/>
              </a:spcBef>
              <a:spcAft>
                <a:spcPct val="35000"/>
              </a:spcAft>
              <a:buFont typeface="Arial" panose="020B0604020202020204" pitchFamily="34" charset="0"/>
              <a:buChar char="•"/>
            </a:pPr>
            <a:r>
              <a:rPr lang="en-US" sz="2000">
                <a:solidFill>
                  <a:schemeClr val="tx1"/>
                </a:solidFill>
                <a:latin typeface="Calibri"/>
                <a:ea typeface="Calibri"/>
                <a:cs typeface="Arial"/>
              </a:rPr>
              <a:t>Will require use of </a:t>
            </a:r>
            <a:r>
              <a:rPr lang="en-US" sz="2000" err="1">
                <a:solidFill>
                  <a:schemeClr val="tx1"/>
                </a:solidFill>
                <a:latin typeface="Calibri"/>
                <a:ea typeface="Calibri"/>
                <a:cs typeface="Arial"/>
              </a:rPr>
              <a:t>SciENcv</a:t>
            </a:r>
            <a:endParaRPr lang="en-US" sz="2000">
              <a:solidFill>
                <a:schemeClr val="tx1"/>
              </a:solidFill>
              <a:latin typeface="Calibri"/>
              <a:ea typeface="Calibri"/>
              <a:cs typeface="Arial"/>
            </a:endParaRPr>
          </a:p>
          <a:p>
            <a:pPr marL="800100" lvl="1" indent="-342900" defTabSz="977900">
              <a:lnSpc>
                <a:spcPct val="90000"/>
              </a:lnSpc>
              <a:spcBef>
                <a:spcPct val="0"/>
              </a:spcBef>
              <a:spcAft>
                <a:spcPct val="35000"/>
              </a:spcAft>
              <a:buFont typeface="Arial" panose="020B0604020202020204" pitchFamily="34" charset="0"/>
              <a:buChar char="•"/>
            </a:pPr>
            <a:endParaRPr lang="en-US" sz="2000">
              <a:solidFill>
                <a:schemeClr val="tx1"/>
              </a:solidFill>
              <a:latin typeface="Calibri"/>
              <a:ea typeface="Calibri"/>
              <a:cs typeface="Arial"/>
            </a:endParaRPr>
          </a:p>
        </p:txBody>
      </p:sp>
      <p:sp>
        <p:nvSpPr>
          <p:cNvPr id="25" name="TextBox 24">
            <a:extLst>
              <a:ext uri="{FF2B5EF4-FFF2-40B4-BE49-F238E27FC236}">
                <a16:creationId xmlns:a16="http://schemas.microsoft.com/office/drawing/2014/main" id="{98E3465E-AA34-8240-DC9F-B2D6D23B2B6D}"/>
              </a:ext>
            </a:extLst>
          </p:cNvPr>
          <p:cNvSpPr txBox="1"/>
          <p:nvPr/>
        </p:nvSpPr>
        <p:spPr>
          <a:xfrm>
            <a:off x="128321" y="6419400"/>
            <a:ext cx="6097424" cy="369332"/>
          </a:xfrm>
          <a:prstGeom prst="rect">
            <a:avLst/>
          </a:prstGeom>
          <a:noFill/>
        </p:spPr>
        <p:txBody>
          <a:bodyPr wrap="square">
            <a:spAutoFit/>
          </a:bodyPr>
          <a:lstStyle/>
          <a:p>
            <a:r>
              <a:rPr lang="en-US"/>
              <a:t>https://www.nsf.gov/bfa/dias/policy/nstc_disclosure.jsp</a:t>
            </a:r>
          </a:p>
        </p:txBody>
      </p:sp>
      <p:pic>
        <p:nvPicPr>
          <p:cNvPr id="29" name="Picture 28" descr="A blue and white checklist with black text&#10;&#10;Description automatically generated">
            <a:extLst>
              <a:ext uri="{FF2B5EF4-FFF2-40B4-BE49-F238E27FC236}">
                <a16:creationId xmlns:a16="http://schemas.microsoft.com/office/drawing/2014/main" id="{50DD4E23-1817-A5CD-C97B-42F83E446C0D}"/>
              </a:ext>
            </a:extLst>
          </p:cNvPr>
          <p:cNvPicPr>
            <a:picLocks noChangeAspect="1"/>
          </p:cNvPicPr>
          <p:nvPr/>
        </p:nvPicPr>
        <p:blipFill rotWithShape="1">
          <a:blip r:embed="rId4">
            <a:extLst>
              <a:ext uri="{28A0092B-C50C-407E-A947-70E740481C1C}">
                <a14:useLocalDpi xmlns:a14="http://schemas.microsoft.com/office/drawing/2010/main" val="0"/>
              </a:ext>
            </a:extLst>
          </a:blip>
          <a:srcRect b="19258"/>
          <a:stretch/>
        </p:blipFill>
        <p:spPr>
          <a:xfrm>
            <a:off x="6543886" y="1596473"/>
            <a:ext cx="5545118" cy="1936845"/>
          </a:xfrm>
          <a:prstGeom prst="rect">
            <a:avLst/>
          </a:prstGeom>
        </p:spPr>
      </p:pic>
      <p:pic>
        <p:nvPicPr>
          <p:cNvPr id="31" name="Picture 30" descr="A blue and white table with check marks&#10;&#10;Description automatically generated">
            <a:extLst>
              <a:ext uri="{FF2B5EF4-FFF2-40B4-BE49-F238E27FC236}">
                <a16:creationId xmlns:a16="http://schemas.microsoft.com/office/drawing/2014/main" id="{ACAF205F-9A9B-CD0C-8899-8B71A82B6BBE}"/>
              </a:ext>
            </a:extLst>
          </p:cNvPr>
          <p:cNvPicPr>
            <a:picLocks noChangeAspect="1"/>
          </p:cNvPicPr>
          <p:nvPr/>
        </p:nvPicPr>
        <p:blipFill rotWithShape="1">
          <a:blip r:embed="rId5">
            <a:extLst>
              <a:ext uri="{28A0092B-C50C-407E-A947-70E740481C1C}">
                <a14:useLocalDpi xmlns:a14="http://schemas.microsoft.com/office/drawing/2010/main" val="0"/>
              </a:ext>
            </a:extLst>
          </a:blip>
          <a:srcRect t="8360" b="29898"/>
          <a:stretch/>
        </p:blipFill>
        <p:spPr>
          <a:xfrm>
            <a:off x="6605897" y="3553345"/>
            <a:ext cx="5421096" cy="2071650"/>
          </a:xfrm>
          <a:prstGeom prst="rect">
            <a:avLst/>
          </a:prstGeom>
        </p:spPr>
      </p:pic>
      <p:sp>
        <p:nvSpPr>
          <p:cNvPr id="33" name="TextBox 32">
            <a:extLst>
              <a:ext uri="{FF2B5EF4-FFF2-40B4-BE49-F238E27FC236}">
                <a16:creationId xmlns:a16="http://schemas.microsoft.com/office/drawing/2014/main" id="{C4B34E94-3F1F-8E13-387A-6BC04E0FF08A}"/>
              </a:ext>
            </a:extLst>
          </p:cNvPr>
          <p:cNvSpPr txBox="1"/>
          <p:nvPr/>
        </p:nvSpPr>
        <p:spPr>
          <a:xfrm>
            <a:off x="5934075" y="5808199"/>
            <a:ext cx="660218" cy="307777"/>
          </a:xfrm>
          <a:prstGeom prst="rect">
            <a:avLst/>
          </a:prstGeom>
          <a:noFill/>
        </p:spPr>
        <p:txBody>
          <a:bodyPr wrap="square" rtlCol="0">
            <a:spAutoFit/>
          </a:bodyPr>
          <a:lstStyle/>
          <a:p>
            <a:r>
              <a:rPr lang="en-US" sz="1400" i="1">
                <a:solidFill>
                  <a:srgbClr val="C00000"/>
                </a:solidFill>
              </a:rPr>
              <a:t>FTRP</a:t>
            </a:r>
          </a:p>
        </p:txBody>
      </p:sp>
      <p:sp>
        <p:nvSpPr>
          <p:cNvPr id="34" name="TextBox 33">
            <a:extLst>
              <a:ext uri="{FF2B5EF4-FFF2-40B4-BE49-F238E27FC236}">
                <a16:creationId xmlns:a16="http://schemas.microsoft.com/office/drawing/2014/main" id="{FE690CD5-50A9-E7E8-8438-166A2857F49A}"/>
              </a:ext>
            </a:extLst>
          </p:cNvPr>
          <p:cNvSpPr txBox="1"/>
          <p:nvPr/>
        </p:nvSpPr>
        <p:spPr>
          <a:xfrm>
            <a:off x="5728013" y="4205011"/>
            <a:ext cx="913416" cy="830997"/>
          </a:xfrm>
          <a:prstGeom prst="rect">
            <a:avLst/>
          </a:prstGeom>
          <a:noFill/>
        </p:spPr>
        <p:txBody>
          <a:bodyPr wrap="square" rtlCol="0">
            <a:spAutoFit/>
          </a:bodyPr>
          <a:lstStyle/>
          <a:p>
            <a:r>
              <a:rPr lang="en-US" sz="1200" i="1">
                <a:solidFill>
                  <a:srgbClr val="C00000"/>
                </a:solidFill>
              </a:rPr>
              <a:t>Any foreign support, regardless of $ value</a:t>
            </a:r>
          </a:p>
        </p:txBody>
      </p:sp>
      <p:sp>
        <p:nvSpPr>
          <p:cNvPr id="36" name="TextBox 35">
            <a:extLst>
              <a:ext uri="{FF2B5EF4-FFF2-40B4-BE49-F238E27FC236}">
                <a16:creationId xmlns:a16="http://schemas.microsoft.com/office/drawing/2014/main" id="{2BDD7757-2242-A01C-FF2F-F4574867E116}"/>
              </a:ext>
            </a:extLst>
          </p:cNvPr>
          <p:cNvSpPr txBox="1"/>
          <p:nvPr/>
        </p:nvSpPr>
        <p:spPr>
          <a:xfrm>
            <a:off x="5648115" y="2905705"/>
            <a:ext cx="1039103" cy="646331"/>
          </a:xfrm>
          <a:prstGeom prst="rect">
            <a:avLst/>
          </a:prstGeom>
          <a:noFill/>
        </p:spPr>
        <p:txBody>
          <a:bodyPr wrap="square" rtlCol="0">
            <a:spAutoFit/>
          </a:bodyPr>
          <a:lstStyle/>
          <a:p>
            <a:r>
              <a:rPr lang="en-US" sz="1200" i="1">
                <a:solidFill>
                  <a:srgbClr val="C00000"/>
                </a:solidFill>
              </a:rPr>
              <a:t>Foreign appointment/ FTRP</a:t>
            </a:r>
          </a:p>
        </p:txBody>
      </p:sp>
    </p:spTree>
    <p:extLst>
      <p:ext uri="{BB962C8B-B14F-4D97-AF65-F5344CB8AC3E}">
        <p14:creationId xmlns:p14="http://schemas.microsoft.com/office/powerpoint/2010/main" val="2565577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30892187-DA89-A3CB-1F4E-9E0EA9917156}"/>
              </a:ext>
            </a:extLst>
          </p:cNvPr>
          <p:cNvSpPr>
            <a:spLocks noGrp="1"/>
          </p:cNvSpPr>
          <p:nvPr>
            <p:ph type="title"/>
          </p:nvPr>
        </p:nvSpPr>
        <p:spPr>
          <a:xfrm>
            <a:off x="461914" y="712302"/>
            <a:ext cx="10527618" cy="721735"/>
          </a:xfrm>
        </p:spPr>
        <p:txBody>
          <a:bodyPr vert="horz" lIns="91440" tIns="45720" rIns="91440" bIns="45720" rtlCol="0" anchor="b">
            <a:normAutofit fontScale="90000"/>
          </a:bodyPr>
          <a:lstStyle/>
          <a:p>
            <a:r>
              <a:rPr lang="en-US" sz="4800">
                <a:solidFill>
                  <a:srgbClr val="FFFFFF"/>
                </a:solidFill>
              </a:rPr>
              <a:t>Federal Agency Common Forms</a:t>
            </a:r>
          </a:p>
        </p:txBody>
      </p:sp>
      <p:sp>
        <p:nvSpPr>
          <p:cNvPr id="2" name="TextBox 1">
            <a:extLst>
              <a:ext uri="{FF2B5EF4-FFF2-40B4-BE49-F238E27FC236}">
                <a16:creationId xmlns:a16="http://schemas.microsoft.com/office/drawing/2014/main" id="{028590ED-E7F2-B129-0DEC-5A6C1366D507}"/>
              </a:ext>
            </a:extLst>
          </p:cNvPr>
          <p:cNvSpPr txBox="1"/>
          <p:nvPr/>
        </p:nvSpPr>
        <p:spPr>
          <a:xfrm>
            <a:off x="64820" y="6145698"/>
            <a:ext cx="2563330" cy="369332"/>
          </a:xfrm>
          <a:prstGeom prst="rect">
            <a:avLst/>
          </a:prstGeom>
          <a:noFill/>
        </p:spPr>
        <p:txBody>
          <a:bodyPr wrap="none" rtlCol="0">
            <a:spAutoFit/>
          </a:bodyPr>
          <a:lstStyle/>
          <a:p>
            <a:r>
              <a:rPr lang="en-US" i="1">
                <a:solidFill>
                  <a:srgbClr val="C00000"/>
                </a:solidFill>
              </a:rPr>
              <a:t>Contact OSP for guidance</a:t>
            </a:r>
          </a:p>
        </p:txBody>
      </p:sp>
      <p:sp>
        <p:nvSpPr>
          <p:cNvPr id="25" name="TextBox 24">
            <a:extLst>
              <a:ext uri="{FF2B5EF4-FFF2-40B4-BE49-F238E27FC236}">
                <a16:creationId xmlns:a16="http://schemas.microsoft.com/office/drawing/2014/main" id="{98E3465E-AA34-8240-DC9F-B2D6D23B2B6D}"/>
              </a:ext>
            </a:extLst>
          </p:cNvPr>
          <p:cNvSpPr txBox="1"/>
          <p:nvPr/>
        </p:nvSpPr>
        <p:spPr>
          <a:xfrm>
            <a:off x="64821" y="6419400"/>
            <a:ext cx="6097424" cy="369332"/>
          </a:xfrm>
          <a:prstGeom prst="rect">
            <a:avLst/>
          </a:prstGeom>
          <a:noFill/>
        </p:spPr>
        <p:txBody>
          <a:bodyPr wrap="square">
            <a:spAutoFit/>
          </a:bodyPr>
          <a:lstStyle/>
          <a:p>
            <a:r>
              <a:rPr lang="en-US"/>
              <a:t>https://www.ncbi.nlm.nih.gov/sciencv/</a:t>
            </a:r>
          </a:p>
        </p:txBody>
      </p:sp>
      <p:pic>
        <p:nvPicPr>
          <p:cNvPr id="4" name="Picture 3" descr="A screenshot of a computer&#10;&#10;Description automatically generated">
            <a:extLst>
              <a:ext uri="{FF2B5EF4-FFF2-40B4-BE49-F238E27FC236}">
                <a16:creationId xmlns:a16="http://schemas.microsoft.com/office/drawing/2014/main" id="{A7C822BE-363F-1732-0232-8C281B11E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21" y="1719619"/>
            <a:ext cx="11545911" cy="3982006"/>
          </a:xfrm>
          <a:prstGeom prst="rect">
            <a:avLst/>
          </a:prstGeom>
        </p:spPr>
      </p:pic>
      <p:sp>
        <p:nvSpPr>
          <p:cNvPr id="8" name="TextBox 7">
            <a:extLst>
              <a:ext uri="{FF2B5EF4-FFF2-40B4-BE49-F238E27FC236}">
                <a16:creationId xmlns:a16="http://schemas.microsoft.com/office/drawing/2014/main" id="{0F632D47-8C26-D80F-C83C-48441612399E}"/>
              </a:ext>
            </a:extLst>
          </p:cNvPr>
          <p:cNvSpPr txBox="1"/>
          <p:nvPr/>
        </p:nvSpPr>
        <p:spPr>
          <a:xfrm>
            <a:off x="267191" y="1638353"/>
            <a:ext cx="8396145" cy="369332"/>
          </a:xfrm>
          <a:prstGeom prst="rect">
            <a:avLst/>
          </a:prstGeom>
          <a:noFill/>
        </p:spPr>
        <p:txBody>
          <a:bodyPr wrap="none" rtlCol="0">
            <a:spAutoFit/>
          </a:bodyPr>
          <a:lstStyle/>
          <a:p>
            <a:r>
              <a:rPr lang="en-US" b="1" i="1"/>
              <a:t>Certification required on both </a:t>
            </a:r>
            <a:r>
              <a:rPr lang="en-US" b="1" i="1" err="1"/>
              <a:t>Biosketch</a:t>
            </a:r>
            <a:r>
              <a:rPr lang="en-US" b="1" i="1"/>
              <a:t> &amp; Current/Pending Support forms in </a:t>
            </a:r>
            <a:r>
              <a:rPr lang="en-US" b="1" i="1" err="1"/>
              <a:t>SciENcv</a:t>
            </a:r>
            <a:endParaRPr lang="en-US" b="1" i="1"/>
          </a:p>
        </p:txBody>
      </p:sp>
      <p:cxnSp>
        <p:nvCxnSpPr>
          <p:cNvPr id="10" name="Straight Connector 9">
            <a:extLst>
              <a:ext uri="{FF2B5EF4-FFF2-40B4-BE49-F238E27FC236}">
                <a16:creationId xmlns:a16="http://schemas.microsoft.com/office/drawing/2014/main" id="{D433F034-1179-D07A-0D88-735D0C83E3A4}"/>
              </a:ext>
            </a:extLst>
          </p:cNvPr>
          <p:cNvCxnSpPr>
            <a:cxnSpLocks/>
          </p:cNvCxnSpPr>
          <p:nvPr/>
        </p:nvCxnSpPr>
        <p:spPr>
          <a:xfrm>
            <a:off x="367252" y="4631055"/>
            <a:ext cx="211455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A96E66C-5803-EB8C-09AE-3B32A641A843}"/>
              </a:ext>
            </a:extLst>
          </p:cNvPr>
          <p:cNvCxnSpPr>
            <a:cxnSpLocks/>
          </p:cNvCxnSpPr>
          <p:nvPr/>
        </p:nvCxnSpPr>
        <p:spPr>
          <a:xfrm>
            <a:off x="3062827" y="4977447"/>
            <a:ext cx="379095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E8AEF3B-8515-8808-E999-3994C72DBD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7140" y="5502289"/>
            <a:ext cx="8516539" cy="847843"/>
          </a:xfrm>
          <a:prstGeom prst="rect">
            <a:avLst/>
          </a:prstGeom>
          <a:ln>
            <a:noFill/>
          </a:ln>
          <a:effectLst>
            <a:outerShdw blurRad="292100" dist="139700" dir="2700000" algn="tl" rotWithShape="0">
              <a:srgbClr val="333333">
                <a:alpha val="65000"/>
              </a:srgbClr>
            </a:outerShdw>
          </a:effectLst>
        </p:spPr>
      </p:pic>
      <p:cxnSp>
        <p:nvCxnSpPr>
          <p:cNvPr id="22" name="Straight Connector 21">
            <a:extLst>
              <a:ext uri="{FF2B5EF4-FFF2-40B4-BE49-F238E27FC236}">
                <a16:creationId xmlns:a16="http://schemas.microsoft.com/office/drawing/2014/main" id="{CBA1CDA2-1C6C-DE2C-E54E-5BDCCE0B0F06}"/>
              </a:ext>
            </a:extLst>
          </p:cNvPr>
          <p:cNvCxnSpPr>
            <a:cxnSpLocks/>
          </p:cNvCxnSpPr>
          <p:nvPr/>
        </p:nvCxnSpPr>
        <p:spPr>
          <a:xfrm>
            <a:off x="6369478" y="6291311"/>
            <a:ext cx="379095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A22A9FD-8629-FF51-4F56-11CFDCBEDD66}"/>
              </a:ext>
            </a:extLst>
          </p:cNvPr>
          <p:cNvCxnSpPr>
            <a:cxnSpLocks/>
          </p:cNvCxnSpPr>
          <p:nvPr/>
        </p:nvCxnSpPr>
        <p:spPr>
          <a:xfrm>
            <a:off x="3595741" y="5926210"/>
            <a:ext cx="250025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DDB3503-A79A-02A0-F48B-BE46AA7EDDC0}"/>
              </a:ext>
            </a:extLst>
          </p:cNvPr>
          <p:cNvSpPr txBox="1"/>
          <p:nvPr/>
        </p:nvSpPr>
        <p:spPr>
          <a:xfrm>
            <a:off x="10464588" y="5830768"/>
            <a:ext cx="1066061" cy="369332"/>
          </a:xfrm>
          <a:prstGeom prst="rect">
            <a:avLst/>
          </a:prstGeom>
          <a:noFill/>
        </p:spPr>
        <p:txBody>
          <a:bodyPr wrap="none" rtlCol="0">
            <a:spAutoFit/>
          </a:bodyPr>
          <a:lstStyle/>
          <a:p>
            <a:r>
              <a:rPr lang="en-US" i="1" err="1">
                <a:solidFill>
                  <a:srgbClr val="C00000"/>
                </a:solidFill>
              </a:rPr>
              <a:t>Biosketch</a:t>
            </a:r>
            <a:endParaRPr lang="en-US" i="1">
              <a:solidFill>
                <a:srgbClr val="C00000"/>
              </a:solidFill>
            </a:endParaRPr>
          </a:p>
        </p:txBody>
      </p:sp>
      <p:sp>
        <p:nvSpPr>
          <p:cNvPr id="27" name="TextBox 26">
            <a:extLst>
              <a:ext uri="{FF2B5EF4-FFF2-40B4-BE49-F238E27FC236}">
                <a16:creationId xmlns:a16="http://schemas.microsoft.com/office/drawing/2014/main" id="{5F9A5895-F663-C222-10D3-F5C9E2BB1163}"/>
              </a:ext>
            </a:extLst>
          </p:cNvPr>
          <p:cNvSpPr txBox="1"/>
          <p:nvPr/>
        </p:nvSpPr>
        <p:spPr>
          <a:xfrm>
            <a:off x="6872167" y="4543271"/>
            <a:ext cx="2513380" cy="369332"/>
          </a:xfrm>
          <a:prstGeom prst="rect">
            <a:avLst/>
          </a:prstGeom>
          <a:noFill/>
        </p:spPr>
        <p:txBody>
          <a:bodyPr wrap="none" rtlCol="0">
            <a:spAutoFit/>
          </a:bodyPr>
          <a:lstStyle/>
          <a:p>
            <a:r>
              <a:rPr lang="en-US" i="1">
                <a:solidFill>
                  <a:srgbClr val="C00000"/>
                </a:solidFill>
              </a:rPr>
              <a:t>Current/Pending Support</a:t>
            </a:r>
          </a:p>
        </p:txBody>
      </p:sp>
    </p:spTree>
    <p:extLst>
      <p:ext uri="{BB962C8B-B14F-4D97-AF65-F5344CB8AC3E}">
        <p14:creationId xmlns:p14="http://schemas.microsoft.com/office/powerpoint/2010/main" val="924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F6FEC-868F-ED00-0E36-4399B48E9B1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C136B5E-F8B7-1C3E-A57D-9A6F1172557D}"/>
              </a:ext>
            </a:extLst>
          </p:cNvPr>
          <p:cNvPicPr>
            <a:picLocks noChangeAspect="1"/>
          </p:cNvPicPr>
          <p:nvPr/>
        </p:nvPicPr>
        <p:blipFill rotWithShape="1">
          <a:blip r:embed="rId3"/>
          <a:srcRect l="37394" t="17895" r="45229" b="3093"/>
          <a:stretch/>
        </p:blipFill>
        <p:spPr>
          <a:xfrm>
            <a:off x="7226910" y="238260"/>
            <a:ext cx="4692751" cy="5177714"/>
          </a:xfrm>
          <a:prstGeom prst="rect">
            <a:avLst/>
          </a:prstGeom>
          <a:ln>
            <a:noFill/>
          </a:ln>
          <a:effectLst>
            <a:outerShdw blurRad="190500" algn="tl" rotWithShape="0">
              <a:srgbClr val="000000">
                <a:alpha val="70000"/>
              </a:srgbClr>
            </a:outerShdw>
          </a:effectLst>
        </p:spPr>
      </p:pic>
      <p:sp>
        <p:nvSpPr>
          <p:cNvPr id="11" name="Title 1">
            <a:extLst>
              <a:ext uri="{FF2B5EF4-FFF2-40B4-BE49-F238E27FC236}">
                <a16:creationId xmlns:a16="http://schemas.microsoft.com/office/drawing/2014/main" id="{77395386-3A0C-4F3F-F8F6-89559755ADE9}"/>
              </a:ext>
            </a:extLst>
          </p:cNvPr>
          <p:cNvSpPr>
            <a:spLocks noGrp="1"/>
          </p:cNvSpPr>
          <p:nvPr>
            <p:ph type="title"/>
          </p:nvPr>
        </p:nvSpPr>
        <p:spPr>
          <a:xfrm>
            <a:off x="288758" y="165336"/>
            <a:ext cx="6479090" cy="725444"/>
          </a:xfrm>
        </p:spPr>
        <p:txBody>
          <a:bodyPr>
            <a:noAutofit/>
          </a:bodyPr>
          <a:lstStyle/>
          <a:p>
            <a:r>
              <a:rPr lang="en-US" sz="4000" b="1"/>
              <a:t>In the News:</a:t>
            </a:r>
          </a:p>
        </p:txBody>
      </p:sp>
      <p:pic>
        <p:nvPicPr>
          <p:cNvPr id="2" name="Picture 1">
            <a:extLst>
              <a:ext uri="{FF2B5EF4-FFF2-40B4-BE49-F238E27FC236}">
                <a16:creationId xmlns:a16="http://schemas.microsoft.com/office/drawing/2014/main" id="{54B852B7-E58E-DAF2-9785-E6F6FD56022B}"/>
              </a:ext>
            </a:extLst>
          </p:cNvPr>
          <p:cNvPicPr>
            <a:picLocks noChangeAspect="1"/>
          </p:cNvPicPr>
          <p:nvPr/>
        </p:nvPicPr>
        <p:blipFill>
          <a:blip r:embed="rId4"/>
          <a:stretch>
            <a:fillRect/>
          </a:stretch>
        </p:blipFill>
        <p:spPr>
          <a:xfrm>
            <a:off x="204668" y="965508"/>
            <a:ext cx="5407621" cy="4450466"/>
          </a:xfrm>
          <a:prstGeom prst="rect">
            <a:avLst/>
          </a:prstGeom>
        </p:spPr>
      </p:pic>
      <p:pic>
        <p:nvPicPr>
          <p:cNvPr id="4" name="Picture 3">
            <a:extLst>
              <a:ext uri="{FF2B5EF4-FFF2-40B4-BE49-F238E27FC236}">
                <a16:creationId xmlns:a16="http://schemas.microsoft.com/office/drawing/2014/main" id="{2CA58B95-F20A-F4DA-5A9C-B6D2F19447B5}"/>
              </a:ext>
            </a:extLst>
          </p:cNvPr>
          <p:cNvPicPr>
            <a:picLocks noChangeAspect="1"/>
          </p:cNvPicPr>
          <p:nvPr/>
        </p:nvPicPr>
        <p:blipFill>
          <a:blip r:embed="rId5"/>
          <a:stretch>
            <a:fillRect/>
          </a:stretch>
        </p:blipFill>
        <p:spPr>
          <a:xfrm>
            <a:off x="4752604" y="1968030"/>
            <a:ext cx="3467357" cy="44494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7162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D72118F-6AB1-037A-9659-23B6F6032637}"/>
              </a:ext>
            </a:extLst>
          </p:cNvPr>
          <p:cNvSpPr txBox="1"/>
          <p:nvPr/>
        </p:nvSpPr>
        <p:spPr>
          <a:xfrm>
            <a:off x="313151" y="2649085"/>
            <a:ext cx="4967920" cy="452431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For reviewing grant applications, ongoing awards for signs of potential foreign interference, appropriately mitigating risk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Mitigation may be required, recommended, or suggested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If none of these conditions apply, mitigation not needed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Grants Home">
            <a:extLst>
              <a:ext uri="{FF2B5EF4-FFF2-40B4-BE49-F238E27FC236}">
                <a16:creationId xmlns:a16="http://schemas.microsoft.com/office/drawing/2014/main" id="{D4ADE818-FA66-DF8F-C282-D90BF449A2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6867"/>
          <a:stretch/>
        </p:blipFill>
        <p:spPr bwMode="auto">
          <a:xfrm>
            <a:off x="313151" y="1205951"/>
            <a:ext cx="1828800" cy="11620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10D71D6-9FBD-55EA-7B42-3C7D63B4FA39}"/>
              </a:ext>
            </a:extLst>
          </p:cNvPr>
          <p:cNvSpPr txBox="1"/>
          <p:nvPr/>
        </p:nvSpPr>
        <p:spPr>
          <a:xfrm>
            <a:off x="2229356" y="1556143"/>
            <a:ext cx="2131629" cy="461665"/>
          </a:xfrm>
          <a:prstGeom prst="rect">
            <a:avLst/>
          </a:prstGeom>
          <a:solidFill>
            <a:srgbClr val="386193"/>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Decision Matrix</a:t>
            </a:r>
          </a:p>
        </p:txBody>
      </p:sp>
      <p:grpSp>
        <p:nvGrpSpPr>
          <p:cNvPr id="15" name="Group 14">
            <a:extLst>
              <a:ext uri="{FF2B5EF4-FFF2-40B4-BE49-F238E27FC236}">
                <a16:creationId xmlns:a16="http://schemas.microsoft.com/office/drawing/2014/main" id="{F38A1435-52E9-5A8D-8C2E-67A806080229}"/>
              </a:ext>
            </a:extLst>
          </p:cNvPr>
          <p:cNvGrpSpPr/>
          <p:nvPr/>
        </p:nvGrpSpPr>
        <p:grpSpPr>
          <a:xfrm>
            <a:off x="5163024" y="0"/>
            <a:ext cx="6930319" cy="6701426"/>
            <a:chOff x="5163024" y="0"/>
            <a:chExt cx="6930319" cy="6701426"/>
          </a:xfrm>
        </p:grpSpPr>
        <p:pic>
          <p:nvPicPr>
            <p:cNvPr id="5" name="Picture 4">
              <a:extLst>
                <a:ext uri="{FF2B5EF4-FFF2-40B4-BE49-F238E27FC236}">
                  <a16:creationId xmlns:a16="http://schemas.microsoft.com/office/drawing/2014/main" id="{9E48CDDD-3192-52A8-EC07-435580008513}"/>
                </a:ext>
              </a:extLst>
            </p:cNvPr>
            <p:cNvPicPr>
              <a:picLocks noChangeAspect="1"/>
            </p:cNvPicPr>
            <p:nvPr/>
          </p:nvPicPr>
          <p:blipFill rotWithShape="1">
            <a:blip r:embed="rId3"/>
            <a:srcRect b="3303"/>
            <a:stretch/>
          </p:blipFill>
          <p:spPr>
            <a:xfrm>
              <a:off x="5163024" y="0"/>
              <a:ext cx="6930319" cy="6701426"/>
            </a:xfrm>
            <a:prstGeom prst="rect">
              <a:avLst/>
            </a:prstGeom>
          </p:spPr>
        </p:pic>
        <p:cxnSp>
          <p:nvCxnSpPr>
            <p:cNvPr id="13" name="Straight Connector 12">
              <a:extLst>
                <a:ext uri="{FF2B5EF4-FFF2-40B4-BE49-F238E27FC236}">
                  <a16:creationId xmlns:a16="http://schemas.microsoft.com/office/drawing/2014/main" id="{8EB2BBCB-B83D-D98C-02F0-9D174AA07122}"/>
                </a:ext>
              </a:extLst>
            </p:cNvPr>
            <p:cNvCxnSpPr>
              <a:cxnSpLocks/>
            </p:cNvCxnSpPr>
            <p:nvPr/>
          </p:nvCxnSpPr>
          <p:spPr>
            <a:xfrm>
              <a:off x="5183119" y="6691378"/>
              <a:ext cx="6858000" cy="0"/>
            </a:xfrm>
            <a:prstGeom prst="line">
              <a:avLst/>
            </a:prstGeom>
          </p:spPr>
          <p:style>
            <a:lnRef idx="1">
              <a:schemeClr val="dk1"/>
            </a:lnRef>
            <a:fillRef idx="0">
              <a:schemeClr val="dk1"/>
            </a:fillRef>
            <a:effectRef idx="0">
              <a:schemeClr val="dk1"/>
            </a:effectRef>
            <a:fontRef idx="minor">
              <a:schemeClr val="tx1"/>
            </a:fontRef>
          </p:style>
        </p:cxnSp>
      </p:grpSp>
      <p:sp>
        <p:nvSpPr>
          <p:cNvPr id="2" name="TextBox 1">
            <a:extLst>
              <a:ext uri="{FF2B5EF4-FFF2-40B4-BE49-F238E27FC236}">
                <a16:creationId xmlns:a16="http://schemas.microsoft.com/office/drawing/2014/main" id="{3CD4903C-108B-96AE-1569-C4674F2412DC}"/>
              </a:ext>
            </a:extLst>
          </p:cNvPr>
          <p:cNvSpPr txBox="1"/>
          <p:nvPr/>
        </p:nvSpPr>
        <p:spPr>
          <a:xfrm>
            <a:off x="524165" y="340092"/>
            <a:ext cx="1033329"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3200" b="1"/>
              <a:t>NEW</a:t>
            </a:r>
          </a:p>
        </p:txBody>
      </p:sp>
    </p:spTree>
    <p:extLst>
      <p:ext uri="{BB962C8B-B14F-4D97-AF65-F5344CB8AC3E}">
        <p14:creationId xmlns:p14="http://schemas.microsoft.com/office/powerpoint/2010/main" val="185805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059C-D579-8EEA-2E5F-D9E3F8B1EBEA}"/>
              </a:ext>
            </a:extLst>
          </p:cNvPr>
          <p:cNvSpPr>
            <a:spLocks noGrp="1"/>
          </p:cNvSpPr>
          <p:nvPr>
            <p:ph type="title"/>
          </p:nvPr>
        </p:nvSpPr>
        <p:spPr/>
        <p:txBody>
          <a:bodyPr/>
          <a:lstStyle/>
          <a:p>
            <a:r>
              <a:rPr lang="en-US"/>
              <a:t>Additional guidance and resources from NIH</a:t>
            </a:r>
          </a:p>
        </p:txBody>
      </p:sp>
      <p:sp>
        <p:nvSpPr>
          <p:cNvPr id="7" name="TextBox 6">
            <a:extLst>
              <a:ext uri="{FF2B5EF4-FFF2-40B4-BE49-F238E27FC236}">
                <a16:creationId xmlns:a16="http://schemas.microsoft.com/office/drawing/2014/main" id="{8470E1C9-271B-6CEE-C9F0-29FFF9787E28}"/>
              </a:ext>
            </a:extLst>
          </p:cNvPr>
          <p:cNvSpPr txBox="1"/>
          <p:nvPr/>
        </p:nvSpPr>
        <p:spPr>
          <a:xfrm>
            <a:off x="923610" y="1543784"/>
            <a:ext cx="10344779" cy="1477328"/>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r>
              <a:rPr lang="en-US"/>
              <a:t>NIH recipients are barred from using Federal funds to engage in certain activities with certain foreign entities (NIH GPS 4.1.37). </a:t>
            </a:r>
          </a:p>
          <a:p>
            <a:endParaRPr lang="en-US"/>
          </a:p>
          <a:p>
            <a:r>
              <a:rPr lang="en-US"/>
              <a:t>All other proposed engagements with foreign entities that may meet the criteria for a foreign component should be discussed with NIH staff as part of the foreign component prior approval process (NIH GPS 8.1.2)</a:t>
            </a:r>
          </a:p>
        </p:txBody>
      </p:sp>
      <p:sp>
        <p:nvSpPr>
          <p:cNvPr id="14" name="TextBox 13">
            <a:extLst>
              <a:ext uri="{FF2B5EF4-FFF2-40B4-BE49-F238E27FC236}">
                <a16:creationId xmlns:a16="http://schemas.microsoft.com/office/drawing/2014/main" id="{5A06E23F-9239-E071-0A16-0F2632C87CE6}"/>
              </a:ext>
            </a:extLst>
          </p:cNvPr>
          <p:cNvSpPr txBox="1"/>
          <p:nvPr/>
        </p:nvSpPr>
        <p:spPr>
          <a:xfrm>
            <a:off x="923610" y="3251505"/>
            <a:ext cx="10060494" cy="3416320"/>
          </a:xfrm>
          <a:prstGeom prst="rect">
            <a:avLst/>
          </a:prstGeom>
          <a:noFill/>
        </p:spPr>
        <p:txBody>
          <a:bodyPr wrap="square">
            <a:spAutoFit/>
          </a:bodyPr>
          <a:lstStyle/>
          <a:p>
            <a:pPr marL="285750" indent="-285750">
              <a:buFont typeface="Arial" panose="020B0604020202020204" pitchFamily="34" charset="0"/>
              <a:buChar char="•"/>
            </a:pPr>
            <a:r>
              <a:rPr lang="en-US">
                <a:hlinkClick r:id="rId2"/>
              </a:rPr>
              <a:t>https://www.nih.gov/about-nih/who-we-are/nih-director/statements/nih-supports-our-valued-asian-american-asian-immigrant-asian-research-colleagues</a:t>
            </a:r>
          </a:p>
          <a:p>
            <a:pPr marL="285750" indent="-285750">
              <a:buFont typeface="Arial" panose="020B0604020202020204" pitchFamily="34" charset="0"/>
              <a:buChar char="•"/>
            </a:pPr>
            <a:endParaRPr lang="en-US">
              <a:hlinkClick r:id="rId2"/>
            </a:endParaRPr>
          </a:p>
          <a:p>
            <a:pPr marL="285750" indent="-285750">
              <a:buFont typeface="Arial" panose="020B0604020202020204" pitchFamily="34" charset="0"/>
              <a:buChar char="•"/>
            </a:pPr>
            <a:r>
              <a:rPr lang="en-US">
                <a:hlinkClick r:id="rId2"/>
              </a:rPr>
              <a:t>https://grants.nih.gov/policy/foreign-interference/requirements-for-disclosure</a:t>
            </a: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hlinkClick r:id="rId3"/>
              </a:rPr>
              <a:t>https://nexus.od.nih.gov/all/2024/08/15/new-decision-matrix-further-clarifies-nih-processes-for-handling-allegations-of-foreign-interference/</a:t>
            </a:r>
            <a:r>
              <a:rPr lang="en-US"/>
              <a:t>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hlinkClick r:id="rId4"/>
              </a:rPr>
              <a:t>https://grants.nih.gov/policy/foreign-interference.htm</a:t>
            </a:r>
            <a:r>
              <a:rPr lang="en-US"/>
              <a:t>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hlinkClick r:id="rId5"/>
              </a:rPr>
              <a:t>https://grants.nih.gov/sites/default/files/NIH Decision Matrix for Assessing Potential Foreign Interference for Covered Individuals or Senior 7 26 24 clean.pdf </a:t>
            </a:r>
            <a:r>
              <a:rPr lang="en-US"/>
              <a:t> </a:t>
            </a:r>
          </a:p>
        </p:txBody>
      </p:sp>
    </p:spTree>
    <p:extLst>
      <p:ext uri="{BB962C8B-B14F-4D97-AF65-F5344CB8AC3E}">
        <p14:creationId xmlns:p14="http://schemas.microsoft.com/office/powerpoint/2010/main" val="3790598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58134">
            <a:off x="259647" y="276513"/>
            <a:ext cx="1450716" cy="1318339"/>
          </a:xfrm>
          <a:custGeom>
            <a:avLst/>
            <a:gdLst/>
            <a:ahLst/>
            <a:cxnLst/>
            <a:rect l="l" t="t" r="r" b="b"/>
            <a:pathLst>
              <a:path w="2176074" h="1977508">
                <a:moveTo>
                  <a:pt x="0" y="0"/>
                </a:moveTo>
                <a:lnTo>
                  <a:pt x="2176074" y="0"/>
                </a:lnTo>
                <a:lnTo>
                  <a:pt x="2176074" y="1977508"/>
                </a:lnTo>
                <a:lnTo>
                  <a:pt x="0" y="19775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 name="Freeform 3"/>
          <p:cNvSpPr/>
          <p:nvPr/>
        </p:nvSpPr>
        <p:spPr>
          <a:xfrm>
            <a:off x="668780" y="2188482"/>
            <a:ext cx="987879" cy="987879"/>
          </a:xfrm>
          <a:custGeom>
            <a:avLst/>
            <a:gdLst/>
            <a:ahLst/>
            <a:cxnLst/>
            <a:rect l="l" t="t" r="r" b="b"/>
            <a:pathLst>
              <a:path w="1481818" h="1481818">
                <a:moveTo>
                  <a:pt x="0" y="0"/>
                </a:moveTo>
                <a:lnTo>
                  <a:pt x="1481818" y="0"/>
                </a:lnTo>
                <a:lnTo>
                  <a:pt x="1481818" y="1481818"/>
                </a:lnTo>
                <a:lnTo>
                  <a:pt x="0" y="14818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4" name="Freeform 4"/>
          <p:cNvSpPr/>
          <p:nvPr/>
        </p:nvSpPr>
        <p:spPr>
          <a:xfrm>
            <a:off x="668780" y="3360511"/>
            <a:ext cx="987879" cy="987879"/>
          </a:xfrm>
          <a:custGeom>
            <a:avLst/>
            <a:gdLst/>
            <a:ahLst/>
            <a:cxnLst/>
            <a:rect l="l" t="t" r="r" b="b"/>
            <a:pathLst>
              <a:path w="1481818" h="1481818">
                <a:moveTo>
                  <a:pt x="0" y="0"/>
                </a:moveTo>
                <a:lnTo>
                  <a:pt x="1481818" y="0"/>
                </a:lnTo>
                <a:lnTo>
                  <a:pt x="1481818" y="1481818"/>
                </a:lnTo>
                <a:lnTo>
                  <a:pt x="0" y="1481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5" name="Freeform 5"/>
          <p:cNvSpPr/>
          <p:nvPr/>
        </p:nvSpPr>
        <p:spPr>
          <a:xfrm>
            <a:off x="668780" y="4530725"/>
            <a:ext cx="987879" cy="987879"/>
          </a:xfrm>
          <a:custGeom>
            <a:avLst/>
            <a:gdLst/>
            <a:ahLst/>
            <a:cxnLst/>
            <a:rect l="l" t="t" r="r" b="b"/>
            <a:pathLst>
              <a:path w="1481818" h="1481818">
                <a:moveTo>
                  <a:pt x="0" y="0"/>
                </a:moveTo>
                <a:lnTo>
                  <a:pt x="1481818" y="0"/>
                </a:lnTo>
                <a:lnTo>
                  <a:pt x="1481818" y="1481817"/>
                </a:lnTo>
                <a:lnTo>
                  <a:pt x="0" y="14818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6" name="Freeform 6"/>
          <p:cNvSpPr/>
          <p:nvPr/>
        </p:nvSpPr>
        <p:spPr>
          <a:xfrm>
            <a:off x="668780" y="5700939"/>
            <a:ext cx="987879" cy="987879"/>
          </a:xfrm>
          <a:custGeom>
            <a:avLst/>
            <a:gdLst/>
            <a:ahLst/>
            <a:cxnLst/>
            <a:rect l="l" t="t" r="r" b="b"/>
            <a:pathLst>
              <a:path w="1481818" h="1481818">
                <a:moveTo>
                  <a:pt x="0" y="0"/>
                </a:moveTo>
                <a:lnTo>
                  <a:pt x="1481818" y="0"/>
                </a:lnTo>
                <a:lnTo>
                  <a:pt x="1481818" y="1481818"/>
                </a:lnTo>
                <a:lnTo>
                  <a:pt x="0" y="14818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7" name="TextBox 7"/>
          <p:cNvSpPr txBox="1"/>
          <p:nvPr/>
        </p:nvSpPr>
        <p:spPr>
          <a:xfrm>
            <a:off x="1700893" y="286869"/>
            <a:ext cx="3090135" cy="538609"/>
          </a:xfrm>
          <a:prstGeom prst="rect">
            <a:avLst/>
          </a:prstGeom>
        </p:spPr>
        <p:txBody>
          <a:bodyPr lIns="0" tIns="0" rIns="0" bIns="0" rtlCol="0" anchor="t">
            <a:spAutoFit/>
          </a:bodyPr>
          <a:lstStyle/>
          <a:p>
            <a:pPr>
              <a:lnSpc>
                <a:spcPts val="4222"/>
              </a:lnSpc>
            </a:pPr>
            <a:r>
              <a:rPr lang="en-US" sz="3518">
                <a:solidFill>
                  <a:srgbClr val="2C2F6F"/>
                </a:solidFill>
                <a:latin typeface="Arial Bold"/>
                <a:ea typeface="Arial Bold"/>
                <a:cs typeface="Arial Bold"/>
                <a:sym typeface="Arial Bold"/>
              </a:rPr>
              <a:t>REMEMBER:</a:t>
            </a:r>
          </a:p>
        </p:txBody>
      </p:sp>
      <p:sp>
        <p:nvSpPr>
          <p:cNvPr id="8" name="TextBox 8"/>
          <p:cNvSpPr txBox="1"/>
          <p:nvPr/>
        </p:nvSpPr>
        <p:spPr>
          <a:xfrm>
            <a:off x="2313214" y="1021864"/>
            <a:ext cx="9281886" cy="615553"/>
          </a:xfrm>
          <a:prstGeom prst="rect">
            <a:avLst/>
          </a:prstGeom>
        </p:spPr>
        <p:txBody>
          <a:bodyPr lIns="0" tIns="0" rIns="0" bIns="0" rtlCol="0" anchor="t">
            <a:spAutoFit/>
          </a:bodyPr>
          <a:lstStyle/>
          <a:p>
            <a:pPr>
              <a:lnSpc>
                <a:spcPts val="2400"/>
              </a:lnSpc>
            </a:pPr>
            <a:r>
              <a:rPr lang="en-US" sz="2000">
                <a:solidFill>
                  <a:srgbClr val="000000"/>
                </a:solidFill>
                <a:latin typeface="Arial Bold Italics"/>
                <a:ea typeface="Arial Bold Italics"/>
                <a:cs typeface="Arial Bold Italics"/>
                <a:sym typeface="Arial Bold Italics"/>
              </a:rPr>
              <a:t>VUMC requires all designated PIs to individually submit a PI Assurance in PEER as part of the application process. This serves as attestation that:  </a:t>
            </a:r>
          </a:p>
        </p:txBody>
      </p:sp>
      <p:sp>
        <p:nvSpPr>
          <p:cNvPr id="9" name="TextBox 9"/>
          <p:cNvSpPr txBox="1"/>
          <p:nvPr/>
        </p:nvSpPr>
        <p:spPr>
          <a:xfrm>
            <a:off x="2000250" y="2528533"/>
            <a:ext cx="9594850" cy="307777"/>
          </a:xfrm>
          <a:prstGeom prst="rect">
            <a:avLst/>
          </a:prstGeom>
        </p:spPr>
        <p:txBody>
          <a:bodyPr lIns="0" tIns="0" rIns="0" bIns="0" rtlCol="0" anchor="t">
            <a:spAutoFit/>
          </a:bodyPr>
          <a:lstStyle/>
          <a:p>
            <a:pPr>
              <a:lnSpc>
                <a:spcPts val="2400"/>
              </a:lnSpc>
            </a:pPr>
            <a:r>
              <a:rPr lang="en-US" sz="2000">
                <a:solidFill>
                  <a:srgbClr val="000000"/>
                </a:solidFill>
                <a:latin typeface="Arial Bold"/>
                <a:ea typeface="Arial Bold"/>
                <a:cs typeface="Arial Bold"/>
                <a:sym typeface="Arial Bold"/>
              </a:rPr>
              <a:t>That the application is </a:t>
            </a:r>
            <a:r>
              <a:rPr lang="en-US" sz="2000" b="1">
                <a:solidFill>
                  <a:srgbClr val="000000"/>
                </a:solidFill>
                <a:latin typeface="Arial Bold"/>
                <a:ea typeface="Arial Bold"/>
                <a:cs typeface="Arial Bold"/>
                <a:sym typeface="Arial Bold"/>
              </a:rPr>
              <a:t>true, complete, and accurate</a:t>
            </a:r>
            <a:r>
              <a:rPr lang="en-US" sz="2000">
                <a:solidFill>
                  <a:srgbClr val="000000"/>
                </a:solidFill>
                <a:latin typeface="Arial Bold"/>
                <a:ea typeface="Arial Bold"/>
                <a:cs typeface="Arial Bold"/>
                <a:sym typeface="Arial Bold"/>
              </a:rPr>
              <a:t> t</a:t>
            </a:r>
            <a:r>
              <a:rPr lang="en-US" sz="2000">
                <a:solidFill>
                  <a:srgbClr val="000000"/>
                </a:solidFill>
                <a:latin typeface="Arial"/>
                <a:ea typeface="Arial"/>
                <a:cs typeface="Arial"/>
                <a:sym typeface="Arial"/>
              </a:rPr>
              <a:t>o the best of their knowledge</a:t>
            </a:r>
          </a:p>
        </p:txBody>
      </p:sp>
      <p:sp>
        <p:nvSpPr>
          <p:cNvPr id="10" name="TextBox 10"/>
          <p:cNvSpPr txBox="1"/>
          <p:nvPr/>
        </p:nvSpPr>
        <p:spPr>
          <a:xfrm>
            <a:off x="2000250" y="3546674"/>
            <a:ext cx="9594850" cy="615553"/>
          </a:xfrm>
          <a:prstGeom prst="rect">
            <a:avLst/>
          </a:prstGeom>
        </p:spPr>
        <p:txBody>
          <a:bodyPr lIns="0" tIns="0" rIns="0" bIns="0" rtlCol="0" anchor="t">
            <a:spAutoFit/>
          </a:bodyPr>
          <a:lstStyle/>
          <a:p>
            <a:pPr>
              <a:lnSpc>
                <a:spcPts val="2400"/>
              </a:lnSpc>
            </a:pPr>
            <a:r>
              <a:rPr lang="en-US" sz="2000">
                <a:solidFill>
                  <a:srgbClr val="000000"/>
                </a:solidFill>
                <a:latin typeface="Arial"/>
                <a:ea typeface="Arial"/>
                <a:cs typeface="Arial"/>
                <a:sym typeface="Arial"/>
              </a:rPr>
              <a:t>That the PI accepts responsibility for the scientific conduct of the project and </a:t>
            </a:r>
            <a:r>
              <a:rPr lang="en-US" sz="2000">
                <a:solidFill>
                  <a:srgbClr val="000000"/>
                </a:solidFill>
                <a:latin typeface="Arial Bold"/>
                <a:ea typeface="Arial Bold"/>
                <a:cs typeface="Arial Bold"/>
                <a:sym typeface="Arial Bold"/>
              </a:rPr>
              <a:t>will fulfill </a:t>
            </a:r>
            <a:r>
              <a:rPr lang="en-US" sz="2000" b="1">
                <a:solidFill>
                  <a:srgbClr val="000000"/>
                </a:solidFill>
                <a:latin typeface="Arial Bold"/>
                <a:ea typeface="Arial Bold"/>
                <a:cs typeface="Arial Bold"/>
                <a:sym typeface="Arial Bold"/>
              </a:rPr>
              <a:t>all reporting requirements</a:t>
            </a:r>
          </a:p>
        </p:txBody>
      </p:sp>
      <p:sp>
        <p:nvSpPr>
          <p:cNvPr id="11" name="TextBox 11"/>
          <p:cNvSpPr txBox="1"/>
          <p:nvPr/>
        </p:nvSpPr>
        <p:spPr>
          <a:xfrm>
            <a:off x="2000250" y="4716888"/>
            <a:ext cx="9594850" cy="615553"/>
          </a:xfrm>
          <a:prstGeom prst="rect">
            <a:avLst/>
          </a:prstGeom>
        </p:spPr>
        <p:txBody>
          <a:bodyPr lIns="0" tIns="0" rIns="0" bIns="0" rtlCol="0" anchor="t">
            <a:spAutoFit/>
          </a:bodyPr>
          <a:lstStyle/>
          <a:p>
            <a:pPr>
              <a:lnSpc>
                <a:spcPts val="2400"/>
              </a:lnSpc>
            </a:pPr>
            <a:r>
              <a:rPr lang="en-US" sz="2000">
                <a:solidFill>
                  <a:srgbClr val="000000"/>
                </a:solidFill>
                <a:latin typeface="Arial"/>
                <a:ea typeface="Arial"/>
                <a:cs typeface="Arial"/>
                <a:sym typeface="Arial"/>
              </a:rPr>
              <a:t>That false, fictitious, or </a:t>
            </a:r>
            <a:r>
              <a:rPr lang="en-US" sz="2000" b="1">
                <a:solidFill>
                  <a:srgbClr val="000000"/>
                </a:solidFill>
                <a:latin typeface="Arial"/>
                <a:ea typeface="Arial"/>
                <a:cs typeface="Arial"/>
                <a:sym typeface="Arial"/>
              </a:rPr>
              <a:t>fraudulent statements or claims may subject them to </a:t>
            </a:r>
            <a:r>
              <a:rPr lang="en-US" sz="2000">
                <a:solidFill>
                  <a:srgbClr val="000000"/>
                </a:solidFill>
                <a:latin typeface="Arial"/>
                <a:ea typeface="Arial"/>
                <a:cs typeface="Arial"/>
                <a:sym typeface="Arial"/>
              </a:rPr>
              <a:t>criminal, civil, or administrative </a:t>
            </a:r>
            <a:r>
              <a:rPr lang="en-US" sz="2000" b="1">
                <a:solidFill>
                  <a:srgbClr val="000000"/>
                </a:solidFill>
                <a:latin typeface="Arial"/>
                <a:ea typeface="Arial"/>
                <a:cs typeface="Arial"/>
                <a:sym typeface="Arial"/>
              </a:rPr>
              <a:t>penalties</a:t>
            </a:r>
          </a:p>
        </p:txBody>
      </p:sp>
      <p:sp>
        <p:nvSpPr>
          <p:cNvPr id="12" name="TextBox 12"/>
          <p:cNvSpPr txBox="1"/>
          <p:nvPr/>
        </p:nvSpPr>
        <p:spPr>
          <a:xfrm>
            <a:off x="2000250" y="6040989"/>
            <a:ext cx="9594850" cy="307777"/>
          </a:xfrm>
          <a:prstGeom prst="rect">
            <a:avLst/>
          </a:prstGeom>
        </p:spPr>
        <p:txBody>
          <a:bodyPr lIns="0" tIns="0" rIns="0" bIns="0" rtlCol="0" anchor="t">
            <a:spAutoFit/>
          </a:bodyPr>
          <a:lstStyle/>
          <a:p>
            <a:pPr>
              <a:lnSpc>
                <a:spcPts val="2400"/>
              </a:lnSpc>
            </a:pPr>
            <a:r>
              <a:rPr lang="en-US" sz="2000">
                <a:solidFill>
                  <a:srgbClr val="000000"/>
                </a:solidFill>
                <a:latin typeface="Arial"/>
                <a:ea typeface="Arial"/>
                <a:cs typeface="Arial"/>
                <a:sym typeface="Arial"/>
              </a:rPr>
              <a:t>That the PI </a:t>
            </a:r>
            <a:r>
              <a:rPr lang="en-US" sz="2000">
                <a:solidFill>
                  <a:srgbClr val="000000"/>
                </a:solidFill>
                <a:latin typeface="Arial Bold"/>
                <a:ea typeface="Arial Bold"/>
                <a:cs typeface="Arial Bold"/>
                <a:sym typeface="Arial Bold"/>
              </a:rPr>
              <a:t>will observe </a:t>
            </a:r>
            <a:r>
              <a:rPr lang="en-US" sz="2000" b="1">
                <a:solidFill>
                  <a:srgbClr val="000000"/>
                </a:solidFill>
                <a:latin typeface="Arial Bold"/>
                <a:ea typeface="Arial Bold"/>
                <a:cs typeface="Arial Bold"/>
                <a:sym typeface="Arial Bold"/>
              </a:rPr>
              <a:t>all sponsor and VUMC policies</a:t>
            </a:r>
            <a:r>
              <a:rPr lang="en-US" sz="2000">
                <a:solidFill>
                  <a:srgbClr val="000000"/>
                </a:solidFill>
                <a:latin typeface="Arial Bold"/>
                <a:ea typeface="Arial Bold"/>
                <a:cs typeface="Arial Bold"/>
                <a:sym typeface="Arial Bold"/>
              </a:rPr>
              <a:t> – </a:t>
            </a:r>
            <a:r>
              <a:rPr lang="en-US" sz="2000" i="1">
                <a:solidFill>
                  <a:srgbClr val="C00000"/>
                </a:solidFill>
                <a:latin typeface="Aptos"/>
                <a:ea typeface="Arial Bold"/>
                <a:cs typeface="Arial Bold"/>
                <a:sym typeface="Arial Bold"/>
              </a:rPr>
              <a:t>Including FTRP policies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F6FEC-868F-ED00-0E36-4399B48E9B18}"/>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77395386-3A0C-4F3F-F8F6-89559755ADE9}"/>
              </a:ext>
            </a:extLst>
          </p:cNvPr>
          <p:cNvSpPr>
            <a:spLocks noGrp="1"/>
          </p:cNvSpPr>
          <p:nvPr>
            <p:ph type="title"/>
          </p:nvPr>
        </p:nvSpPr>
        <p:spPr>
          <a:xfrm>
            <a:off x="288757" y="165336"/>
            <a:ext cx="11443897" cy="725444"/>
          </a:xfrm>
        </p:spPr>
        <p:txBody>
          <a:bodyPr>
            <a:noAutofit/>
          </a:bodyPr>
          <a:lstStyle/>
          <a:p>
            <a:r>
              <a:rPr lang="en-US" sz="3600" b="1"/>
              <a:t>VUMC Policy, Malign Foreign Talent Recruitment Programs</a:t>
            </a:r>
          </a:p>
        </p:txBody>
      </p:sp>
      <p:sp>
        <p:nvSpPr>
          <p:cNvPr id="27" name="Content Placeholder 2">
            <a:extLst>
              <a:ext uri="{FF2B5EF4-FFF2-40B4-BE49-F238E27FC236}">
                <a16:creationId xmlns:a16="http://schemas.microsoft.com/office/drawing/2014/main" id="{4667E610-0933-1340-8864-BCB2F5F01F2E}"/>
              </a:ext>
            </a:extLst>
          </p:cNvPr>
          <p:cNvSpPr txBox="1">
            <a:spLocks/>
          </p:cNvSpPr>
          <p:nvPr/>
        </p:nvSpPr>
        <p:spPr bwMode="auto">
          <a:xfrm>
            <a:off x="5027044" y="1182697"/>
            <a:ext cx="6055080" cy="49168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a:t>Duty to disclose foreign support, direct or indirect</a:t>
            </a:r>
          </a:p>
          <a:p>
            <a:endParaRPr lang="en-US" sz="2000"/>
          </a:p>
          <a:p>
            <a:r>
              <a:rPr lang="en-US" sz="2000"/>
              <a:t>Institutional review of any foreign talent recruitment program participation</a:t>
            </a:r>
          </a:p>
          <a:p>
            <a:endParaRPr lang="en-US" sz="2000"/>
          </a:p>
          <a:p>
            <a:r>
              <a:rPr lang="en-US" sz="2000"/>
              <a:t>Bright-line prohibition on participation in Malign Foreign Talent Programs</a:t>
            </a:r>
          </a:p>
          <a:p>
            <a:pPr marL="0" indent="0" algn="ctr">
              <a:buFont typeface="Arial" charset="0"/>
              <a:buNone/>
            </a:pPr>
            <a:endParaRPr lang="en-US" sz="2000" b="1"/>
          </a:p>
          <a:p>
            <a:pPr marL="0" indent="0" algn="ctr">
              <a:buFont typeface="Arial" charset="0"/>
              <a:buNone/>
            </a:pPr>
            <a:r>
              <a:rPr lang="en-US" sz="2000" b="1"/>
              <a:t>VUMC’s policy fully aligns to federal requirements and is consistent with peer direction.</a:t>
            </a:r>
          </a:p>
          <a:p>
            <a:pPr marL="0" indent="0" algn="ctr">
              <a:buFont typeface="Arial" charset="0"/>
              <a:buNone/>
            </a:pPr>
            <a:endParaRPr lang="en-US" sz="2000" b="1"/>
          </a:p>
          <a:p>
            <a:pPr marL="0" indent="0" algn="ctr">
              <a:buFont typeface="Arial" charset="0"/>
              <a:buNone/>
            </a:pPr>
            <a:r>
              <a:rPr lang="en-US" sz="2000" b="1">
                <a:hlinkClick r:id="rId3"/>
              </a:rPr>
              <a:t>https://vanderbilt.policytech.com/docview/?docid=39911</a:t>
            </a:r>
            <a:r>
              <a:rPr lang="en-US" sz="2000" b="1"/>
              <a:t> </a:t>
            </a:r>
            <a:endParaRPr lang="en-US" sz="1800"/>
          </a:p>
        </p:txBody>
      </p:sp>
      <p:pic>
        <p:nvPicPr>
          <p:cNvPr id="8" name="Picture 7">
            <a:extLst>
              <a:ext uri="{FF2B5EF4-FFF2-40B4-BE49-F238E27FC236}">
                <a16:creationId xmlns:a16="http://schemas.microsoft.com/office/drawing/2014/main" id="{81BDC4F7-5834-B106-4CF2-A96EE7B68A5A}"/>
              </a:ext>
            </a:extLst>
          </p:cNvPr>
          <p:cNvPicPr>
            <a:picLocks noChangeAspect="1"/>
          </p:cNvPicPr>
          <p:nvPr/>
        </p:nvPicPr>
        <p:blipFill rotWithShape="1">
          <a:blip r:embed="rId4"/>
          <a:srcRect l="10768" t="17506" r="81115" b="33801"/>
          <a:stretch/>
        </p:blipFill>
        <p:spPr>
          <a:xfrm>
            <a:off x="662957" y="1091257"/>
            <a:ext cx="3277977" cy="47712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2738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7464C4B-EABA-8422-B23E-15D43E3B3C83}"/>
              </a:ext>
            </a:extLst>
          </p:cNvPr>
          <p:cNvSpPr txBox="1">
            <a:spLocks/>
          </p:cNvSpPr>
          <p:nvPr/>
        </p:nvSpPr>
        <p:spPr>
          <a:xfrm>
            <a:off x="838200" y="391566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endParaRPr lang="en-US" sz="2000"/>
          </a:p>
        </p:txBody>
      </p:sp>
      <p:pic>
        <p:nvPicPr>
          <p:cNvPr id="11" name="Picture 10">
            <a:extLst>
              <a:ext uri="{FF2B5EF4-FFF2-40B4-BE49-F238E27FC236}">
                <a16:creationId xmlns:a16="http://schemas.microsoft.com/office/drawing/2014/main" id="{7343992F-FE02-C380-D2DC-A293CD58A976}"/>
              </a:ext>
            </a:extLst>
          </p:cNvPr>
          <p:cNvPicPr>
            <a:picLocks noChangeAspect="1"/>
          </p:cNvPicPr>
          <p:nvPr/>
        </p:nvPicPr>
        <p:blipFill>
          <a:blip r:embed="rId2"/>
          <a:stretch>
            <a:fillRect/>
          </a:stretch>
        </p:blipFill>
        <p:spPr>
          <a:xfrm>
            <a:off x="2887098" y="620935"/>
            <a:ext cx="6417804" cy="5642639"/>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C40580F8-1F3D-BE22-B964-6BD9AF24A337}"/>
              </a:ext>
            </a:extLst>
          </p:cNvPr>
          <p:cNvSpPr txBox="1"/>
          <p:nvPr/>
        </p:nvSpPr>
        <p:spPr>
          <a:xfrm>
            <a:off x="278997" y="6409310"/>
            <a:ext cx="11634006" cy="338554"/>
          </a:xfrm>
          <a:prstGeom prst="rect">
            <a:avLst/>
          </a:prstGeom>
          <a:noFill/>
        </p:spPr>
        <p:txBody>
          <a:bodyPr wrap="square">
            <a:spAutoFit/>
          </a:bodyPr>
          <a:lstStyle/>
          <a:p>
            <a:r>
              <a:rPr lang="en-US" sz="1600" b="1">
                <a:hlinkClick r:id="rId3"/>
              </a:rPr>
              <a:t>https://www.vanderbilt.edu/researchintegrityandcompliance/research-security/malign-foreign-talent-recruitment-programs/</a:t>
            </a:r>
            <a:r>
              <a:rPr lang="en-US" sz="1600" b="1"/>
              <a:t> </a:t>
            </a:r>
          </a:p>
        </p:txBody>
      </p:sp>
      <p:sp>
        <p:nvSpPr>
          <p:cNvPr id="18" name="TextBox 17">
            <a:extLst>
              <a:ext uri="{FF2B5EF4-FFF2-40B4-BE49-F238E27FC236}">
                <a16:creationId xmlns:a16="http://schemas.microsoft.com/office/drawing/2014/main" id="{39F67BD6-B839-DED2-8FAC-6F6AF7263755}"/>
              </a:ext>
            </a:extLst>
          </p:cNvPr>
          <p:cNvSpPr txBox="1"/>
          <p:nvPr/>
        </p:nvSpPr>
        <p:spPr>
          <a:xfrm>
            <a:off x="0" y="110136"/>
            <a:ext cx="12191999" cy="369332"/>
          </a:xfrm>
          <a:prstGeom prst="rect">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b="1"/>
              <a:t>Vanderbilt University Policy – FYI</a:t>
            </a:r>
          </a:p>
        </p:txBody>
      </p:sp>
    </p:spTree>
    <p:extLst>
      <p:ext uri="{BB962C8B-B14F-4D97-AF65-F5344CB8AC3E}">
        <p14:creationId xmlns:p14="http://schemas.microsoft.com/office/powerpoint/2010/main" val="1965323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30892187-DA89-A3CB-1F4E-9E0EA991715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Resources</a:t>
            </a:r>
          </a:p>
        </p:txBody>
      </p:sp>
      <p:pic>
        <p:nvPicPr>
          <p:cNvPr id="3" name="Picture 2" descr="A diagram of a pie chart&#10;&#10;Description automatically generated">
            <a:extLst>
              <a:ext uri="{FF2B5EF4-FFF2-40B4-BE49-F238E27FC236}">
                <a16:creationId xmlns:a16="http://schemas.microsoft.com/office/drawing/2014/main" id="{E2848C04-7A9E-3AC0-4126-A085E5B42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4846" y="1044454"/>
            <a:ext cx="5366148" cy="4024611"/>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02450659-FD55-E21A-7D3F-1F1EE72DC705}"/>
              </a:ext>
            </a:extLst>
          </p:cNvPr>
          <p:cNvSpPr txBox="1"/>
          <p:nvPr/>
        </p:nvSpPr>
        <p:spPr>
          <a:xfrm>
            <a:off x="4958066" y="15397"/>
            <a:ext cx="635917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Office of Research </a:t>
            </a: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hlinkClick r:id="rId4"/>
              </a:rPr>
              <a:t>https://www.vumc.org/oor/FTRPs</a:t>
            </a: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id="{5E758083-EB5B-F581-C0C0-8BE3D34C11B4}"/>
              </a:ext>
            </a:extLst>
          </p:cNvPr>
          <p:cNvSpPr txBox="1"/>
          <p:nvPr/>
        </p:nvSpPr>
        <p:spPr>
          <a:xfrm>
            <a:off x="4143840" y="5100568"/>
            <a:ext cx="7893261"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Links to</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VUMC policy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Federal funding agency requirements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Federal policies and directives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Training materials – </a:t>
            </a:r>
            <a:r>
              <a:rPr kumimoji="0" lang="en-US" sz="2000" b="0" i="1" u="none" strike="noStrike" kern="1200" cap="none" spc="0" normalizeH="0" baseline="0" noProof="0">
                <a:ln>
                  <a:noFill/>
                </a:ln>
                <a:solidFill>
                  <a:prstClr val="black"/>
                </a:solidFill>
                <a:effectLst/>
                <a:uLnTx/>
                <a:uFillTx/>
                <a:latin typeface="Calibri" panose="020F0502020204030204"/>
                <a:ea typeface="+mn-ea"/>
                <a:cs typeface="+mn-cs"/>
              </a:rPr>
              <a:t>coming soon </a:t>
            </a:r>
          </a:p>
        </p:txBody>
      </p:sp>
      <p:sp>
        <p:nvSpPr>
          <p:cNvPr id="5" name="Rectangle 4">
            <a:extLst>
              <a:ext uri="{FF2B5EF4-FFF2-40B4-BE49-F238E27FC236}">
                <a16:creationId xmlns:a16="http://schemas.microsoft.com/office/drawing/2014/main" id="{0A55F615-4B54-64FA-42A5-9E4D97085457}"/>
              </a:ext>
            </a:extLst>
          </p:cNvPr>
          <p:cNvSpPr/>
          <p:nvPr/>
        </p:nvSpPr>
        <p:spPr>
          <a:xfrm>
            <a:off x="8812044" y="5621677"/>
            <a:ext cx="3061672" cy="955040"/>
          </a:xfrm>
          <a:prstGeom prst="rect">
            <a:avLst/>
          </a:prstGeom>
          <a:solidFill>
            <a:srgbClr val="4C6A7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Aptos"/>
              </a:rPr>
              <a:t>Contact us with additional training opportunities</a:t>
            </a:r>
            <a:endParaRPr lang="en-US" b="1">
              <a:latin typeface="Aptos" panose="020B0004020202020204" pitchFamily="34" charset="0"/>
            </a:endParaRPr>
          </a:p>
        </p:txBody>
      </p:sp>
    </p:spTree>
    <p:extLst>
      <p:ext uri="{BB962C8B-B14F-4D97-AF65-F5344CB8AC3E}">
        <p14:creationId xmlns:p14="http://schemas.microsoft.com/office/powerpoint/2010/main" val="3264779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30892187-DA89-A3CB-1F4E-9E0EA9917156}"/>
              </a:ext>
            </a:extLst>
          </p:cNvPr>
          <p:cNvSpPr>
            <a:spLocks noGrp="1"/>
          </p:cNvSpPr>
          <p:nvPr>
            <p:ph type="title"/>
          </p:nvPr>
        </p:nvSpPr>
        <p:spPr>
          <a:xfrm>
            <a:off x="452488" y="735106"/>
            <a:ext cx="10916100" cy="721735"/>
          </a:xfrm>
        </p:spPr>
        <p:txBody>
          <a:bodyPr vert="horz" lIns="91440" tIns="45720" rIns="91440" bIns="45720" rtlCol="0" anchor="b">
            <a:noAutofit/>
          </a:bodyPr>
          <a:lstStyle/>
          <a:p>
            <a:r>
              <a:rPr lang="en-US" sz="4000" b="1">
                <a:solidFill>
                  <a:schemeClr val="bg1"/>
                </a:solidFill>
              </a:rPr>
              <a:t>Questions?</a:t>
            </a:r>
            <a:endParaRPr lang="en-US" sz="4000">
              <a:solidFill>
                <a:schemeClr val="bg1"/>
              </a:solidFill>
            </a:endParaRPr>
          </a:p>
        </p:txBody>
      </p:sp>
      <p:pic>
        <p:nvPicPr>
          <p:cNvPr id="3076" name="Picture 4" descr="How To Ask Questions Effectively. When ...">
            <a:extLst>
              <a:ext uri="{FF2B5EF4-FFF2-40B4-BE49-F238E27FC236}">
                <a16:creationId xmlns:a16="http://schemas.microsoft.com/office/drawing/2014/main" id="{CE0122F3-4658-4663-6023-3200C8413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411" y="2793380"/>
            <a:ext cx="5438253" cy="221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51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5E7B423-773C-9A7B-6B3E-43F0B47B8997}"/>
              </a:ext>
            </a:extLst>
          </p:cNvPr>
          <p:cNvGraphicFramePr>
            <a:graphicFrameLocks noGrp="1"/>
          </p:cNvGraphicFramePr>
          <p:nvPr>
            <p:ph idx="1"/>
            <p:extLst>
              <p:ext uri="{D42A27DB-BD31-4B8C-83A1-F6EECF244321}">
                <p14:modId xmlns:p14="http://schemas.microsoft.com/office/powerpoint/2010/main" val="491421794"/>
              </p:ext>
            </p:extLst>
          </p:nvPr>
        </p:nvGraphicFramePr>
        <p:xfrm>
          <a:off x="394868" y="144379"/>
          <a:ext cx="11909859" cy="6593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E6390985-CAC3-1B7B-2387-856CF3B8E3EB}"/>
              </a:ext>
            </a:extLst>
          </p:cNvPr>
          <p:cNvGrpSpPr/>
          <p:nvPr/>
        </p:nvGrpSpPr>
        <p:grpSpPr>
          <a:xfrm>
            <a:off x="6881331" y="3429000"/>
            <a:ext cx="1685884" cy="1685852"/>
            <a:chOff x="1712897" y="937272"/>
            <a:chExt cx="1685884" cy="1685852"/>
          </a:xfrm>
          <a:solidFill>
            <a:srgbClr val="7030A0"/>
          </a:solidFill>
        </p:grpSpPr>
        <p:sp>
          <p:nvSpPr>
            <p:cNvPr id="7" name="Oval 6">
              <a:extLst>
                <a:ext uri="{FF2B5EF4-FFF2-40B4-BE49-F238E27FC236}">
                  <a16:creationId xmlns:a16="http://schemas.microsoft.com/office/drawing/2014/main" id="{A5DE4677-6872-813B-61D1-B956562C613B}"/>
                </a:ext>
              </a:extLst>
            </p:cNvPr>
            <p:cNvSpPr/>
            <p:nvPr/>
          </p:nvSpPr>
          <p:spPr>
            <a:xfrm>
              <a:off x="1712897" y="937272"/>
              <a:ext cx="1685884" cy="1685852"/>
            </a:xfrm>
            <a:prstGeom prst="ellipse">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4">
              <a:extLst>
                <a:ext uri="{FF2B5EF4-FFF2-40B4-BE49-F238E27FC236}">
                  <a16:creationId xmlns:a16="http://schemas.microsoft.com/office/drawing/2014/main" id="{C297D2CD-790A-DA11-6768-B70975060213}"/>
                </a:ext>
              </a:extLst>
            </p:cNvPr>
            <p:cNvSpPr txBox="1"/>
            <p:nvPr/>
          </p:nvSpPr>
          <p:spPr>
            <a:xfrm>
              <a:off x="1959789" y="1184159"/>
              <a:ext cx="1192100" cy="1192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CHIPS and Science Act</a:t>
              </a:r>
            </a:p>
          </p:txBody>
        </p:sp>
      </p:grpSp>
      <p:sp>
        <p:nvSpPr>
          <p:cNvPr id="9" name="Arc 8">
            <a:extLst>
              <a:ext uri="{FF2B5EF4-FFF2-40B4-BE49-F238E27FC236}">
                <a16:creationId xmlns:a16="http://schemas.microsoft.com/office/drawing/2014/main" id="{A754A402-8083-9B7D-9769-BF340DB356C5}"/>
              </a:ext>
            </a:extLst>
          </p:cNvPr>
          <p:cNvSpPr/>
          <p:nvPr/>
        </p:nvSpPr>
        <p:spPr>
          <a:xfrm rot="186230">
            <a:off x="8710863" y="234660"/>
            <a:ext cx="2911642" cy="6529137"/>
          </a:xfrm>
          <a:prstGeom prst="arc">
            <a:avLst>
              <a:gd name="adj1" fmla="val 16707535"/>
              <a:gd name="adj2" fmla="val 452998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DD06F513-5026-E319-D049-3672BBE2E299}"/>
              </a:ext>
            </a:extLst>
          </p:cNvPr>
          <p:cNvSpPr/>
          <p:nvPr/>
        </p:nvSpPr>
        <p:spPr>
          <a:xfrm rot="10800000">
            <a:off x="689376" y="0"/>
            <a:ext cx="2911642" cy="6529137"/>
          </a:xfrm>
          <a:prstGeom prst="arc">
            <a:avLst>
              <a:gd name="adj1" fmla="val 16707535"/>
              <a:gd name="adj2" fmla="val 452998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360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F6FEC-868F-ED00-0E36-4399B48E9B18}"/>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77395386-3A0C-4F3F-F8F6-89559755ADE9}"/>
              </a:ext>
            </a:extLst>
          </p:cNvPr>
          <p:cNvSpPr>
            <a:spLocks noGrp="1"/>
          </p:cNvSpPr>
          <p:nvPr>
            <p:ph type="title"/>
          </p:nvPr>
        </p:nvSpPr>
        <p:spPr>
          <a:xfrm>
            <a:off x="288758" y="165336"/>
            <a:ext cx="11435376" cy="725444"/>
          </a:xfrm>
        </p:spPr>
        <p:txBody>
          <a:bodyPr>
            <a:noAutofit/>
          </a:bodyPr>
          <a:lstStyle/>
          <a:p>
            <a:r>
              <a:rPr lang="en-US" sz="4000" b="1"/>
              <a:t>New Research Security Regulations: A Timeline</a:t>
            </a:r>
          </a:p>
        </p:txBody>
      </p:sp>
      <p:sp>
        <p:nvSpPr>
          <p:cNvPr id="9" name="object 4">
            <a:extLst>
              <a:ext uri="{FF2B5EF4-FFF2-40B4-BE49-F238E27FC236}">
                <a16:creationId xmlns:a16="http://schemas.microsoft.com/office/drawing/2014/main" id="{C4B641DB-517D-634A-F372-49E52EDA153A}"/>
              </a:ext>
            </a:extLst>
          </p:cNvPr>
          <p:cNvSpPr txBox="1"/>
          <p:nvPr/>
        </p:nvSpPr>
        <p:spPr>
          <a:xfrm>
            <a:off x="1793918" y="4360733"/>
            <a:ext cx="916093" cy="246221"/>
          </a:xfrm>
          <a:prstGeom prst="rect">
            <a:avLst/>
          </a:prstGeom>
        </p:spPr>
        <p:txBody>
          <a:bodyPr vert="horz" wrap="square" lIns="0" tIns="0" rIns="0" bIns="0" rtlCol="0">
            <a:spAutoFit/>
          </a:bodyPr>
          <a:lstStyle/>
          <a:p>
            <a:pPr marL="16933"/>
            <a:r>
              <a:rPr sz="1600">
                <a:solidFill>
                  <a:srgbClr val="0462C1"/>
                </a:solidFill>
                <a:latin typeface="+mj-lt"/>
                <a:cs typeface="Arial"/>
                <a:hlinkClick r:id="rId3"/>
              </a:rPr>
              <a:t>NSP</a:t>
            </a:r>
            <a:r>
              <a:rPr sz="1600" spc="-7">
                <a:solidFill>
                  <a:srgbClr val="0462C1"/>
                </a:solidFill>
                <a:latin typeface="+mj-lt"/>
                <a:cs typeface="Arial"/>
                <a:hlinkClick r:id="rId3"/>
              </a:rPr>
              <a:t>M-</a:t>
            </a:r>
            <a:r>
              <a:rPr sz="1600">
                <a:solidFill>
                  <a:srgbClr val="0462C1"/>
                </a:solidFill>
                <a:latin typeface="+mj-lt"/>
                <a:cs typeface="Arial"/>
                <a:hlinkClick r:id="rId3"/>
              </a:rPr>
              <a:t>33</a:t>
            </a:r>
            <a:endParaRPr sz="1600">
              <a:latin typeface="+mj-lt"/>
              <a:cs typeface="Arial"/>
            </a:endParaRPr>
          </a:p>
        </p:txBody>
      </p:sp>
      <p:sp>
        <p:nvSpPr>
          <p:cNvPr id="13" name="object 5">
            <a:extLst>
              <a:ext uri="{FF2B5EF4-FFF2-40B4-BE49-F238E27FC236}">
                <a16:creationId xmlns:a16="http://schemas.microsoft.com/office/drawing/2014/main" id="{67E1043D-28BC-413D-1F23-A9C7B61D1C57}"/>
              </a:ext>
            </a:extLst>
          </p:cNvPr>
          <p:cNvSpPr txBox="1"/>
          <p:nvPr/>
        </p:nvSpPr>
        <p:spPr>
          <a:xfrm>
            <a:off x="1793917" y="4604573"/>
            <a:ext cx="1192107" cy="1477328"/>
          </a:xfrm>
          <a:prstGeom prst="rect">
            <a:avLst/>
          </a:prstGeom>
        </p:spPr>
        <p:txBody>
          <a:bodyPr vert="horz" wrap="square" lIns="0" tIns="0" rIns="0" bIns="0" rtlCol="0">
            <a:spAutoFit/>
          </a:bodyPr>
          <a:lstStyle/>
          <a:p>
            <a:pPr marL="16933">
              <a:buFont typeface="Arial"/>
              <a:buChar char="-"/>
              <a:tabLst>
                <a:tab pos="141390" algn="l"/>
              </a:tabLst>
            </a:pPr>
            <a:r>
              <a:rPr sz="1600">
                <a:latin typeface="+mj-lt"/>
                <a:cs typeface="Arial"/>
              </a:rPr>
              <a:t>D</a:t>
            </a:r>
            <a:r>
              <a:rPr sz="1600" spc="-7">
                <a:latin typeface="+mj-lt"/>
                <a:cs typeface="Arial"/>
              </a:rPr>
              <a:t>i</a:t>
            </a:r>
            <a:r>
              <a:rPr sz="1600">
                <a:latin typeface="+mj-lt"/>
                <a:cs typeface="Arial"/>
              </a:rPr>
              <a:t>sclos</a:t>
            </a:r>
            <a:r>
              <a:rPr sz="1600" spc="7">
                <a:latin typeface="+mj-lt"/>
                <a:cs typeface="Arial"/>
              </a:rPr>
              <a:t>u</a:t>
            </a:r>
            <a:r>
              <a:rPr sz="1600">
                <a:latin typeface="+mj-lt"/>
                <a:cs typeface="Arial"/>
              </a:rPr>
              <a:t>re</a:t>
            </a:r>
          </a:p>
          <a:p>
            <a:pPr marL="16933" marR="6773">
              <a:buFont typeface="Arial"/>
              <a:buChar char="-"/>
              <a:tabLst>
                <a:tab pos="141390" algn="l"/>
              </a:tabLst>
            </a:pPr>
            <a:r>
              <a:rPr sz="1600">
                <a:latin typeface="+mj-lt"/>
                <a:cs typeface="Arial"/>
              </a:rPr>
              <a:t>Res</a:t>
            </a:r>
            <a:r>
              <a:rPr sz="1600" spc="7">
                <a:latin typeface="+mj-lt"/>
                <a:cs typeface="Arial"/>
              </a:rPr>
              <a:t>e</a:t>
            </a:r>
            <a:r>
              <a:rPr sz="1600">
                <a:latin typeface="+mj-lt"/>
                <a:cs typeface="Arial"/>
              </a:rPr>
              <a:t>arch Secur</a:t>
            </a:r>
            <a:r>
              <a:rPr sz="1600" spc="-13">
                <a:latin typeface="+mj-lt"/>
                <a:cs typeface="Arial"/>
              </a:rPr>
              <a:t>i</a:t>
            </a:r>
            <a:r>
              <a:rPr sz="1600">
                <a:latin typeface="+mj-lt"/>
                <a:cs typeface="Arial"/>
              </a:rPr>
              <a:t>ty Pro</a:t>
            </a:r>
            <a:r>
              <a:rPr sz="1600" spc="-13">
                <a:latin typeface="+mj-lt"/>
                <a:cs typeface="Arial"/>
              </a:rPr>
              <a:t>g</a:t>
            </a:r>
            <a:r>
              <a:rPr sz="1600" spc="-7">
                <a:latin typeface="+mj-lt"/>
                <a:cs typeface="Arial"/>
              </a:rPr>
              <a:t>r</a:t>
            </a:r>
            <a:r>
              <a:rPr sz="1600">
                <a:latin typeface="+mj-lt"/>
                <a:cs typeface="Arial"/>
              </a:rPr>
              <a:t>am Re</a:t>
            </a:r>
            <a:r>
              <a:rPr sz="1600" spc="-7">
                <a:latin typeface="+mj-lt"/>
                <a:cs typeface="Arial"/>
              </a:rPr>
              <a:t>q</a:t>
            </a:r>
            <a:r>
              <a:rPr sz="1600">
                <a:latin typeface="+mj-lt"/>
                <a:cs typeface="Arial"/>
              </a:rPr>
              <a:t>ui</a:t>
            </a:r>
            <a:r>
              <a:rPr sz="1600" spc="-13">
                <a:latin typeface="+mj-lt"/>
                <a:cs typeface="Arial"/>
              </a:rPr>
              <a:t>re</a:t>
            </a:r>
            <a:r>
              <a:rPr sz="1600" spc="-7">
                <a:latin typeface="+mj-lt"/>
                <a:cs typeface="Arial"/>
              </a:rPr>
              <a:t>m</a:t>
            </a:r>
            <a:r>
              <a:rPr sz="1600" spc="-13">
                <a:latin typeface="+mj-lt"/>
                <a:cs typeface="Arial"/>
              </a:rPr>
              <a:t>en</a:t>
            </a:r>
            <a:r>
              <a:rPr sz="1600">
                <a:latin typeface="+mj-lt"/>
                <a:cs typeface="Arial"/>
              </a:rPr>
              <a:t>t (</a:t>
            </a:r>
            <a:r>
              <a:rPr sz="1600" spc="-13">
                <a:latin typeface="+mj-lt"/>
                <a:cs typeface="Arial"/>
              </a:rPr>
              <a:t>R</a:t>
            </a:r>
            <a:r>
              <a:rPr sz="1600">
                <a:latin typeface="+mj-lt"/>
                <a:cs typeface="Arial"/>
              </a:rPr>
              <a:t>SP)</a:t>
            </a:r>
          </a:p>
        </p:txBody>
      </p:sp>
      <p:sp>
        <p:nvSpPr>
          <p:cNvPr id="19" name="object 7">
            <a:extLst>
              <a:ext uri="{FF2B5EF4-FFF2-40B4-BE49-F238E27FC236}">
                <a16:creationId xmlns:a16="http://schemas.microsoft.com/office/drawing/2014/main" id="{E1B1A391-9B76-F092-8BC6-337EB3162BA8}"/>
              </a:ext>
            </a:extLst>
          </p:cNvPr>
          <p:cNvSpPr txBox="1"/>
          <p:nvPr/>
        </p:nvSpPr>
        <p:spPr>
          <a:xfrm>
            <a:off x="2397422" y="1580957"/>
            <a:ext cx="916940" cy="246221"/>
          </a:xfrm>
          <a:prstGeom prst="rect">
            <a:avLst/>
          </a:prstGeom>
        </p:spPr>
        <p:txBody>
          <a:bodyPr vert="horz" wrap="square" lIns="0" tIns="0" rIns="0" bIns="0" rtlCol="0">
            <a:spAutoFit/>
          </a:bodyPr>
          <a:lstStyle/>
          <a:p>
            <a:pPr marL="16933"/>
            <a:r>
              <a:rPr sz="1600">
                <a:solidFill>
                  <a:srgbClr val="0462C1"/>
                </a:solidFill>
                <a:latin typeface="+mj-lt"/>
                <a:cs typeface="Arial"/>
                <a:hlinkClick r:id="rId4"/>
              </a:rPr>
              <a:t>NSPM</a:t>
            </a:r>
            <a:r>
              <a:rPr sz="1600" spc="-7">
                <a:solidFill>
                  <a:srgbClr val="0462C1"/>
                </a:solidFill>
                <a:latin typeface="+mj-lt"/>
                <a:cs typeface="Arial"/>
                <a:hlinkClick r:id="rId4"/>
              </a:rPr>
              <a:t>-</a:t>
            </a:r>
            <a:r>
              <a:rPr sz="1600">
                <a:solidFill>
                  <a:srgbClr val="0462C1"/>
                </a:solidFill>
                <a:latin typeface="+mj-lt"/>
                <a:cs typeface="Arial"/>
                <a:hlinkClick r:id="rId4"/>
              </a:rPr>
              <a:t>33</a:t>
            </a:r>
            <a:endParaRPr sz="1600">
              <a:latin typeface="+mj-lt"/>
              <a:cs typeface="Arial"/>
            </a:endParaRPr>
          </a:p>
        </p:txBody>
      </p:sp>
      <p:sp>
        <p:nvSpPr>
          <p:cNvPr id="20" name="object 8">
            <a:extLst>
              <a:ext uri="{FF2B5EF4-FFF2-40B4-BE49-F238E27FC236}">
                <a16:creationId xmlns:a16="http://schemas.microsoft.com/office/drawing/2014/main" id="{E1BB50A4-BD1F-257E-93CA-612ED245478E}"/>
              </a:ext>
            </a:extLst>
          </p:cNvPr>
          <p:cNvSpPr txBox="1"/>
          <p:nvPr/>
        </p:nvSpPr>
        <p:spPr>
          <a:xfrm>
            <a:off x="2397422" y="1824797"/>
            <a:ext cx="1424940" cy="492443"/>
          </a:xfrm>
          <a:prstGeom prst="rect">
            <a:avLst/>
          </a:prstGeom>
        </p:spPr>
        <p:txBody>
          <a:bodyPr vert="horz" wrap="square" lIns="0" tIns="0" rIns="0" bIns="0" rtlCol="0">
            <a:spAutoFit/>
          </a:bodyPr>
          <a:lstStyle/>
          <a:p>
            <a:pPr marL="16933"/>
            <a:r>
              <a:rPr sz="1600" u="sng">
                <a:solidFill>
                  <a:srgbClr val="0462C1"/>
                </a:solidFill>
                <a:latin typeface="+mj-lt"/>
                <a:cs typeface="Arial"/>
                <a:hlinkClick r:id="rId4"/>
              </a:rPr>
              <a:t>I</a:t>
            </a:r>
            <a:r>
              <a:rPr sz="1600" u="sng" spc="7">
                <a:solidFill>
                  <a:srgbClr val="0462C1"/>
                </a:solidFill>
                <a:latin typeface="+mj-lt"/>
                <a:cs typeface="Arial"/>
                <a:hlinkClick r:id="rId4"/>
              </a:rPr>
              <a:t>m</a:t>
            </a:r>
            <a:r>
              <a:rPr sz="1600" u="sng">
                <a:solidFill>
                  <a:srgbClr val="0462C1"/>
                </a:solidFill>
                <a:latin typeface="+mj-lt"/>
                <a:cs typeface="Arial"/>
                <a:hlinkClick r:id="rId4"/>
              </a:rPr>
              <a:t>ple</a:t>
            </a:r>
            <a:r>
              <a:rPr sz="1600" u="sng" spc="7">
                <a:solidFill>
                  <a:srgbClr val="0462C1"/>
                </a:solidFill>
                <a:latin typeface="+mj-lt"/>
                <a:cs typeface="Arial"/>
                <a:hlinkClick r:id="rId4"/>
              </a:rPr>
              <a:t>m</a:t>
            </a:r>
            <a:r>
              <a:rPr sz="1600" u="sng" spc="-13">
                <a:solidFill>
                  <a:srgbClr val="0462C1"/>
                </a:solidFill>
                <a:latin typeface="+mj-lt"/>
                <a:cs typeface="Arial"/>
                <a:hlinkClick r:id="rId4"/>
              </a:rPr>
              <a:t>en</a:t>
            </a:r>
            <a:r>
              <a:rPr sz="1600" u="sng">
                <a:solidFill>
                  <a:srgbClr val="0462C1"/>
                </a:solidFill>
                <a:latin typeface="+mj-lt"/>
                <a:cs typeface="Arial"/>
                <a:hlinkClick r:id="rId4"/>
              </a:rPr>
              <a:t>t</a:t>
            </a:r>
            <a:r>
              <a:rPr sz="1600" u="sng" spc="7">
                <a:solidFill>
                  <a:srgbClr val="0462C1"/>
                </a:solidFill>
                <a:latin typeface="+mj-lt"/>
                <a:cs typeface="Arial"/>
                <a:hlinkClick r:id="rId4"/>
              </a:rPr>
              <a:t>a</a:t>
            </a:r>
            <a:r>
              <a:rPr sz="1600" u="sng">
                <a:solidFill>
                  <a:srgbClr val="0462C1"/>
                </a:solidFill>
                <a:latin typeface="+mj-lt"/>
                <a:cs typeface="Arial"/>
                <a:hlinkClick r:id="rId4"/>
              </a:rPr>
              <a:t>ti</a:t>
            </a:r>
            <a:r>
              <a:rPr sz="1600" u="sng" spc="-13">
                <a:solidFill>
                  <a:srgbClr val="0462C1"/>
                </a:solidFill>
                <a:latin typeface="+mj-lt"/>
                <a:cs typeface="Arial"/>
                <a:hlinkClick r:id="rId4"/>
              </a:rPr>
              <a:t>o</a:t>
            </a:r>
            <a:r>
              <a:rPr sz="1600" u="sng">
                <a:solidFill>
                  <a:srgbClr val="0462C1"/>
                </a:solidFill>
                <a:latin typeface="+mj-lt"/>
                <a:cs typeface="Arial"/>
                <a:hlinkClick r:id="rId4"/>
              </a:rPr>
              <a:t>n</a:t>
            </a:r>
            <a:endParaRPr sz="1600">
              <a:latin typeface="+mj-lt"/>
              <a:cs typeface="Arial"/>
            </a:endParaRPr>
          </a:p>
          <a:p>
            <a:pPr marL="16933"/>
            <a:r>
              <a:rPr sz="1600">
                <a:solidFill>
                  <a:srgbClr val="0462C1"/>
                </a:solidFill>
                <a:latin typeface="+mj-lt"/>
                <a:cs typeface="Arial"/>
                <a:hlinkClick r:id="rId4"/>
              </a:rPr>
              <a:t>Guidance</a:t>
            </a:r>
            <a:endParaRPr sz="1600">
              <a:latin typeface="+mj-lt"/>
              <a:cs typeface="Arial"/>
            </a:endParaRPr>
          </a:p>
        </p:txBody>
      </p:sp>
      <p:sp>
        <p:nvSpPr>
          <p:cNvPr id="22" name="object 10">
            <a:extLst>
              <a:ext uri="{FF2B5EF4-FFF2-40B4-BE49-F238E27FC236}">
                <a16:creationId xmlns:a16="http://schemas.microsoft.com/office/drawing/2014/main" id="{26D3865B-4F61-FD84-4062-7D2E4602A1DD}"/>
              </a:ext>
            </a:extLst>
          </p:cNvPr>
          <p:cNvSpPr txBox="1"/>
          <p:nvPr/>
        </p:nvSpPr>
        <p:spPr>
          <a:xfrm>
            <a:off x="2397421" y="2312985"/>
            <a:ext cx="1420707" cy="738664"/>
          </a:xfrm>
          <a:prstGeom prst="rect">
            <a:avLst/>
          </a:prstGeom>
        </p:spPr>
        <p:txBody>
          <a:bodyPr vert="horz" wrap="square" lIns="0" tIns="0" rIns="0" bIns="0" rtlCol="0">
            <a:spAutoFit/>
          </a:bodyPr>
          <a:lstStyle/>
          <a:p>
            <a:pPr marL="16933"/>
            <a:r>
              <a:rPr sz="1600" spc="-7">
                <a:latin typeface="+mj-lt"/>
                <a:cs typeface="Arial"/>
              </a:rPr>
              <a:t>-</a:t>
            </a:r>
            <a:r>
              <a:rPr sz="1600">
                <a:latin typeface="+mj-lt"/>
                <a:cs typeface="Arial"/>
              </a:rPr>
              <a:t>RSP</a:t>
            </a:r>
            <a:r>
              <a:rPr sz="1600" spc="-27">
                <a:latin typeface="+mj-lt"/>
                <a:cs typeface="Arial"/>
              </a:rPr>
              <a:t> </a:t>
            </a:r>
            <a:r>
              <a:rPr sz="1600">
                <a:latin typeface="+mj-lt"/>
                <a:cs typeface="Arial"/>
              </a:rPr>
              <a:t>Ele</a:t>
            </a:r>
            <a:r>
              <a:rPr sz="1600" spc="7">
                <a:latin typeface="+mj-lt"/>
                <a:cs typeface="Arial"/>
              </a:rPr>
              <a:t>m</a:t>
            </a:r>
            <a:r>
              <a:rPr sz="1600">
                <a:latin typeface="+mj-lt"/>
                <a:cs typeface="Arial"/>
              </a:rPr>
              <a:t>e</a:t>
            </a:r>
            <a:r>
              <a:rPr sz="1600" spc="-13">
                <a:latin typeface="+mj-lt"/>
                <a:cs typeface="Arial"/>
              </a:rPr>
              <a:t>n</a:t>
            </a:r>
            <a:r>
              <a:rPr sz="1600">
                <a:latin typeface="+mj-lt"/>
                <a:cs typeface="Arial"/>
              </a:rPr>
              <a:t>ts</a:t>
            </a:r>
          </a:p>
          <a:p>
            <a:pPr marL="16933" marR="420783"/>
            <a:r>
              <a:rPr sz="1600" spc="-7">
                <a:latin typeface="+mj-lt"/>
                <a:cs typeface="Arial"/>
              </a:rPr>
              <a:t>-</a:t>
            </a:r>
            <a:r>
              <a:rPr sz="1600">
                <a:latin typeface="+mj-lt"/>
                <a:cs typeface="Arial"/>
              </a:rPr>
              <a:t>Pers</a:t>
            </a:r>
            <a:r>
              <a:rPr sz="1600" spc="-13">
                <a:latin typeface="+mj-lt"/>
                <a:cs typeface="Arial"/>
              </a:rPr>
              <a:t>i</a:t>
            </a:r>
            <a:r>
              <a:rPr sz="1600">
                <a:latin typeface="+mj-lt"/>
                <a:cs typeface="Arial"/>
              </a:rPr>
              <a:t>st</a:t>
            </a:r>
            <a:r>
              <a:rPr sz="1600" spc="7">
                <a:latin typeface="+mj-lt"/>
                <a:cs typeface="Arial"/>
              </a:rPr>
              <a:t>e</a:t>
            </a:r>
            <a:r>
              <a:rPr sz="1600">
                <a:latin typeface="+mj-lt"/>
                <a:cs typeface="Arial"/>
              </a:rPr>
              <a:t>nt I</a:t>
            </a:r>
            <a:r>
              <a:rPr sz="1600" spc="7">
                <a:latin typeface="+mj-lt"/>
                <a:cs typeface="Arial"/>
              </a:rPr>
              <a:t>d</a:t>
            </a:r>
            <a:r>
              <a:rPr sz="1600">
                <a:latin typeface="+mj-lt"/>
                <a:cs typeface="Arial"/>
              </a:rPr>
              <a:t>enti</a:t>
            </a:r>
            <a:r>
              <a:rPr sz="1600" spc="13">
                <a:latin typeface="+mj-lt"/>
                <a:cs typeface="Arial"/>
              </a:rPr>
              <a:t>f</a:t>
            </a:r>
            <a:r>
              <a:rPr sz="1600">
                <a:latin typeface="+mj-lt"/>
                <a:cs typeface="Arial"/>
              </a:rPr>
              <a:t>i</a:t>
            </a:r>
            <a:r>
              <a:rPr sz="1600" spc="-13">
                <a:latin typeface="+mj-lt"/>
                <a:cs typeface="Arial"/>
              </a:rPr>
              <a:t>e</a:t>
            </a:r>
            <a:r>
              <a:rPr sz="1600">
                <a:latin typeface="+mj-lt"/>
                <a:cs typeface="Arial"/>
              </a:rPr>
              <a:t>rs</a:t>
            </a:r>
          </a:p>
        </p:txBody>
      </p:sp>
      <p:sp>
        <p:nvSpPr>
          <p:cNvPr id="23" name="object 11">
            <a:extLst>
              <a:ext uri="{FF2B5EF4-FFF2-40B4-BE49-F238E27FC236}">
                <a16:creationId xmlns:a16="http://schemas.microsoft.com/office/drawing/2014/main" id="{C030CCDE-6A51-A339-D837-69CE1F141BA2}"/>
              </a:ext>
            </a:extLst>
          </p:cNvPr>
          <p:cNvSpPr txBox="1"/>
          <p:nvPr/>
        </p:nvSpPr>
        <p:spPr>
          <a:xfrm>
            <a:off x="3379723" y="4399341"/>
            <a:ext cx="1176867" cy="1477328"/>
          </a:xfrm>
          <a:prstGeom prst="rect">
            <a:avLst/>
          </a:prstGeom>
        </p:spPr>
        <p:txBody>
          <a:bodyPr vert="horz" wrap="square" lIns="0" tIns="0" rIns="0" bIns="0" rtlCol="0">
            <a:spAutoFit/>
          </a:bodyPr>
          <a:lstStyle/>
          <a:p>
            <a:pPr marL="16933" marR="6773">
              <a:buFont typeface="Arial"/>
              <a:buChar char="-"/>
              <a:tabLst>
                <a:tab pos="141390" algn="l"/>
              </a:tabLst>
            </a:pPr>
            <a:r>
              <a:rPr sz="1600" u="sng">
                <a:solidFill>
                  <a:srgbClr val="0462C1"/>
                </a:solidFill>
                <a:latin typeface="+mj-lt"/>
                <a:cs typeface="Arial"/>
                <a:hlinkClick r:id="rId5"/>
              </a:rPr>
              <a:t>C</a:t>
            </a:r>
            <a:r>
              <a:rPr sz="1600" u="sng" spc="-7">
                <a:solidFill>
                  <a:srgbClr val="0462C1"/>
                </a:solidFill>
                <a:latin typeface="+mj-lt"/>
                <a:cs typeface="Arial"/>
                <a:hlinkClick r:id="rId5"/>
              </a:rPr>
              <a:t>H</a:t>
            </a:r>
            <a:r>
              <a:rPr sz="1600" u="sng">
                <a:solidFill>
                  <a:srgbClr val="0462C1"/>
                </a:solidFill>
                <a:latin typeface="+mj-lt"/>
                <a:cs typeface="Arial"/>
                <a:hlinkClick r:id="rId5"/>
              </a:rPr>
              <a:t>IPS </a:t>
            </a:r>
            <a:r>
              <a:rPr sz="1600" u="sng" spc="7">
                <a:solidFill>
                  <a:srgbClr val="0462C1"/>
                </a:solidFill>
                <a:latin typeface="+mj-lt"/>
                <a:cs typeface="Arial"/>
                <a:hlinkClick r:id="rId5"/>
              </a:rPr>
              <a:t>a</a:t>
            </a:r>
            <a:r>
              <a:rPr sz="1600" u="sng">
                <a:solidFill>
                  <a:srgbClr val="0462C1"/>
                </a:solidFill>
                <a:latin typeface="+mj-lt"/>
                <a:cs typeface="Arial"/>
                <a:hlinkClick r:id="rId5"/>
              </a:rPr>
              <a:t>nd</a:t>
            </a:r>
            <a:r>
              <a:rPr sz="1600">
                <a:solidFill>
                  <a:srgbClr val="0462C1"/>
                </a:solidFill>
                <a:latin typeface="+mj-lt"/>
                <a:cs typeface="Arial"/>
                <a:hlinkClick r:id="rId5"/>
              </a:rPr>
              <a:t> </a:t>
            </a:r>
            <a:r>
              <a:rPr sz="1600" u="sng">
                <a:solidFill>
                  <a:srgbClr val="0462C1"/>
                </a:solidFill>
                <a:latin typeface="+mj-lt"/>
                <a:cs typeface="Arial"/>
                <a:hlinkClick r:id="rId5"/>
              </a:rPr>
              <a:t>Scie</a:t>
            </a:r>
            <a:r>
              <a:rPr sz="1600" u="sng" spc="7">
                <a:solidFill>
                  <a:srgbClr val="0462C1"/>
                </a:solidFill>
                <a:latin typeface="+mj-lt"/>
                <a:cs typeface="Arial"/>
                <a:hlinkClick r:id="rId5"/>
              </a:rPr>
              <a:t>n</a:t>
            </a:r>
            <a:r>
              <a:rPr sz="1600" u="sng">
                <a:solidFill>
                  <a:srgbClr val="0462C1"/>
                </a:solidFill>
                <a:latin typeface="+mj-lt"/>
                <a:cs typeface="Arial"/>
                <a:hlinkClick r:id="rId5"/>
              </a:rPr>
              <a:t>ce</a:t>
            </a:r>
            <a:r>
              <a:rPr sz="1600" u="sng" spc="-120">
                <a:solidFill>
                  <a:srgbClr val="0462C1"/>
                </a:solidFill>
                <a:latin typeface="+mj-lt"/>
                <a:cs typeface="Arial"/>
                <a:hlinkClick r:id="rId5"/>
              </a:rPr>
              <a:t> </a:t>
            </a:r>
            <a:r>
              <a:rPr sz="1600" u="sng">
                <a:solidFill>
                  <a:srgbClr val="0462C1"/>
                </a:solidFill>
                <a:latin typeface="+mj-lt"/>
                <a:cs typeface="Arial"/>
                <a:hlinkClick r:id="rId5"/>
              </a:rPr>
              <a:t>Act</a:t>
            </a:r>
            <a:endParaRPr sz="1600">
              <a:latin typeface="+mj-lt"/>
              <a:cs typeface="Arial"/>
            </a:endParaRPr>
          </a:p>
          <a:p>
            <a:pPr marL="16933" marR="199808">
              <a:buFont typeface="Arial"/>
              <a:buChar char="-"/>
              <a:tabLst>
                <a:tab pos="84665" algn="l"/>
              </a:tabLst>
            </a:pPr>
            <a:r>
              <a:rPr sz="1600" u="sng">
                <a:solidFill>
                  <a:srgbClr val="0462C1"/>
                </a:solidFill>
                <a:latin typeface="+mj-lt"/>
                <a:cs typeface="Arial"/>
                <a:hlinkClick r:id="rId6"/>
              </a:rPr>
              <a:t>D</a:t>
            </a:r>
            <a:r>
              <a:rPr sz="1600" u="sng" spc="-13">
                <a:solidFill>
                  <a:srgbClr val="0462C1"/>
                </a:solidFill>
                <a:latin typeface="+mj-lt"/>
                <a:cs typeface="Arial"/>
                <a:hlinkClick r:id="rId6"/>
              </a:rPr>
              <a:t>r</a:t>
            </a:r>
            <a:r>
              <a:rPr sz="1600" u="sng">
                <a:solidFill>
                  <a:srgbClr val="0462C1"/>
                </a:solidFill>
                <a:latin typeface="+mj-lt"/>
                <a:cs typeface="Arial"/>
                <a:hlinkClick r:id="rId6"/>
              </a:rPr>
              <a:t>a</a:t>
            </a:r>
            <a:r>
              <a:rPr sz="1600" u="sng" spc="13">
                <a:solidFill>
                  <a:srgbClr val="0462C1"/>
                </a:solidFill>
                <a:latin typeface="+mj-lt"/>
                <a:cs typeface="Arial"/>
                <a:hlinkClick r:id="rId6"/>
              </a:rPr>
              <a:t>f</a:t>
            </a:r>
            <a:r>
              <a:rPr sz="1600" u="sng">
                <a:solidFill>
                  <a:srgbClr val="0462C1"/>
                </a:solidFill>
                <a:latin typeface="+mj-lt"/>
                <a:cs typeface="Arial"/>
                <a:hlinkClick r:id="rId6"/>
              </a:rPr>
              <a:t>t</a:t>
            </a:r>
            <a:r>
              <a:rPr sz="1600">
                <a:solidFill>
                  <a:srgbClr val="0462C1"/>
                </a:solidFill>
                <a:latin typeface="+mj-lt"/>
                <a:cs typeface="Arial"/>
                <a:hlinkClick r:id="rId6"/>
              </a:rPr>
              <a:t> </a:t>
            </a:r>
            <a:r>
              <a:rPr sz="1600" u="sng">
                <a:solidFill>
                  <a:srgbClr val="0462C1"/>
                </a:solidFill>
                <a:latin typeface="+mj-lt"/>
                <a:cs typeface="Arial"/>
                <a:hlinkClick r:id="rId6"/>
              </a:rPr>
              <a:t>Co</a:t>
            </a:r>
            <a:r>
              <a:rPr sz="1600" u="sng" spc="7">
                <a:solidFill>
                  <a:srgbClr val="0462C1"/>
                </a:solidFill>
                <a:latin typeface="+mj-lt"/>
                <a:cs typeface="Arial"/>
                <a:hlinkClick r:id="rId6"/>
              </a:rPr>
              <a:t>mm</a:t>
            </a:r>
            <a:r>
              <a:rPr sz="1600" u="sng">
                <a:solidFill>
                  <a:srgbClr val="0462C1"/>
                </a:solidFill>
                <a:latin typeface="+mj-lt"/>
                <a:cs typeface="Arial"/>
                <a:hlinkClick r:id="rId6"/>
              </a:rPr>
              <a:t>on</a:t>
            </a:r>
            <a:r>
              <a:rPr sz="1600">
                <a:solidFill>
                  <a:srgbClr val="0462C1"/>
                </a:solidFill>
                <a:latin typeface="+mj-lt"/>
                <a:cs typeface="Arial"/>
                <a:hlinkClick r:id="rId6"/>
              </a:rPr>
              <a:t> </a:t>
            </a:r>
            <a:r>
              <a:rPr sz="1600" u="sng">
                <a:solidFill>
                  <a:srgbClr val="0462C1"/>
                </a:solidFill>
                <a:latin typeface="+mj-lt"/>
                <a:cs typeface="Arial"/>
                <a:hlinkClick r:id="rId6"/>
              </a:rPr>
              <a:t>D</a:t>
            </a:r>
            <a:r>
              <a:rPr sz="1600" u="sng" spc="-7">
                <a:solidFill>
                  <a:srgbClr val="0462C1"/>
                </a:solidFill>
                <a:latin typeface="+mj-lt"/>
                <a:cs typeface="Arial"/>
                <a:hlinkClick r:id="rId6"/>
              </a:rPr>
              <a:t>i</a:t>
            </a:r>
            <a:r>
              <a:rPr sz="1600" u="sng">
                <a:solidFill>
                  <a:srgbClr val="0462C1"/>
                </a:solidFill>
                <a:latin typeface="+mj-lt"/>
                <a:cs typeface="Arial"/>
                <a:hlinkClick r:id="rId6"/>
              </a:rPr>
              <a:t>sclos</a:t>
            </a:r>
            <a:r>
              <a:rPr sz="1600" u="sng" spc="7">
                <a:solidFill>
                  <a:srgbClr val="0462C1"/>
                </a:solidFill>
                <a:latin typeface="+mj-lt"/>
                <a:cs typeface="Arial"/>
                <a:hlinkClick r:id="rId6"/>
              </a:rPr>
              <a:t>u</a:t>
            </a:r>
            <a:r>
              <a:rPr sz="1600" u="sng">
                <a:solidFill>
                  <a:srgbClr val="0462C1"/>
                </a:solidFill>
                <a:latin typeface="+mj-lt"/>
                <a:cs typeface="Arial"/>
                <a:hlinkClick r:id="rId6"/>
              </a:rPr>
              <a:t>re</a:t>
            </a:r>
            <a:r>
              <a:rPr sz="1600">
                <a:solidFill>
                  <a:srgbClr val="0462C1"/>
                </a:solidFill>
                <a:latin typeface="+mj-lt"/>
                <a:cs typeface="Arial"/>
                <a:hlinkClick r:id="rId6"/>
              </a:rPr>
              <a:t> </a:t>
            </a:r>
            <a:r>
              <a:rPr sz="1600" u="sng">
                <a:solidFill>
                  <a:srgbClr val="0462C1"/>
                </a:solidFill>
                <a:latin typeface="+mj-lt"/>
                <a:cs typeface="Arial"/>
                <a:hlinkClick r:id="rId6"/>
              </a:rPr>
              <a:t>Forms</a:t>
            </a:r>
            <a:endParaRPr sz="1600">
              <a:latin typeface="+mj-lt"/>
              <a:cs typeface="Arial"/>
            </a:endParaRPr>
          </a:p>
        </p:txBody>
      </p:sp>
      <p:sp>
        <p:nvSpPr>
          <p:cNvPr id="25" name="object 13">
            <a:extLst>
              <a:ext uri="{FF2B5EF4-FFF2-40B4-BE49-F238E27FC236}">
                <a16:creationId xmlns:a16="http://schemas.microsoft.com/office/drawing/2014/main" id="{74884109-D46F-F890-DEC1-BD1CDE3D1440}"/>
              </a:ext>
            </a:extLst>
          </p:cNvPr>
          <p:cNvSpPr txBox="1"/>
          <p:nvPr/>
        </p:nvSpPr>
        <p:spPr>
          <a:xfrm>
            <a:off x="4298189" y="1483082"/>
            <a:ext cx="476673" cy="246221"/>
          </a:xfrm>
          <a:prstGeom prst="rect">
            <a:avLst/>
          </a:prstGeom>
        </p:spPr>
        <p:txBody>
          <a:bodyPr vert="horz" wrap="square" lIns="0" tIns="0" rIns="0" bIns="0" rtlCol="0">
            <a:spAutoFit/>
          </a:bodyPr>
          <a:lstStyle/>
          <a:p>
            <a:pPr marL="16933"/>
            <a:r>
              <a:rPr sz="1600">
                <a:solidFill>
                  <a:srgbClr val="0462C1"/>
                </a:solidFill>
                <a:latin typeface="+mj-lt"/>
                <a:cs typeface="Arial"/>
                <a:hlinkClick r:id="rId7"/>
              </a:rPr>
              <a:t>D</a:t>
            </a:r>
            <a:r>
              <a:rPr sz="1600" spc="-13">
                <a:solidFill>
                  <a:srgbClr val="0462C1"/>
                </a:solidFill>
                <a:latin typeface="+mj-lt"/>
                <a:cs typeface="Arial"/>
                <a:hlinkClick r:id="rId7"/>
              </a:rPr>
              <a:t>r</a:t>
            </a:r>
            <a:r>
              <a:rPr sz="1600">
                <a:solidFill>
                  <a:srgbClr val="0462C1"/>
                </a:solidFill>
                <a:latin typeface="+mj-lt"/>
                <a:cs typeface="Arial"/>
                <a:hlinkClick r:id="rId7"/>
              </a:rPr>
              <a:t>a</a:t>
            </a:r>
            <a:r>
              <a:rPr sz="1600" spc="13">
                <a:solidFill>
                  <a:srgbClr val="0462C1"/>
                </a:solidFill>
                <a:latin typeface="+mj-lt"/>
                <a:cs typeface="Arial"/>
                <a:hlinkClick r:id="rId7"/>
              </a:rPr>
              <a:t>f</a:t>
            </a:r>
            <a:r>
              <a:rPr sz="1600">
                <a:solidFill>
                  <a:srgbClr val="0462C1"/>
                </a:solidFill>
                <a:latin typeface="+mj-lt"/>
                <a:cs typeface="Arial"/>
                <a:hlinkClick r:id="rId7"/>
              </a:rPr>
              <a:t>t</a:t>
            </a:r>
            <a:endParaRPr sz="1600">
              <a:latin typeface="+mj-lt"/>
              <a:cs typeface="Arial"/>
            </a:endParaRPr>
          </a:p>
        </p:txBody>
      </p:sp>
      <p:sp>
        <p:nvSpPr>
          <p:cNvPr id="27" name="object 15">
            <a:extLst>
              <a:ext uri="{FF2B5EF4-FFF2-40B4-BE49-F238E27FC236}">
                <a16:creationId xmlns:a16="http://schemas.microsoft.com/office/drawing/2014/main" id="{7ED62A11-0569-2D6F-274E-F18563EF5F85}"/>
              </a:ext>
            </a:extLst>
          </p:cNvPr>
          <p:cNvSpPr txBox="1"/>
          <p:nvPr/>
        </p:nvSpPr>
        <p:spPr>
          <a:xfrm>
            <a:off x="4298189" y="1726922"/>
            <a:ext cx="905087" cy="246221"/>
          </a:xfrm>
          <a:prstGeom prst="rect">
            <a:avLst/>
          </a:prstGeom>
        </p:spPr>
        <p:txBody>
          <a:bodyPr vert="horz" wrap="square" lIns="0" tIns="0" rIns="0" bIns="0" rtlCol="0">
            <a:spAutoFit/>
          </a:bodyPr>
          <a:lstStyle/>
          <a:p>
            <a:pPr marL="16933"/>
            <a:r>
              <a:rPr sz="1600">
                <a:solidFill>
                  <a:srgbClr val="0462C1"/>
                </a:solidFill>
                <a:latin typeface="+mj-lt"/>
                <a:cs typeface="Arial"/>
                <a:hlinkClick r:id="rId7"/>
              </a:rPr>
              <a:t>Res</a:t>
            </a:r>
            <a:r>
              <a:rPr sz="1600" spc="7">
                <a:solidFill>
                  <a:srgbClr val="0462C1"/>
                </a:solidFill>
                <a:latin typeface="+mj-lt"/>
                <a:cs typeface="Arial"/>
                <a:hlinkClick r:id="rId7"/>
              </a:rPr>
              <a:t>e</a:t>
            </a:r>
            <a:r>
              <a:rPr sz="1600">
                <a:solidFill>
                  <a:srgbClr val="0462C1"/>
                </a:solidFill>
                <a:latin typeface="+mj-lt"/>
                <a:cs typeface="Arial"/>
                <a:hlinkClick r:id="rId7"/>
              </a:rPr>
              <a:t>arch</a:t>
            </a:r>
            <a:endParaRPr sz="1600">
              <a:latin typeface="+mj-lt"/>
              <a:cs typeface="Arial"/>
            </a:endParaRPr>
          </a:p>
        </p:txBody>
      </p:sp>
      <p:sp>
        <p:nvSpPr>
          <p:cNvPr id="29" name="object 17">
            <a:extLst>
              <a:ext uri="{FF2B5EF4-FFF2-40B4-BE49-F238E27FC236}">
                <a16:creationId xmlns:a16="http://schemas.microsoft.com/office/drawing/2014/main" id="{219CB869-92B0-8C70-DC87-729D2D3AA7DE}"/>
              </a:ext>
            </a:extLst>
          </p:cNvPr>
          <p:cNvSpPr txBox="1"/>
          <p:nvPr/>
        </p:nvSpPr>
        <p:spPr>
          <a:xfrm>
            <a:off x="4298188" y="1970762"/>
            <a:ext cx="768773" cy="246221"/>
          </a:xfrm>
          <a:prstGeom prst="rect">
            <a:avLst/>
          </a:prstGeom>
        </p:spPr>
        <p:txBody>
          <a:bodyPr vert="horz" wrap="square" lIns="0" tIns="0" rIns="0" bIns="0" rtlCol="0">
            <a:spAutoFit/>
          </a:bodyPr>
          <a:lstStyle/>
          <a:p>
            <a:pPr marL="16933"/>
            <a:r>
              <a:rPr sz="1600">
                <a:solidFill>
                  <a:srgbClr val="0462C1"/>
                </a:solidFill>
                <a:latin typeface="+mj-lt"/>
                <a:cs typeface="Arial"/>
                <a:hlinkClick r:id="rId7"/>
              </a:rPr>
              <a:t>Secur</a:t>
            </a:r>
            <a:r>
              <a:rPr sz="1600" spc="-13">
                <a:solidFill>
                  <a:srgbClr val="0462C1"/>
                </a:solidFill>
                <a:latin typeface="+mj-lt"/>
                <a:cs typeface="Arial"/>
                <a:hlinkClick r:id="rId7"/>
              </a:rPr>
              <a:t>i</a:t>
            </a:r>
            <a:r>
              <a:rPr sz="1600">
                <a:solidFill>
                  <a:srgbClr val="0462C1"/>
                </a:solidFill>
                <a:latin typeface="+mj-lt"/>
                <a:cs typeface="Arial"/>
                <a:hlinkClick r:id="rId7"/>
              </a:rPr>
              <a:t>ty</a:t>
            </a:r>
            <a:endParaRPr sz="1600">
              <a:latin typeface="+mj-lt"/>
              <a:cs typeface="Arial"/>
            </a:endParaRPr>
          </a:p>
        </p:txBody>
      </p:sp>
      <p:sp>
        <p:nvSpPr>
          <p:cNvPr id="31" name="object 19">
            <a:extLst>
              <a:ext uri="{FF2B5EF4-FFF2-40B4-BE49-F238E27FC236}">
                <a16:creationId xmlns:a16="http://schemas.microsoft.com/office/drawing/2014/main" id="{A7753FB2-1DBC-FFD2-245C-B438A52C2AC6}"/>
              </a:ext>
            </a:extLst>
          </p:cNvPr>
          <p:cNvSpPr txBox="1"/>
          <p:nvPr/>
        </p:nvSpPr>
        <p:spPr>
          <a:xfrm>
            <a:off x="4298188" y="2214273"/>
            <a:ext cx="812800" cy="246221"/>
          </a:xfrm>
          <a:prstGeom prst="rect">
            <a:avLst/>
          </a:prstGeom>
        </p:spPr>
        <p:txBody>
          <a:bodyPr vert="horz" wrap="square" lIns="0" tIns="0" rIns="0" bIns="0" rtlCol="0">
            <a:spAutoFit/>
          </a:bodyPr>
          <a:lstStyle/>
          <a:p>
            <a:pPr marL="16933"/>
            <a:r>
              <a:rPr sz="1600">
                <a:solidFill>
                  <a:srgbClr val="0462C1"/>
                </a:solidFill>
                <a:latin typeface="+mj-lt"/>
                <a:cs typeface="Arial"/>
                <a:hlinkClick r:id="rId7"/>
              </a:rPr>
              <a:t>Pro</a:t>
            </a:r>
            <a:r>
              <a:rPr sz="1600" spc="-13">
                <a:solidFill>
                  <a:srgbClr val="0462C1"/>
                </a:solidFill>
                <a:latin typeface="+mj-lt"/>
                <a:cs typeface="Arial"/>
                <a:hlinkClick r:id="rId7"/>
              </a:rPr>
              <a:t>g</a:t>
            </a:r>
            <a:r>
              <a:rPr sz="1600" spc="-7">
                <a:solidFill>
                  <a:srgbClr val="0462C1"/>
                </a:solidFill>
                <a:latin typeface="+mj-lt"/>
                <a:cs typeface="Arial"/>
                <a:hlinkClick r:id="rId7"/>
              </a:rPr>
              <a:t>r</a:t>
            </a:r>
            <a:r>
              <a:rPr sz="1600">
                <a:solidFill>
                  <a:srgbClr val="0462C1"/>
                </a:solidFill>
                <a:latin typeface="+mj-lt"/>
                <a:cs typeface="Arial"/>
                <a:hlinkClick r:id="rId7"/>
              </a:rPr>
              <a:t>am</a:t>
            </a:r>
            <a:endParaRPr sz="1600">
              <a:latin typeface="+mj-lt"/>
              <a:cs typeface="Arial"/>
            </a:endParaRPr>
          </a:p>
        </p:txBody>
      </p:sp>
      <p:sp>
        <p:nvSpPr>
          <p:cNvPr id="32" name="object 20">
            <a:extLst>
              <a:ext uri="{FF2B5EF4-FFF2-40B4-BE49-F238E27FC236}">
                <a16:creationId xmlns:a16="http://schemas.microsoft.com/office/drawing/2014/main" id="{E6B4DE61-4FA8-D508-BFA7-2BA7485A47AD}"/>
              </a:ext>
            </a:extLst>
          </p:cNvPr>
          <p:cNvSpPr txBox="1"/>
          <p:nvPr/>
        </p:nvSpPr>
        <p:spPr>
          <a:xfrm>
            <a:off x="4298188" y="2458781"/>
            <a:ext cx="1298787" cy="492443"/>
          </a:xfrm>
          <a:prstGeom prst="rect">
            <a:avLst/>
          </a:prstGeom>
        </p:spPr>
        <p:txBody>
          <a:bodyPr vert="horz" wrap="square" lIns="0" tIns="0" rIns="0" bIns="0" rtlCol="0">
            <a:spAutoFit/>
          </a:bodyPr>
          <a:lstStyle/>
          <a:p>
            <a:pPr marL="16933" marR="6773"/>
            <a:r>
              <a:rPr sz="1600" u="sng">
                <a:solidFill>
                  <a:srgbClr val="0462C1"/>
                </a:solidFill>
                <a:latin typeface="+mj-lt"/>
                <a:cs typeface="Arial"/>
                <a:hlinkClick r:id="rId7"/>
              </a:rPr>
              <a:t>St</a:t>
            </a:r>
            <a:r>
              <a:rPr sz="1600" u="sng" spc="7">
                <a:solidFill>
                  <a:srgbClr val="0462C1"/>
                </a:solidFill>
                <a:latin typeface="+mj-lt"/>
                <a:cs typeface="Arial"/>
                <a:hlinkClick r:id="rId7"/>
              </a:rPr>
              <a:t>a</a:t>
            </a:r>
            <a:r>
              <a:rPr sz="1600" u="sng">
                <a:solidFill>
                  <a:srgbClr val="0462C1"/>
                </a:solidFill>
                <a:latin typeface="+mj-lt"/>
                <a:cs typeface="Arial"/>
                <a:hlinkClick r:id="rId7"/>
              </a:rPr>
              <a:t>ndard</a:t>
            </a:r>
            <a:r>
              <a:rPr sz="1600">
                <a:solidFill>
                  <a:srgbClr val="0462C1"/>
                </a:solidFill>
                <a:latin typeface="+mj-lt"/>
                <a:cs typeface="Arial"/>
                <a:hlinkClick r:id="rId7"/>
              </a:rPr>
              <a:t> </a:t>
            </a:r>
            <a:r>
              <a:rPr sz="1600" u="sng">
                <a:solidFill>
                  <a:srgbClr val="0462C1"/>
                </a:solidFill>
                <a:latin typeface="+mj-lt"/>
                <a:cs typeface="Arial"/>
                <a:hlinkClick r:id="rId7"/>
              </a:rPr>
              <a:t>Re</a:t>
            </a:r>
            <a:r>
              <a:rPr sz="1600" u="sng" spc="-7">
                <a:solidFill>
                  <a:srgbClr val="0462C1"/>
                </a:solidFill>
                <a:latin typeface="+mj-lt"/>
                <a:cs typeface="Arial"/>
                <a:hlinkClick r:id="rId7"/>
              </a:rPr>
              <a:t>q</a:t>
            </a:r>
            <a:r>
              <a:rPr sz="1600" u="sng">
                <a:solidFill>
                  <a:srgbClr val="0462C1"/>
                </a:solidFill>
                <a:latin typeface="+mj-lt"/>
                <a:cs typeface="Arial"/>
                <a:hlinkClick r:id="rId7"/>
              </a:rPr>
              <a:t>ui</a:t>
            </a:r>
            <a:r>
              <a:rPr sz="1600" u="sng" spc="-13">
                <a:solidFill>
                  <a:srgbClr val="0462C1"/>
                </a:solidFill>
                <a:latin typeface="+mj-lt"/>
                <a:cs typeface="Arial"/>
                <a:hlinkClick r:id="rId7"/>
              </a:rPr>
              <a:t>r</a:t>
            </a:r>
            <a:r>
              <a:rPr sz="1600" u="sng">
                <a:solidFill>
                  <a:srgbClr val="0462C1"/>
                </a:solidFill>
                <a:latin typeface="+mj-lt"/>
                <a:cs typeface="Arial"/>
                <a:hlinkClick r:id="rId7"/>
              </a:rPr>
              <a:t>e</a:t>
            </a:r>
            <a:r>
              <a:rPr sz="1600" u="sng" spc="7">
                <a:solidFill>
                  <a:srgbClr val="0462C1"/>
                </a:solidFill>
                <a:latin typeface="+mj-lt"/>
                <a:cs typeface="Arial"/>
                <a:hlinkClick r:id="rId7"/>
              </a:rPr>
              <a:t>m</a:t>
            </a:r>
            <a:r>
              <a:rPr sz="1600" u="sng" spc="-13">
                <a:solidFill>
                  <a:srgbClr val="0462C1"/>
                </a:solidFill>
                <a:latin typeface="+mj-lt"/>
                <a:cs typeface="Arial"/>
                <a:hlinkClick r:id="rId7"/>
              </a:rPr>
              <a:t>e</a:t>
            </a:r>
            <a:r>
              <a:rPr sz="1600" u="sng">
                <a:solidFill>
                  <a:srgbClr val="0462C1"/>
                </a:solidFill>
                <a:latin typeface="+mj-lt"/>
                <a:cs typeface="Arial"/>
                <a:hlinkClick r:id="rId7"/>
              </a:rPr>
              <a:t>nts</a:t>
            </a:r>
            <a:endParaRPr sz="1600">
              <a:latin typeface="+mj-lt"/>
              <a:cs typeface="Arial"/>
            </a:endParaRPr>
          </a:p>
        </p:txBody>
      </p:sp>
      <p:sp>
        <p:nvSpPr>
          <p:cNvPr id="34" name="object 22">
            <a:extLst>
              <a:ext uri="{FF2B5EF4-FFF2-40B4-BE49-F238E27FC236}">
                <a16:creationId xmlns:a16="http://schemas.microsoft.com/office/drawing/2014/main" id="{FF8387F0-0458-9F84-11D6-A05C76591C3E}"/>
              </a:ext>
            </a:extLst>
          </p:cNvPr>
          <p:cNvSpPr txBox="1"/>
          <p:nvPr/>
        </p:nvSpPr>
        <p:spPr>
          <a:xfrm>
            <a:off x="6084403" y="1934186"/>
            <a:ext cx="474980" cy="246221"/>
          </a:xfrm>
          <a:prstGeom prst="rect">
            <a:avLst/>
          </a:prstGeom>
        </p:spPr>
        <p:txBody>
          <a:bodyPr vert="horz" wrap="square" lIns="0" tIns="0" rIns="0" bIns="0" rtlCol="0">
            <a:spAutoFit/>
          </a:bodyPr>
          <a:lstStyle/>
          <a:p>
            <a:pPr marL="16933"/>
            <a:r>
              <a:rPr sz="1600">
                <a:solidFill>
                  <a:srgbClr val="0462C1"/>
                </a:solidFill>
                <a:latin typeface="+mj-lt"/>
                <a:cs typeface="Arial"/>
                <a:hlinkClick r:id="rId8"/>
              </a:rPr>
              <a:t>F</a:t>
            </a:r>
            <a:r>
              <a:rPr sz="1600" spc="-7">
                <a:solidFill>
                  <a:srgbClr val="0462C1"/>
                </a:solidFill>
                <a:latin typeface="+mj-lt"/>
                <a:cs typeface="Arial"/>
                <a:hlinkClick r:id="rId8"/>
              </a:rPr>
              <a:t>i</a:t>
            </a:r>
            <a:r>
              <a:rPr sz="1600">
                <a:solidFill>
                  <a:srgbClr val="0462C1"/>
                </a:solidFill>
                <a:latin typeface="+mj-lt"/>
                <a:cs typeface="Arial"/>
                <a:hlinkClick r:id="rId8"/>
              </a:rPr>
              <a:t>nal</a:t>
            </a:r>
            <a:endParaRPr sz="1600">
              <a:latin typeface="+mj-lt"/>
              <a:cs typeface="Arial"/>
            </a:endParaRPr>
          </a:p>
        </p:txBody>
      </p:sp>
      <p:sp>
        <p:nvSpPr>
          <p:cNvPr id="36" name="object 24">
            <a:extLst>
              <a:ext uri="{FF2B5EF4-FFF2-40B4-BE49-F238E27FC236}">
                <a16:creationId xmlns:a16="http://schemas.microsoft.com/office/drawing/2014/main" id="{3776E407-EC14-C158-D21B-63A84C93D510}"/>
              </a:ext>
            </a:extLst>
          </p:cNvPr>
          <p:cNvSpPr txBox="1"/>
          <p:nvPr/>
        </p:nvSpPr>
        <p:spPr>
          <a:xfrm>
            <a:off x="6084402" y="2178025"/>
            <a:ext cx="861907" cy="246221"/>
          </a:xfrm>
          <a:prstGeom prst="rect">
            <a:avLst/>
          </a:prstGeom>
        </p:spPr>
        <p:txBody>
          <a:bodyPr vert="horz" wrap="square" lIns="0" tIns="0" rIns="0" bIns="0" rtlCol="0">
            <a:spAutoFit/>
          </a:bodyPr>
          <a:lstStyle/>
          <a:p>
            <a:pPr marL="16933"/>
            <a:r>
              <a:rPr sz="1600">
                <a:solidFill>
                  <a:srgbClr val="0462C1"/>
                </a:solidFill>
                <a:latin typeface="+mj-lt"/>
                <a:cs typeface="Arial"/>
                <a:hlinkClick r:id="rId8"/>
              </a:rPr>
              <a:t>Co</a:t>
            </a:r>
            <a:r>
              <a:rPr sz="1600" spc="7">
                <a:solidFill>
                  <a:srgbClr val="0462C1"/>
                </a:solidFill>
                <a:latin typeface="+mj-lt"/>
                <a:cs typeface="Arial"/>
                <a:hlinkClick r:id="rId8"/>
              </a:rPr>
              <a:t>mm</a:t>
            </a:r>
            <a:r>
              <a:rPr sz="1600">
                <a:solidFill>
                  <a:srgbClr val="0462C1"/>
                </a:solidFill>
                <a:latin typeface="+mj-lt"/>
                <a:cs typeface="Arial"/>
                <a:hlinkClick r:id="rId8"/>
              </a:rPr>
              <a:t>on</a:t>
            </a:r>
            <a:endParaRPr sz="1600">
              <a:latin typeface="+mj-lt"/>
              <a:cs typeface="Arial"/>
            </a:endParaRPr>
          </a:p>
        </p:txBody>
      </p:sp>
      <p:sp>
        <p:nvSpPr>
          <p:cNvPr id="38" name="object 26">
            <a:extLst>
              <a:ext uri="{FF2B5EF4-FFF2-40B4-BE49-F238E27FC236}">
                <a16:creationId xmlns:a16="http://schemas.microsoft.com/office/drawing/2014/main" id="{FDBA393D-7EB1-A562-2F6D-8CC298326809}"/>
              </a:ext>
            </a:extLst>
          </p:cNvPr>
          <p:cNvSpPr txBox="1"/>
          <p:nvPr/>
        </p:nvSpPr>
        <p:spPr>
          <a:xfrm>
            <a:off x="6084403" y="2422205"/>
            <a:ext cx="982980" cy="246221"/>
          </a:xfrm>
          <a:prstGeom prst="rect">
            <a:avLst/>
          </a:prstGeom>
        </p:spPr>
        <p:txBody>
          <a:bodyPr vert="horz" wrap="square" lIns="0" tIns="0" rIns="0" bIns="0" rtlCol="0">
            <a:spAutoFit/>
          </a:bodyPr>
          <a:lstStyle/>
          <a:p>
            <a:pPr marL="16933"/>
            <a:r>
              <a:rPr sz="1600">
                <a:solidFill>
                  <a:srgbClr val="0462C1"/>
                </a:solidFill>
                <a:latin typeface="+mj-lt"/>
                <a:cs typeface="Arial"/>
                <a:hlinkClick r:id="rId8"/>
              </a:rPr>
              <a:t>D</a:t>
            </a:r>
            <a:r>
              <a:rPr sz="1600" spc="-7">
                <a:solidFill>
                  <a:srgbClr val="0462C1"/>
                </a:solidFill>
                <a:latin typeface="+mj-lt"/>
                <a:cs typeface="Arial"/>
                <a:hlinkClick r:id="rId8"/>
              </a:rPr>
              <a:t>i</a:t>
            </a:r>
            <a:r>
              <a:rPr sz="1600">
                <a:solidFill>
                  <a:srgbClr val="0462C1"/>
                </a:solidFill>
                <a:latin typeface="+mj-lt"/>
                <a:cs typeface="Arial"/>
                <a:hlinkClick r:id="rId8"/>
              </a:rPr>
              <a:t>sclos</a:t>
            </a:r>
            <a:r>
              <a:rPr sz="1600" spc="7">
                <a:solidFill>
                  <a:srgbClr val="0462C1"/>
                </a:solidFill>
                <a:latin typeface="+mj-lt"/>
                <a:cs typeface="Arial"/>
                <a:hlinkClick r:id="rId8"/>
              </a:rPr>
              <a:t>u</a:t>
            </a:r>
            <a:r>
              <a:rPr sz="1600">
                <a:solidFill>
                  <a:srgbClr val="0462C1"/>
                </a:solidFill>
                <a:latin typeface="+mj-lt"/>
                <a:cs typeface="Arial"/>
                <a:hlinkClick r:id="rId8"/>
              </a:rPr>
              <a:t>re</a:t>
            </a:r>
            <a:endParaRPr sz="1600">
              <a:latin typeface="+mj-lt"/>
              <a:cs typeface="Arial"/>
            </a:endParaRPr>
          </a:p>
        </p:txBody>
      </p:sp>
      <p:sp>
        <p:nvSpPr>
          <p:cNvPr id="39" name="object 27">
            <a:extLst>
              <a:ext uri="{FF2B5EF4-FFF2-40B4-BE49-F238E27FC236}">
                <a16:creationId xmlns:a16="http://schemas.microsoft.com/office/drawing/2014/main" id="{ED2DA2E9-E27F-EC5A-0C8F-501BF5DCF4FC}"/>
              </a:ext>
            </a:extLst>
          </p:cNvPr>
          <p:cNvSpPr txBox="1"/>
          <p:nvPr/>
        </p:nvSpPr>
        <p:spPr>
          <a:xfrm>
            <a:off x="6084403" y="2666045"/>
            <a:ext cx="611293" cy="246221"/>
          </a:xfrm>
          <a:prstGeom prst="rect">
            <a:avLst/>
          </a:prstGeom>
        </p:spPr>
        <p:txBody>
          <a:bodyPr vert="horz" wrap="square" lIns="0" tIns="0" rIns="0" bIns="0" rtlCol="0">
            <a:spAutoFit/>
          </a:bodyPr>
          <a:lstStyle/>
          <a:p>
            <a:pPr marL="16933"/>
            <a:r>
              <a:rPr sz="1600">
                <a:solidFill>
                  <a:srgbClr val="0462C1"/>
                </a:solidFill>
                <a:latin typeface="+mj-lt"/>
                <a:cs typeface="Arial"/>
                <a:hlinkClick r:id="rId8"/>
              </a:rPr>
              <a:t>Forms</a:t>
            </a:r>
            <a:endParaRPr sz="1600">
              <a:latin typeface="+mj-lt"/>
              <a:cs typeface="Arial"/>
            </a:endParaRPr>
          </a:p>
        </p:txBody>
      </p:sp>
      <p:sp>
        <p:nvSpPr>
          <p:cNvPr id="41" name="object 29">
            <a:extLst>
              <a:ext uri="{FF2B5EF4-FFF2-40B4-BE49-F238E27FC236}">
                <a16:creationId xmlns:a16="http://schemas.microsoft.com/office/drawing/2014/main" id="{7440C4AD-7F71-6AB3-CE8E-B3AF9B4E0443}"/>
              </a:ext>
            </a:extLst>
          </p:cNvPr>
          <p:cNvSpPr/>
          <p:nvPr/>
        </p:nvSpPr>
        <p:spPr>
          <a:xfrm>
            <a:off x="2131567" y="4111198"/>
            <a:ext cx="0" cy="208280"/>
          </a:xfrm>
          <a:custGeom>
            <a:avLst/>
            <a:gdLst/>
            <a:ahLst/>
            <a:cxnLst/>
            <a:rect l="l" t="t" r="r" b="b"/>
            <a:pathLst>
              <a:path h="156210">
                <a:moveTo>
                  <a:pt x="0" y="0"/>
                </a:moveTo>
                <a:lnTo>
                  <a:pt x="0" y="155701"/>
                </a:lnTo>
              </a:path>
            </a:pathLst>
          </a:custGeom>
          <a:ln w="6096">
            <a:solidFill>
              <a:srgbClr val="3A3838"/>
            </a:solidFill>
          </a:ln>
        </p:spPr>
        <p:txBody>
          <a:bodyPr wrap="square" lIns="0" tIns="0" rIns="0" bIns="0" rtlCol="0"/>
          <a:lstStyle/>
          <a:p>
            <a:endParaRPr sz="2400">
              <a:latin typeface="+mj-lt"/>
            </a:endParaRPr>
          </a:p>
        </p:txBody>
      </p:sp>
      <p:sp>
        <p:nvSpPr>
          <p:cNvPr id="42" name="object 30">
            <a:extLst>
              <a:ext uri="{FF2B5EF4-FFF2-40B4-BE49-F238E27FC236}">
                <a16:creationId xmlns:a16="http://schemas.microsoft.com/office/drawing/2014/main" id="{6479504C-A944-F95E-DC4B-5526D35CBBB7}"/>
              </a:ext>
            </a:extLst>
          </p:cNvPr>
          <p:cNvSpPr/>
          <p:nvPr/>
        </p:nvSpPr>
        <p:spPr>
          <a:xfrm>
            <a:off x="3846576" y="4090878"/>
            <a:ext cx="0" cy="208280"/>
          </a:xfrm>
          <a:custGeom>
            <a:avLst/>
            <a:gdLst/>
            <a:ahLst/>
            <a:cxnLst/>
            <a:rect l="l" t="t" r="r" b="b"/>
            <a:pathLst>
              <a:path h="156210">
                <a:moveTo>
                  <a:pt x="0" y="0"/>
                </a:moveTo>
                <a:lnTo>
                  <a:pt x="0" y="155702"/>
                </a:lnTo>
              </a:path>
            </a:pathLst>
          </a:custGeom>
          <a:ln w="6096">
            <a:solidFill>
              <a:srgbClr val="3A3838"/>
            </a:solidFill>
          </a:ln>
        </p:spPr>
        <p:txBody>
          <a:bodyPr wrap="square" lIns="0" tIns="0" rIns="0" bIns="0" rtlCol="0"/>
          <a:lstStyle/>
          <a:p>
            <a:endParaRPr sz="2400">
              <a:latin typeface="+mj-lt"/>
            </a:endParaRPr>
          </a:p>
        </p:txBody>
      </p:sp>
      <p:sp>
        <p:nvSpPr>
          <p:cNvPr id="43" name="object 31">
            <a:extLst>
              <a:ext uri="{FF2B5EF4-FFF2-40B4-BE49-F238E27FC236}">
                <a16:creationId xmlns:a16="http://schemas.microsoft.com/office/drawing/2014/main" id="{2D1A972B-524C-F080-FC93-F21E537E3ACB}"/>
              </a:ext>
            </a:extLst>
          </p:cNvPr>
          <p:cNvSpPr/>
          <p:nvPr/>
        </p:nvSpPr>
        <p:spPr>
          <a:xfrm>
            <a:off x="7225792" y="4090878"/>
            <a:ext cx="0" cy="208280"/>
          </a:xfrm>
          <a:custGeom>
            <a:avLst/>
            <a:gdLst/>
            <a:ahLst/>
            <a:cxnLst/>
            <a:rect l="l" t="t" r="r" b="b"/>
            <a:pathLst>
              <a:path h="156210">
                <a:moveTo>
                  <a:pt x="0" y="0"/>
                </a:moveTo>
                <a:lnTo>
                  <a:pt x="0" y="155702"/>
                </a:lnTo>
              </a:path>
            </a:pathLst>
          </a:custGeom>
          <a:ln w="6096">
            <a:solidFill>
              <a:srgbClr val="3A3838"/>
            </a:solidFill>
          </a:ln>
        </p:spPr>
        <p:txBody>
          <a:bodyPr wrap="square" lIns="0" tIns="0" rIns="0" bIns="0" rtlCol="0"/>
          <a:lstStyle/>
          <a:p>
            <a:endParaRPr sz="2400">
              <a:latin typeface="+mj-lt"/>
            </a:endParaRPr>
          </a:p>
        </p:txBody>
      </p:sp>
      <p:sp>
        <p:nvSpPr>
          <p:cNvPr id="45" name="object 33">
            <a:extLst>
              <a:ext uri="{FF2B5EF4-FFF2-40B4-BE49-F238E27FC236}">
                <a16:creationId xmlns:a16="http://schemas.microsoft.com/office/drawing/2014/main" id="{73B997E1-516B-7646-0E41-C4BE98E9E6DE}"/>
              </a:ext>
            </a:extLst>
          </p:cNvPr>
          <p:cNvSpPr txBox="1"/>
          <p:nvPr/>
        </p:nvSpPr>
        <p:spPr>
          <a:xfrm>
            <a:off x="6860201" y="4346170"/>
            <a:ext cx="848360" cy="246221"/>
          </a:xfrm>
          <a:prstGeom prst="rect">
            <a:avLst/>
          </a:prstGeom>
        </p:spPr>
        <p:txBody>
          <a:bodyPr vert="horz" wrap="square" lIns="0" tIns="0" rIns="0" bIns="0" rtlCol="0">
            <a:spAutoFit/>
          </a:bodyPr>
          <a:lstStyle/>
          <a:p>
            <a:pPr marL="16933"/>
            <a:r>
              <a:rPr sz="1600">
                <a:latin typeface="+mj-lt"/>
                <a:cs typeface="Arial"/>
                <a:hlinkClick r:id="rId9"/>
              </a:rPr>
              <a:t>-</a:t>
            </a:r>
            <a:r>
              <a:rPr sz="1600" spc="-7">
                <a:latin typeface="+mj-lt"/>
                <a:cs typeface="Arial"/>
                <a:hlinkClick r:id="rId9"/>
              </a:rPr>
              <a:t> </a:t>
            </a:r>
            <a:r>
              <a:rPr sz="1600">
                <a:solidFill>
                  <a:srgbClr val="0462C1"/>
                </a:solidFill>
                <a:latin typeface="+mj-lt"/>
                <a:cs typeface="Arial"/>
                <a:hlinkClick r:id="rId9"/>
              </a:rPr>
              <a:t>Federal</a:t>
            </a:r>
            <a:endParaRPr sz="1600">
              <a:latin typeface="+mj-lt"/>
              <a:cs typeface="Arial"/>
            </a:endParaRPr>
          </a:p>
        </p:txBody>
      </p:sp>
      <p:sp>
        <p:nvSpPr>
          <p:cNvPr id="47" name="object 35">
            <a:extLst>
              <a:ext uri="{FF2B5EF4-FFF2-40B4-BE49-F238E27FC236}">
                <a16:creationId xmlns:a16="http://schemas.microsoft.com/office/drawing/2014/main" id="{1E814941-1139-0A36-A89B-2F4FBBBA466F}"/>
              </a:ext>
            </a:extLst>
          </p:cNvPr>
          <p:cNvSpPr txBox="1"/>
          <p:nvPr/>
        </p:nvSpPr>
        <p:spPr>
          <a:xfrm>
            <a:off x="6860202" y="4590010"/>
            <a:ext cx="905087" cy="246221"/>
          </a:xfrm>
          <a:prstGeom prst="rect">
            <a:avLst/>
          </a:prstGeom>
        </p:spPr>
        <p:txBody>
          <a:bodyPr vert="horz" wrap="square" lIns="0" tIns="0" rIns="0" bIns="0" rtlCol="0">
            <a:spAutoFit/>
          </a:bodyPr>
          <a:lstStyle/>
          <a:p>
            <a:pPr marL="16933"/>
            <a:r>
              <a:rPr sz="1600">
                <a:solidFill>
                  <a:srgbClr val="0462C1"/>
                </a:solidFill>
                <a:latin typeface="+mj-lt"/>
                <a:cs typeface="Arial"/>
                <a:hlinkClick r:id="rId9"/>
              </a:rPr>
              <a:t>Res</a:t>
            </a:r>
            <a:r>
              <a:rPr sz="1600" spc="7">
                <a:solidFill>
                  <a:srgbClr val="0462C1"/>
                </a:solidFill>
                <a:latin typeface="+mj-lt"/>
                <a:cs typeface="Arial"/>
                <a:hlinkClick r:id="rId9"/>
              </a:rPr>
              <a:t>e</a:t>
            </a:r>
            <a:r>
              <a:rPr sz="1600">
                <a:solidFill>
                  <a:srgbClr val="0462C1"/>
                </a:solidFill>
                <a:latin typeface="+mj-lt"/>
                <a:cs typeface="Arial"/>
                <a:hlinkClick r:id="rId9"/>
              </a:rPr>
              <a:t>arch</a:t>
            </a:r>
            <a:endParaRPr sz="1600">
              <a:latin typeface="+mj-lt"/>
              <a:cs typeface="Arial"/>
            </a:endParaRPr>
          </a:p>
        </p:txBody>
      </p:sp>
      <p:sp>
        <p:nvSpPr>
          <p:cNvPr id="49" name="object 37">
            <a:extLst>
              <a:ext uri="{FF2B5EF4-FFF2-40B4-BE49-F238E27FC236}">
                <a16:creationId xmlns:a16="http://schemas.microsoft.com/office/drawing/2014/main" id="{F5602DEE-5B52-B898-8479-14BB5AB26651}"/>
              </a:ext>
            </a:extLst>
          </p:cNvPr>
          <p:cNvSpPr txBox="1"/>
          <p:nvPr/>
        </p:nvSpPr>
        <p:spPr>
          <a:xfrm>
            <a:off x="6860202" y="4833520"/>
            <a:ext cx="769620" cy="246221"/>
          </a:xfrm>
          <a:prstGeom prst="rect">
            <a:avLst/>
          </a:prstGeom>
        </p:spPr>
        <p:txBody>
          <a:bodyPr vert="horz" wrap="square" lIns="0" tIns="0" rIns="0" bIns="0" rtlCol="0">
            <a:spAutoFit/>
          </a:bodyPr>
          <a:lstStyle/>
          <a:p>
            <a:pPr marL="16933"/>
            <a:r>
              <a:rPr sz="1600">
                <a:solidFill>
                  <a:srgbClr val="0462C1"/>
                </a:solidFill>
                <a:latin typeface="+mj-lt"/>
                <a:cs typeface="Arial"/>
                <a:hlinkClick r:id="rId9"/>
              </a:rPr>
              <a:t>Secur</a:t>
            </a:r>
            <a:r>
              <a:rPr sz="1600" spc="-7">
                <a:solidFill>
                  <a:srgbClr val="0462C1"/>
                </a:solidFill>
                <a:latin typeface="+mj-lt"/>
                <a:cs typeface="Arial"/>
                <a:hlinkClick r:id="rId9"/>
              </a:rPr>
              <a:t>i</a:t>
            </a:r>
            <a:r>
              <a:rPr sz="1600">
                <a:solidFill>
                  <a:srgbClr val="0462C1"/>
                </a:solidFill>
                <a:latin typeface="+mj-lt"/>
                <a:cs typeface="Arial"/>
                <a:hlinkClick r:id="rId9"/>
              </a:rPr>
              <a:t>ty</a:t>
            </a:r>
            <a:endParaRPr sz="1600">
              <a:latin typeface="+mj-lt"/>
              <a:cs typeface="Arial"/>
            </a:endParaRPr>
          </a:p>
        </p:txBody>
      </p:sp>
      <p:sp>
        <p:nvSpPr>
          <p:cNvPr id="51" name="object 39">
            <a:extLst>
              <a:ext uri="{FF2B5EF4-FFF2-40B4-BE49-F238E27FC236}">
                <a16:creationId xmlns:a16="http://schemas.microsoft.com/office/drawing/2014/main" id="{3110BF87-F165-A6B0-7ADF-64E8CE552D93}"/>
              </a:ext>
            </a:extLst>
          </p:cNvPr>
          <p:cNvSpPr txBox="1"/>
          <p:nvPr/>
        </p:nvSpPr>
        <p:spPr>
          <a:xfrm>
            <a:off x="6860201" y="5078028"/>
            <a:ext cx="762000" cy="246221"/>
          </a:xfrm>
          <a:prstGeom prst="rect">
            <a:avLst/>
          </a:prstGeom>
        </p:spPr>
        <p:txBody>
          <a:bodyPr vert="horz" wrap="square" lIns="0" tIns="0" rIns="0" bIns="0" rtlCol="0">
            <a:spAutoFit/>
          </a:bodyPr>
          <a:lstStyle/>
          <a:p>
            <a:pPr marL="16933"/>
            <a:r>
              <a:rPr sz="1600" spc="-53">
                <a:solidFill>
                  <a:srgbClr val="0462C1"/>
                </a:solidFill>
                <a:latin typeface="+mj-lt"/>
                <a:cs typeface="Arial"/>
                <a:hlinkClick r:id="rId9"/>
              </a:rPr>
              <a:t>T</a:t>
            </a:r>
            <a:r>
              <a:rPr sz="1600">
                <a:solidFill>
                  <a:srgbClr val="0462C1"/>
                </a:solidFill>
                <a:latin typeface="+mj-lt"/>
                <a:cs typeface="Arial"/>
                <a:hlinkClick r:id="rId9"/>
              </a:rPr>
              <a:t>raining</a:t>
            </a:r>
            <a:endParaRPr sz="1600">
              <a:latin typeface="+mj-lt"/>
              <a:cs typeface="Arial"/>
            </a:endParaRPr>
          </a:p>
        </p:txBody>
      </p:sp>
      <p:sp>
        <p:nvSpPr>
          <p:cNvPr id="52" name="object 40">
            <a:extLst>
              <a:ext uri="{FF2B5EF4-FFF2-40B4-BE49-F238E27FC236}">
                <a16:creationId xmlns:a16="http://schemas.microsoft.com/office/drawing/2014/main" id="{88D7D5AF-971B-E0FF-69F4-D2EE30ECDBA5}"/>
              </a:ext>
            </a:extLst>
          </p:cNvPr>
          <p:cNvSpPr txBox="1"/>
          <p:nvPr/>
        </p:nvSpPr>
        <p:spPr>
          <a:xfrm>
            <a:off x="6860202" y="5321937"/>
            <a:ext cx="803487" cy="246221"/>
          </a:xfrm>
          <a:prstGeom prst="rect">
            <a:avLst/>
          </a:prstGeom>
        </p:spPr>
        <p:txBody>
          <a:bodyPr vert="horz" wrap="square" lIns="0" tIns="0" rIns="0" bIns="0" rtlCol="0">
            <a:spAutoFit/>
          </a:bodyPr>
          <a:lstStyle/>
          <a:p>
            <a:pPr marL="16933"/>
            <a:r>
              <a:rPr sz="1600" spc="-7">
                <a:solidFill>
                  <a:srgbClr val="0462C1"/>
                </a:solidFill>
                <a:latin typeface="+mj-lt"/>
                <a:cs typeface="Arial"/>
                <a:hlinkClick r:id="rId9"/>
              </a:rPr>
              <a:t>M</a:t>
            </a:r>
            <a:r>
              <a:rPr sz="1600">
                <a:solidFill>
                  <a:srgbClr val="0462C1"/>
                </a:solidFill>
                <a:latin typeface="+mj-lt"/>
                <a:cs typeface="Arial"/>
                <a:hlinkClick r:id="rId9"/>
              </a:rPr>
              <a:t>odules</a:t>
            </a:r>
            <a:endParaRPr sz="1600">
              <a:latin typeface="+mj-lt"/>
              <a:cs typeface="Arial"/>
            </a:endParaRPr>
          </a:p>
        </p:txBody>
      </p:sp>
      <p:sp>
        <p:nvSpPr>
          <p:cNvPr id="55" name="object 43">
            <a:extLst>
              <a:ext uri="{FF2B5EF4-FFF2-40B4-BE49-F238E27FC236}">
                <a16:creationId xmlns:a16="http://schemas.microsoft.com/office/drawing/2014/main" id="{64915E1F-94C6-8B44-65D5-CA738D780673}"/>
              </a:ext>
            </a:extLst>
          </p:cNvPr>
          <p:cNvSpPr txBox="1"/>
          <p:nvPr/>
        </p:nvSpPr>
        <p:spPr>
          <a:xfrm>
            <a:off x="6860202" y="5565775"/>
            <a:ext cx="928793" cy="246221"/>
          </a:xfrm>
          <a:prstGeom prst="rect">
            <a:avLst/>
          </a:prstGeom>
        </p:spPr>
        <p:txBody>
          <a:bodyPr vert="horz" wrap="square" lIns="0" tIns="0" rIns="0" bIns="0" rtlCol="0">
            <a:spAutoFit/>
          </a:bodyPr>
          <a:lstStyle/>
          <a:p>
            <a:pPr marL="16933"/>
            <a:r>
              <a:rPr sz="1600">
                <a:latin typeface="+mj-lt"/>
                <a:cs typeface="Arial"/>
                <a:hlinkClick r:id="rId10"/>
              </a:rPr>
              <a:t>-</a:t>
            </a:r>
            <a:r>
              <a:rPr sz="1600" spc="-7">
                <a:latin typeface="+mj-lt"/>
                <a:cs typeface="Arial"/>
                <a:hlinkClick r:id="rId10"/>
              </a:rPr>
              <a:t> </a:t>
            </a:r>
            <a:r>
              <a:rPr sz="1600">
                <a:solidFill>
                  <a:srgbClr val="0462C1"/>
                </a:solidFill>
                <a:latin typeface="+mj-lt"/>
                <a:cs typeface="Arial"/>
                <a:hlinkClick r:id="rId10"/>
              </a:rPr>
              <a:t>Up</a:t>
            </a:r>
            <a:r>
              <a:rPr sz="1600" spc="7">
                <a:solidFill>
                  <a:srgbClr val="0462C1"/>
                </a:solidFill>
                <a:latin typeface="+mj-lt"/>
                <a:cs typeface="Arial"/>
                <a:hlinkClick r:id="rId10"/>
              </a:rPr>
              <a:t>d</a:t>
            </a:r>
            <a:r>
              <a:rPr sz="1600">
                <a:solidFill>
                  <a:srgbClr val="0462C1"/>
                </a:solidFill>
                <a:latin typeface="+mj-lt"/>
                <a:cs typeface="Arial"/>
                <a:hlinkClick r:id="rId10"/>
              </a:rPr>
              <a:t>at</a:t>
            </a:r>
            <a:r>
              <a:rPr sz="1600" spc="7">
                <a:solidFill>
                  <a:srgbClr val="0462C1"/>
                </a:solidFill>
                <a:latin typeface="+mj-lt"/>
                <a:cs typeface="Arial"/>
                <a:hlinkClick r:id="rId10"/>
              </a:rPr>
              <a:t>e</a:t>
            </a:r>
            <a:r>
              <a:rPr sz="1600">
                <a:solidFill>
                  <a:srgbClr val="0462C1"/>
                </a:solidFill>
                <a:latin typeface="+mj-lt"/>
                <a:cs typeface="Arial"/>
                <a:hlinkClick r:id="rId10"/>
              </a:rPr>
              <a:t>d</a:t>
            </a:r>
            <a:endParaRPr sz="1600">
              <a:latin typeface="+mj-lt"/>
              <a:cs typeface="Arial"/>
            </a:endParaRPr>
          </a:p>
        </p:txBody>
      </p:sp>
      <p:sp>
        <p:nvSpPr>
          <p:cNvPr id="56" name="object 44">
            <a:extLst>
              <a:ext uri="{FF2B5EF4-FFF2-40B4-BE49-F238E27FC236}">
                <a16:creationId xmlns:a16="http://schemas.microsoft.com/office/drawing/2014/main" id="{41A290E5-8A3C-E510-7383-A3F5DFC8312F}"/>
              </a:ext>
            </a:extLst>
          </p:cNvPr>
          <p:cNvSpPr txBox="1"/>
          <p:nvPr/>
        </p:nvSpPr>
        <p:spPr>
          <a:xfrm>
            <a:off x="6860201" y="5809615"/>
            <a:ext cx="1080347" cy="984885"/>
          </a:xfrm>
          <a:prstGeom prst="rect">
            <a:avLst/>
          </a:prstGeom>
        </p:spPr>
        <p:txBody>
          <a:bodyPr vert="horz" wrap="square" lIns="0" tIns="0" rIns="0" bIns="0" rtlCol="0">
            <a:spAutoFit/>
          </a:bodyPr>
          <a:lstStyle/>
          <a:p>
            <a:pPr marL="16933" marR="6773"/>
            <a:r>
              <a:rPr sz="1600" u="sng">
                <a:solidFill>
                  <a:srgbClr val="0462C1"/>
                </a:solidFill>
                <a:latin typeface="+mj-lt"/>
                <a:cs typeface="Arial"/>
                <a:hlinkClick r:id="rId10"/>
              </a:rPr>
              <a:t>Pre-</a:t>
            </a:r>
            <a:r>
              <a:rPr sz="1600" u="sng" spc="-7">
                <a:solidFill>
                  <a:srgbClr val="0462C1"/>
                </a:solidFill>
                <a:latin typeface="+mj-lt"/>
                <a:cs typeface="Arial"/>
                <a:hlinkClick r:id="rId10"/>
              </a:rPr>
              <a:t> </a:t>
            </a:r>
            <a:r>
              <a:rPr sz="1600" u="sng">
                <a:solidFill>
                  <a:srgbClr val="0462C1"/>
                </a:solidFill>
                <a:latin typeface="+mj-lt"/>
                <a:cs typeface="Arial"/>
                <a:hlinkClick r:id="rId10"/>
              </a:rPr>
              <a:t>and</a:t>
            </a:r>
            <a:r>
              <a:rPr sz="1600">
                <a:solidFill>
                  <a:srgbClr val="0462C1"/>
                </a:solidFill>
                <a:latin typeface="+mj-lt"/>
                <a:cs typeface="Arial"/>
                <a:hlinkClick r:id="rId10"/>
              </a:rPr>
              <a:t> </a:t>
            </a:r>
            <a:r>
              <a:rPr sz="1600" u="sng">
                <a:solidFill>
                  <a:srgbClr val="0462C1"/>
                </a:solidFill>
                <a:latin typeface="+mj-lt"/>
                <a:cs typeface="Arial"/>
                <a:hlinkClick r:id="rId10"/>
              </a:rPr>
              <a:t>Post</a:t>
            </a:r>
            <a:r>
              <a:rPr sz="1600" u="sng" spc="-7">
                <a:solidFill>
                  <a:srgbClr val="0462C1"/>
                </a:solidFill>
                <a:latin typeface="+mj-lt"/>
                <a:cs typeface="Arial"/>
                <a:hlinkClick r:id="rId10"/>
              </a:rPr>
              <a:t>-</a:t>
            </a:r>
            <a:r>
              <a:rPr sz="1600" u="sng" spc="-33">
                <a:solidFill>
                  <a:srgbClr val="0462C1"/>
                </a:solidFill>
                <a:latin typeface="+mj-lt"/>
                <a:cs typeface="Arial"/>
                <a:hlinkClick r:id="rId10"/>
              </a:rPr>
              <a:t>A</a:t>
            </a:r>
            <a:r>
              <a:rPr sz="1600" u="sng" spc="-20">
                <a:solidFill>
                  <a:srgbClr val="0462C1"/>
                </a:solidFill>
                <a:latin typeface="+mj-lt"/>
                <a:cs typeface="Arial"/>
                <a:hlinkClick r:id="rId10"/>
              </a:rPr>
              <a:t>w</a:t>
            </a:r>
            <a:r>
              <a:rPr sz="1600" u="sng">
                <a:solidFill>
                  <a:srgbClr val="0462C1"/>
                </a:solidFill>
                <a:latin typeface="+mj-lt"/>
                <a:cs typeface="Arial"/>
                <a:hlinkClick r:id="rId10"/>
              </a:rPr>
              <a:t>ard</a:t>
            </a:r>
            <a:r>
              <a:rPr sz="1600">
                <a:solidFill>
                  <a:srgbClr val="0462C1"/>
                </a:solidFill>
                <a:latin typeface="+mj-lt"/>
                <a:cs typeface="Arial"/>
                <a:hlinkClick r:id="rId10"/>
              </a:rPr>
              <a:t> </a:t>
            </a:r>
            <a:r>
              <a:rPr sz="1600" u="sng" spc="-7">
                <a:solidFill>
                  <a:srgbClr val="0462C1"/>
                </a:solidFill>
                <a:latin typeface="+mj-lt"/>
                <a:cs typeface="Arial"/>
                <a:hlinkClick r:id="rId10"/>
              </a:rPr>
              <a:t>D</a:t>
            </a:r>
            <a:r>
              <a:rPr sz="1600" u="sng">
                <a:solidFill>
                  <a:srgbClr val="0462C1"/>
                </a:solidFill>
                <a:latin typeface="+mj-lt"/>
                <a:cs typeface="Arial"/>
                <a:hlinkClick r:id="rId10"/>
              </a:rPr>
              <a:t>i</a:t>
            </a:r>
            <a:r>
              <a:rPr sz="1600" u="sng" spc="-7">
                <a:solidFill>
                  <a:srgbClr val="0462C1"/>
                </a:solidFill>
                <a:latin typeface="+mj-lt"/>
                <a:cs typeface="Arial"/>
                <a:hlinkClick r:id="rId10"/>
              </a:rPr>
              <a:t>s</a:t>
            </a:r>
            <a:r>
              <a:rPr sz="1600" u="sng">
                <a:solidFill>
                  <a:srgbClr val="0462C1"/>
                </a:solidFill>
                <a:latin typeface="+mj-lt"/>
                <a:cs typeface="Arial"/>
                <a:hlinkClick r:id="rId10"/>
              </a:rPr>
              <a:t>c</a:t>
            </a:r>
            <a:r>
              <a:rPr sz="1600" u="sng" spc="-7">
                <a:solidFill>
                  <a:srgbClr val="0462C1"/>
                </a:solidFill>
                <a:latin typeface="+mj-lt"/>
                <a:cs typeface="Arial"/>
                <a:hlinkClick r:id="rId10"/>
              </a:rPr>
              <a:t>l</a:t>
            </a:r>
            <a:r>
              <a:rPr sz="1600" u="sng">
                <a:solidFill>
                  <a:srgbClr val="0462C1"/>
                </a:solidFill>
                <a:latin typeface="+mj-lt"/>
                <a:cs typeface="Arial"/>
                <a:hlinkClick r:id="rId10"/>
              </a:rPr>
              <a:t>osu</a:t>
            </a:r>
            <a:r>
              <a:rPr sz="1600" u="sng" spc="-7">
                <a:solidFill>
                  <a:srgbClr val="0462C1"/>
                </a:solidFill>
                <a:latin typeface="+mj-lt"/>
                <a:cs typeface="Arial"/>
                <a:hlinkClick r:id="rId10"/>
              </a:rPr>
              <a:t>r</a:t>
            </a:r>
            <a:r>
              <a:rPr sz="1600" u="sng">
                <a:solidFill>
                  <a:srgbClr val="0462C1"/>
                </a:solidFill>
                <a:latin typeface="+mj-lt"/>
                <a:cs typeface="Arial"/>
                <a:hlinkClick r:id="rId10"/>
              </a:rPr>
              <a:t>e</a:t>
            </a:r>
            <a:r>
              <a:rPr sz="1600">
                <a:solidFill>
                  <a:srgbClr val="0462C1"/>
                </a:solidFill>
                <a:latin typeface="+mj-lt"/>
                <a:cs typeface="Arial"/>
                <a:hlinkClick r:id="rId10"/>
              </a:rPr>
              <a:t> </a:t>
            </a:r>
            <a:r>
              <a:rPr sz="1600" u="sng" spc="-167">
                <a:solidFill>
                  <a:srgbClr val="0462C1"/>
                </a:solidFill>
                <a:latin typeface="+mj-lt"/>
                <a:cs typeface="Arial"/>
                <a:hlinkClick r:id="rId10"/>
              </a:rPr>
              <a:t>T</a:t>
            </a:r>
            <a:r>
              <a:rPr sz="1600" u="sng">
                <a:solidFill>
                  <a:srgbClr val="0462C1"/>
                </a:solidFill>
                <a:latin typeface="+mj-lt"/>
                <a:cs typeface="Arial"/>
                <a:hlinkClick r:id="rId10"/>
              </a:rPr>
              <a:t>able</a:t>
            </a:r>
            <a:endParaRPr sz="1600">
              <a:latin typeface="+mj-lt"/>
              <a:cs typeface="Arial"/>
            </a:endParaRPr>
          </a:p>
        </p:txBody>
      </p:sp>
      <p:sp>
        <p:nvSpPr>
          <p:cNvPr id="58" name="object 46">
            <a:extLst>
              <a:ext uri="{FF2B5EF4-FFF2-40B4-BE49-F238E27FC236}">
                <a16:creationId xmlns:a16="http://schemas.microsoft.com/office/drawing/2014/main" id="{0862D6CD-4489-EAC1-A7A1-39F07CF18ACF}"/>
              </a:ext>
            </a:extLst>
          </p:cNvPr>
          <p:cNvSpPr txBox="1"/>
          <p:nvPr/>
        </p:nvSpPr>
        <p:spPr>
          <a:xfrm>
            <a:off x="7437203" y="855056"/>
            <a:ext cx="1667512" cy="738664"/>
          </a:xfrm>
          <a:prstGeom prst="rect">
            <a:avLst/>
          </a:prstGeom>
        </p:spPr>
        <p:txBody>
          <a:bodyPr vert="horz" wrap="square" lIns="0" tIns="0" rIns="0" bIns="0" rtlCol="0">
            <a:spAutoFit/>
          </a:bodyPr>
          <a:lstStyle/>
          <a:p>
            <a:pPr marL="16933" marR="6773"/>
            <a:r>
              <a:rPr sz="1600">
                <a:latin typeface="+mj-lt"/>
                <a:cs typeface="Arial"/>
                <a:hlinkClick r:id="rId11"/>
              </a:rPr>
              <a:t>-</a:t>
            </a:r>
            <a:r>
              <a:rPr sz="1600" spc="-7">
                <a:latin typeface="+mj-lt"/>
                <a:cs typeface="Arial"/>
                <a:hlinkClick r:id="rId11"/>
              </a:rPr>
              <a:t> </a:t>
            </a:r>
            <a:r>
              <a:rPr sz="1600" u="sng">
                <a:solidFill>
                  <a:srgbClr val="0462C1"/>
                </a:solidFill>
                <a:latin typeface="+mj-lt"/>
                <a:cs typeface="Arial"/>
                <a:hlinkClick r:id="rId11"/>
              </a:rPr>
              <a:t>OS</a:t>
            </a:r>
            <a:r>
              <a:rPr sz="1600" u="sng" spc="7">
                <a:solidFill>
                  <a:srgbClr val="0462C1"/>
                </a:solidFill>
                <a:latin typeface="+mj-lt"/>
                <a:cs typeface="Arial"/>
                <a:hlinkClick r:id="rId11"/>
              </a:rPr>
              <a:t>T</a:t>
            </a:r>
            <a:r>
              <a:rPr sz="1600" u="sng">
                <a:solidFill>
                  <a:srgbClr val="0462C1"/>
                </a:solidFill>
                <a:latin typeface="+mj-lt"/>
                <a:cs typeface="Arial"/>
                <a:hlinkClick r:id="rId11"/>
              </a:rPr>
              <a:t>P</a:t>
            </a:r>
            <a:r>
              <a:rPr sz="1600" u="sng" spc="-33">
                <a:solidFill>
                  <a:srgbClr val="0462C1"/>
                </a:solidFill>
                <a:latin typeface="+mj-lt"/>
                <a:cs typeface="Arial"/>
                <a:hlinkClick r:id="rId11"/>
              </a:rPr>
              <a:t> </a:t>
            </a:r>
            <a:r>
              <a:rPr sz="1600" u="sng">
                <a:solidFill>
                  <a:srgbClr val="0462C1"/>
                </a:solidFill>
                <a:latin typeface="+mj-lt"/>
                <a:cs typeface="Arial"/>
                <a:hlinkClick r:id="rId11"/>
              </a:rPr>
              <a:t>Pol</a:t>
            </a:r>
            <a:r>
              <a:rPr sz="1600" u="sng" spc="-7">
                <a:solidFill>
                  <a:srgbClr val="0462C1"/>
                </a:solidFill>
                <a:latin typeface="+mj-lt"/>
                <a:cs typeface="Arial"/>
                <a:hlinkClick r:id="rId11"/>
              </a:rPr>
              <a:t>i</a:t>
            </a:r>
            <a:r>
              <a:rPr sz="1600" u="sng">
                <a:solidFill>
                  <a:srgbClr val="0462C1"/>
                </a:solidFill>
                <a:latin typeface="+mj-lt"/>
                <a:cs typeface="Arial"/>
                <a:hlinkClick r:id="rId11"/>
              </a:rPr>
              <a:t>cy</a:t>
            </a:r>
            <a:r>
              <a:rPr sz="1600">
                <a:solidFill>
                  <a:srgbClr val="0462C1"/>
                </a:solidFill>
                <a:latin typeface="+mj-lt"/>
                <a:cs typeface="Arial"/>
                <a:hlinkClick r:id="rId11"/>
              </a:rPr>
              <a:t> </a:t>
            </a:r>
            <a:r>
              <a:rPr lang="en-US" sz="1600">
                <a:solidFill>
                  <a:srgbClr val="0462C1"/>
                </a:solidFill>
                <a:latin typeface="+mj-lt"/>
                <a:cs typeface="Arial"/>
                <a:hlinkClick r:id="rId11"/>
              </a:rPr>
              <a:t>on Use of Common Disclosure Forms</a:t>
            </a:r>
            <a:endParaRPr sz="1600">
              <a:latin typeface="+mj-lt"/>
              <a:cs typeface="Arial"/>
            </a:endParaRPr>
          </a:p>
        </p:txBody>
      </p:sp>
      <p:sp>
        <p:nvSpPr>
          <p:cNvPr id="66" name="object 54">
            <a:extLst>
              <a:ext uri="{FF2B5EF4-FFF2-40B4-BE49-F238E27FC236}">
                <a16:creationId xmlns:a16="http://schemas.microsoft.com/office/drawing/2014/main" id="{523495CF-9D70-F311-8D3C-BD2E9319000A}"/>
              </a:ext>
            </a:extLst>
          </p:cNvPr>
          <p:cNvSpPr txBox="1"/>
          <p:nvPr/>
        </p:nvSpPr>
        <p:spPr>
          <a:xfrm>
            <a:off x="7447782" y="1652768"/>
            <a:ext cx="1545086" cy="1231106"/>
          </a:xfrm>
          <a:prstGeom prst="rect">
            <a:avLst/>
          </a:prstGeom>
        </p:spPr>
        <p:txBody>
          <a:bodyPr vert="horz" wrap="square" lIns="0" tIns="0" rIns="0" bIns="0" rtlCol="0">
            <a:spAutoFit/>
          </a:bodyPr>
          <a:lstStyle/>
          <a:p>
            <a:pPr marL="16933" marR="6773"/>
            <a:r>
              <a:rPr lang="en-US" sz="1600" u="sng">
                <a:solidFill>
                  <a:srgbClr val="0462C1"/>
                </a:solidFill>
                <a:latin typeface="+mj-lt"/>
                <a:cs typeface="Arial"/>
                <a:hlinkClick r:id="rId12"/>
              </a:rPr>
              <a:t>- OSTP </a:t>
            </a:r>
            <a:r>
              <a:rPr sz="1600" u="sng">
                <a:solidFill>
                  <a:srgbClr val="0462C1"/>
                </a:solidFill>
                <a:latin typeface="+mj-lt"/>
                <a:cs typeface="Arial"/>
                <a:hlinkClick r:id="rId12"/>
              </a:rPr>
              <a:t>De</a:t>
            </a:r>
            <a:r>
              <a:rPr sz="1600" u="sng" spc="20">
                <a:solidFill>
                  <a:srgbClr val="0462C1"/>
                </a:solidFill>
                <a:latin typeface="+mj-lt"/>
                <a:cs typeface="Arial"/>
                <a:hlinkClick r:id="rId12"/>
              </a:rPr>
              <a:t>f</a:t>
            </a:r>
            <a:r>
              <a:rPr sz="1600" u="sng">
                <a:solidFill>
                  <a:srgbClr val="0462C1"/>
                </a:solidFill>
                <a:latin typeface="+mj-lt"/>
                <a:cs typeface="Arial"/>
                <a:hlinkClick r:id="rId12"/>
              </a:rPr>
              <a:t>initi</a:t>
            </a:r>
            <a:r>
              <a:rPr sz="1600" u="sng" spc="-13">
                <a:solidFill>
                  <a:srgbClr val="0462C1"/>
                </a:solidFill>
                <a:latin typeface="+mj-lt"/>
                <a:cs typeface="Arial"/>
                <a:hlinkClick r:id="rId12"/>
              </a:rPr>
              <a:t>o</a:t>
            </a:r>
            <a:r>
              <a:rPr sz="1600" u="sng">
                <a:solidFill>
                  <a:srgbClr val="0462C1"/>
                </a:solidFill>
                <a:latin typeface="+mj-lt"/>
                <a:cs typeface="Arial"/>
                <a:hlinkClick r:id="rId12"/>
              </a:rPr>
              <a:t>n</a:t>
            </a:r>
            <a:r>
              <a:rPr sz="1600" u="sng" spc="-40">
                <a:solidFill>
                  <a:srgbClr val="0462C1"/>
                </a:solidFill>
                <a:latin typeface="+mj-lt"/>
                <a:cs typeface="Arial"/>
                <a:hlinkClick r:id="rId12"/>
              </a:rPr>
              <a:t> </a:t>
            </a:r>
            <a:r>
              <a:rPr sz="1600" u="sng">
                <a:solidFill>
                  <a:srgbClr val="0462C1"/>
                </a:solidFill>
                <a:latin typeface="+mj-lt"/>
                <a:cs typeface="Arial"/>
                <a:hlinkClick r:id="rId12"/>
              </a:rPr>
              <a:t>and G</a:t>
            </a:r>
            <a:r>
              <a:rPr sz="1600" u="sng" spc="7">
                <a:solidFill>
                  <a:srgbClr val="0462C1"/>
                </a:solidFill>
                <a:latin typeface="+mj-lt"/>
                <a:cs typeface="Arial"/>
                <a:hlinkClick r:id="rId12"/>
              </a:rPr>
              <a:t>u</a:t>
            </a:r>
            <a:r>
              <a:rPr sz="1600" u="sng">
                <a:solidFill>
                  <a:srgbClr val="0462C1"/>
                </a:solidFill>
                <a:latin typeface="+mj-lt"/>
                <a:cs typeface="Arial"/>
                <a:hlinkClick r:id="rId12"/>
              </a:rPr>
              <a:t>id</a:t>
            </a:r>
            <a:r>
              <a:rPr sz="1600" u="sng" spc="7">
                <a:solidFill>
                  <a:srgbClr val="0462C1"/>
                </a:solidFill>
                <a:latin typeface="+mj-lt"/>
                <a:cs typeface="Arial"/>
                <a:hlinkClick r:id="rId12"/>
              </a:rPr>
              <a:t>e</a:t>
            </a:r>
            <a:r>
              <a:rPr sz="1600" u="sng">
                <a:solidFill>
                  <a:srgbClr val="0462C1"/>
                </a:solidFill>
                <a:latin typeface="+mj-lt"/>
                <a:cs typeface="Arial"/>
                <a:hlinkClick r:id="rId12"/>
              </a:rPr>
              <a:t>l</a:t>
            </a:r>
            <a:r>
              <a:rPr sz="1600" u="sng" spc="-7">
                <a:solidFill>
                  <a:srgbClr val="0462C1"/>
                </a:solidFill>
                <a:latin typeface="+mj-lt"/>
                <a:cs typeface="Arial"/>
                <a:hlinkClick r:id="rId12"/>
              </a:rPr>
              <a:t>i</a:t>
            </a:r>
            <a:r>
              <a:rPr sz="1600" u="sng">
                <a:solidFill>
                  <a:srgbClr val="0462C1"/>
                </a:solidFill>
                <a:latin typeface="+mj-lt"/>
                <a:cs typeface="Arial"/>
                <a:hlinkClick r:id="rId12"/>
              </a:rPr>
              <a:t>n</a:t>
            </a:r>
            <a:r>
              <a:rPr sz="1600" u="sng" spc="-13">
                <a:solidFill>
                  <a:srgbClr val="0462C1"/>
                </a:solidFill>
                <a:latin typeface="+mj-lt"/>
                <a:cs typeface="Arial"/>
                <a:hlinkClick r:id="rId12"/>
              </a:rPr>
              <a:t>e</a:t>
            </a:r>
            <a:r>
              <a:rPr sz="1600" u="sng">
                <a:solidFill>
                  <a:srgbClr val="0462C1"/>
                </a:solidFill>
                <a:latin typeface="+mj-lt"/>
                <a:cs typeface="Arial"/>
                <a:hlinkClick r:id="rId12"/>
              </a:rPr>
              <a:t>s</a:t>
            </a:r>
            <a:r>
              <a:rPr sz="1600" u="sng" spc="-47">
                <a:solidFill>
                  <a:srgbClr val="0462C1"/>
                </a:solidFill>
                <a:latin typeface="+mj-lt"/>
                <a:cs typeface="Arial"/>
                <a:hlinkClick r:id="rId12"/>
              </a:rPr>
              <a:t> </a:t>
            </a:r>
            <a:r>
              <a:rPr sz="1600" u="sng">
                <a:solidFill>
                  <a:srgbClr val="0462C1"/>
                </a:solidFill>
                <a:latin typeface="+mj-lt"/>
                <a:cs typeface="Arial"/>
                <a:hlinkClick r:id="rId12"/>
              </a:rPr>
              <a:t>on Forei</a:t>
            </a:r>
            <a:r>
              <a:rPr sz="1600" u="sng" spc="-13">
                <a:solidFill>
                  <a:srgbClr val="0462C1"/>
                </a:solidFill>
                <a:latin typeface="+mj-lt"/>
                <a:cs typeface="Arial"/>
                <a:hlinkClick r:id="rId12"/>
              </a:rPr>
              <a:t>g</a:t>
            </a:r>
            <a:r>
              <a:rPr sz="1600" u="sng">
                <a:solidFill>
                  <a:srgbClr val="0462C1"/>
                </a:solidFill>
                <a:latin typeface="+mj-lt"/>
                <a:cs typeface="Arial"/>
                <a:hlinkClick r:id="rId12"/>
              </a:rPr>
              <a:t>n</a:t>
            </a:r>
            <a:r>
              <a:rPr lang="en-US" sz="1600" u="sng" spc="-40">
                <a:solidFill>
                  <a:srgbClr val="0462C1"/>
                </a:solidFill>
                <a:latin typeface="+mj-lt"/>
                <a:cs typeface="Arial"/>
                <a:hlinkClick r:id="rId12"/>
              </a:rPr>
              <a:t> </a:t>
            </a:r>
            <a:r>
              <a:rPr sz="1600" u="sng" spc="-167">
                <a:solidFill>
                  <a:srgbClr val="0462C1"/>
                </a:solidFill>
                <a:latin typeface="+mj-lt"/>
                <a:cs typeface="Arial"/>
                <a:hlinkClick r:id="rId12"/>
              </a:rPr>
              <a:t>T</a:t>
            </a:r>
            <a:r>
              <a:rPr sz="1600" u="sng">
                <a:solidFill>
                  <a:srgbClr val="0462C1"/>
                </a:solidFill>
                <a:latin typeface="+mj-lt"/>
                <a:cs typeface="Arial"/>
                <a:hlinkClick r:id="rId12"/>
              </a:rPr>
              <a:t>ale</a:t>
            </a:r>
            <a:r>
              <a:rPr sz="1600" u="sng" spc="7">
                <a:solidFill>
                  <a:srgbClr val="0462C1"/>
                </a:solidFill>
                <a:latin typeface="+mj-lt"/>
                <a:cs typeface="Arial"/>
                <a:hlinkClick r:id="rId12"/>
              </a:rPr>
              <a:t>n</a:t>
            </a:r>
            <a:r>
              <a:rPr sz="1600" u="sng">
                <a:solidFill>
                  <a:srgbClr val="0462C1"/>
                </a:solidFill>
                <a:latin typeface="+mj-lt"/>
                <a:cs typeface="Arial"/>
                <a:hlinkClick r:id="rId12"/>
              </a:rPr>
              <a:t>t</a:t>
            </a:r>
            <a:r>
              <a:rPr lang="en-US" sz="1600" u="sng">
                <a:solidFill>
                  <a:srgbClr val="0462C1"/>
                </a:solidFill>
                <a:latin typeface="+mj-lt"/>
                <a:cs typeface="Arial"/>
              </a:rPr>
              <a:t> Recruitment Programs</a:t>
            </a:r>
            <a:endParaRPr sz="1600" u="sng">
              <a:latin typeface="+mj-lt"/>
              <a:cs typeface="Arial"/>
            </a:endParaRPr>
          </a:p>
        </p:txBody>
      </p:sp>
      <p:sp>
        <p:nvSpPr>
          <p:cNvPr id="67" name="object 55">
            <a:extLst>
              <a:ext uri="{FF2B5EF4-FFF2-40B4-BE49-F238E27FC236}">
                <a16:creationId xmlns:a16="http://schemas.microsoft.com/office/drawing/2014/main" id="{5178E5A0-76F8-A004-180A-EE9DA530AFBB}"/>
              </a:ext>
            </a:extLst>
          </p:cNvPr>
          <p:cNvSpPr/>
          <p:nvPr/>
        </p:nvSpPr>
        <p:spPr>
          <a:xfrm>
            <a:off x="5630671" y="4129486"/>
            <a:ext cx="0" cy="208280"/>
          </a:xfrm>
          <a:custGeom>
            <a:avLst/>
            <a:gdLst/>
            <a:ahLst/>
            <a:cxnLst/>
            <a:rect l="l" t="t" r="r" b="b"/>
            <a:pathLst>
              <a:path h="156210">
                <a:moveTo>
                  <a:pt x="0" y="0"/>
                </a:moveTo>
                <a:lnTo>
                  <a:pt x="0" y="155702"/>
                </a:lnTo>
              </a:path>
            </a:pathLst>
          </a:custGeom>
          <a:ln w="6096">
            <a:solidFill>
              <a:srgbClr val="3A3838"/>
            </a:solidFill>
          </a:ln>
        </p:spPr>
        <p:txBody>
          <a:bodyPr wrap="square" lIns="0" tIns="0" rIns="0" bIns="0" rtlCol="0"/>
          <a:lstStyle/>
          <a:p>
            <a:endParaRPr sz="2400">
              <a:latin typeface="+mj-lt"/>
            </a:endParaRPr>
          </a:p>
        </p:txBody>
      </p:sp>
      <p:sp>
        <p:nvSpPr>
          <p:cNvPr id="69" name="object 57">
            <a:extLst>
              <a:ext uri="{FF2B5EF4-FFF2-40B4-BE49-F238E27FC236}">
                <a16:creationId xmlns:a16="http://schemas.microsoft.com/office/drawing/2014/main" id="{CBCDF584-B307-47C3-A5E2-5AA5DCEF4F66}"/>
              </a:ext>
            </a:extLst>
          </p:cNvPr>
          <p:cNvSpPr txBox="1"/>
          <p:nvPr/>
        </p:nvSpPr>
        <p:spPr>
          <a:xfrm>
            <a:off x="5236971" y="4403066"/>
            <a:ext cx="1028700" cy="1723549"/>
          </a:xfrm>
          <a:prstGeom prst="rect">
            <a:avLst/>
          </a:prstGeom>
        </p:spPr>
        <p:txBody>
          <a:bodyPr vert="horz" wrap="square" lIns="0" tIns="0" rIns="0" bIns="0" rtlCol="0">
            <a:spAutoFit/>
          </a:bodyPr>
          <a:lstStyle/>
          <a:p>
            <a:pPr marL="16933" marR="6773"/>
            <a:r>
              <a:rPr sz="1600">
                <a:latin typeface="+mj-lt"/>
                <a:cs typeface="Arial"/>
              </a:rPr>
              <a:t>DoD</a:t>
            </a:r>
            <a:r>
              <a:rPr sz="1600" spc="-13">
                <a:latin typeface="+mj-lt"/>
                <a:cs typeface="Arial"/>
              </a:rPr>
              <a:t> </a:t>
            </a:r>
            <a:r>
              <a:rPr sz="1600">
                <a:latin typeface="+mj-lt"/>
                <a:cs typeface="Arial"/>
              </a:rPr>
              <a:t>R</a:t>
            </a:r>
            <a:r>
              <a:rPr sz="1600" spc="-7">
                <a:latin typeface="+mj-lt"/>
                <a:cs typeface="Arial"/>
              </a:rPr>
              <a:t>i</a:t>
            </a:r>
            <a:r>
              <a:rPr sz="1600">
                <a:latin typeface="+mj-lt"/>
                <a:cs typeface="Arial"/>
              </a:rPr>
              <a:t>sk Re</a:t>
            </a:r>
            <a:r>
              <a:rPr sz="1600" spc="-13">
                <a:latin typeface="+mj-lt"/>
                <a:cs typeface="Arial"/>
              </a:rPr>
              <a:t>v</a:t>
            </a:r>
            <a:r>
              <a:rPr sz="1600">
                <a:latin typeface="+mj-lt"/>
                <a:cs typeface="Arial"/>
              </a:rPr>
              <a:t>iew Pol</a:t>
            </a:r>
            <a:r>
              <a:rPr sz="1600" spc="-7">
                <a:latin typeface="+mj-lt"/>
                <a:cs typeface="Arial"/>
              </a:rPr>
              <a:t>i</a:t>
            </a:r>
            <a:r>
              <a:rPr sz="1600">
                <a:latin typeface="+mj-lt"/>
                <a:cs typeface="Arial"/>
              </a:rPr>
              <a:t>cy</a:t>
            </a:r>
            <a:r>
              <a:rPr sz="1600" spc="-20">
                <a:latin typeface="+mj-lt"/>
                <a:cs typeface="Arial"/>
              </a:rPr>
              <a:t> </a:t>
            </a:r>
            <a:r>
              <a:rPr sz="1600" spc="7">
                <a:latin typeface="+mj-lt"/>
                <a:cs typeface="Arial"/>
              </a:rPr>
              <a:t>a</a:t>
            </a:r>
            <a:r>
              <a:rPr sz="1600">
                <a:latin typeface="+mj-lt"/>
                <a:cs typeface="Arial"/>
              </a:rPr>
              <a:t>nd </a:t>
            </a:r>
            <a:r>
              <a:rPr sz="1600" spc="-7">
                <a:latin typeface="+mj-lt"/>
                <a:cs typeface="Arial"/>
              </a:rPr>
              <a:t>M</a:t>
            </a:r>
            <a:r>
              <a:rPr sz="1600">
                <a:latin typeface="+mj-lt"/>
                <a:cs typeface="Arial"/>
              </a:rPr>
              <a:t>atr</a:t>
            </a:r>
            <a:r>
              <a:rPr sz="1600" spc="-7">
                <a:latin typeface="+mj-lt"/>
                <a:cs typeface="Arial"/>
              </a:rPr>
              <a:t>i</a:t>
            </a:r>
            <a:r>
              <a:rPr sz="1600">
                <a:latin typeface="+mj-lt"/>
                <a:cs typeface="Arial"/>
              </a:rPr>
              <a:t>x – </a:t>
            </a:r>
            <a:r>
              <a:rPr sz="1600" u="sng">
                <a:solidFill>
                  <a:srgbClr val="0462C1"/>
                </a:solidFill>
                <a:latin typeface="+mj-lt"/>
                <a:cs typeface="Arial"/>
                <a:hlinkClick r:id="rId13"/>
              </a:rPr>
              <a:t>Co</a:t>
            </a:r>
            <a:r>
              <a:rPr sz="1600" u="sng" spc="7">
                <a:solidFill>
                  <a:srgbClr val="0462C1"/>
                </a:solidFill>
                <a:latin typeface="+mj-lt"/>
                <a:cs typeface="Arial"/>
                <a:hlinkClick r:id="rId13"/>
              </a:rPr>
              <a:t>u</a:t>
            </a:r>
            <a:r>
              <a:rPr sz="1600" u="sng">
                <a:solidFill>
                  <a:srgbClr val="0462C1"/>
                </a:solidFill>
                <a:latin typeface="+mj-lt"/>
                <a:cs typeface="Arial"/>
                <a:hlinkClick r:id="rId13"/>
              </a:rPr>
              <a:t>nt</a:t>
            </a:r>
            <a:r>
              <a:rPr sz="1600" u="sng" spc="7">
                <a:solidFill>
                  <a:srgbClr val="0462C1"/>
                </a:solidFill>
                <a:latin typeface="+mj-lt"/>
                <a:cs typeface="Arial"/>
                <a:hlinkClick r:id="rId13"/>
              </a:rPr>
              <a:t>e</a:t>
            </a:r>
            <a:r>
              <a:rPr sz="1600" u="sng">
                <a:solidFill>
                  <a:srgbClr val="0462C1"/>
                </a:solidFill>
                <a:latin typeface="+mj-lt"/>
                <a:cs typeface="Arial"/>
                <a:hlinkClick r:id="rId13"/>
              </a:rPr>
              <a:t>r</a:t>
            </a:r>
            <a:r>
              <a:rPr sz="1600" u="sng" spc="-13">
                <a:solidFill>
                  <a:srgbClr val="0462C1"/>
                </a:solidFill>
                <a:latin typeface="+mj-lt"/>
                <a:cs typeface="Arial"/>
                <a:hlinkClick r:id="rId13"/>
              </a:rPr>
              <a:t>in</a:t>
            </a:r>
            <a:r>
              <a:rPr sz="1600" u="sng">
                <a:solidFill>
                  <a:srgbClr val="0462C1"/>
                </a:solidFill>
                <a:latin typeface="+mj-lt"/>
                <a:cs typeface="Arial"/>
                <a:hlinkClick r:id="rId13"/>
              </a:rPr>
              <a:t>g</a:t>
            </a:r>
            <a:r>
              <a:rPr sz="1600">
                <a:solidFill>
                  <a:srgbClr val="0462C1"/>
                </a:solidFill>
                <a:latin typeface="+mj-lt"/>
                <a:cs typeface="Arial"/>
                <a:hlinkClick r:id="rId13"/>
              </a:rPr>
              <a:t> </a:t>
            </a:r>
            <a:r>
              <a:rPr sz="1600" u="sng">
                <a:solidFill>
                  <a:srgbClr val="0462C1"/>
                </a:solidFill>
                <a:latin typeface="+mj-lt"/>
                <a:cs typeface="Arial"/>
                <a:hlinkClick r:id="rId13"/>
              </a:rPr>
              <a:t>Un</a:t>
            </a:r>
            <a:r>
              <a:rPr sz="1600" u="sng" spc="-20">
                <a:solidFill>
                  <a:srgbClr val="0462C1"/>
                </a:solidFill>
                <a:latin typeface="+mj-lt"/>
                <a:cs typeface="Arial"/>
                <a:hlinkClick r:id="rId13"/>
              </a:rPr>
              <a:t>w</a:t>
            </a:r>
            <a:r>
              <a:rPr sz="1600" u="sng">
                <a:solidFill>
                  <a:srgbClr val="0462C1"/>
                </a:solidFill>
                <a:latin typeface="+mj-lt"/>
                <a:cs typeface="Arial"/>
                <a:hlinkClick r:id="rId13"/>
              </a:rPr>
              <a:t>ant</a:t>
            </a:r>
            <a:r>
              <a:rPr sz="1600" u="sng" spc="7">
                <a:solidFill>
                  <a:srgbClr val="0462C1"/>
                </a:solidFill>
                <a:latin typeface="+mj-lt"/>
                <a:cs typeface="Arial"/>
                <a:hlinkClick r:id="rId13"/>
              </a:rPr>
              <a:t>e</a:t>
            </a:r>
            <a:r>
              <a:rPr sz="1600" u="sng">
                <a:solidFill>
                  <a:srgbClr val="0462C1"/>
                </a:solidFill>
                <a:latin typeface="+mj-lt"/>
                <a:cs typeface="Arial"/>
                <a:hlinkClick r:id="rId13"/>
              </a:rPr>
              <a:t>d</a:t>
            </a:r>
            <a:r>
              <a:rPr sz="1600">
                <a:solidFill>
                  <a:srgbClr val="0462C1"/>
                </a:solidFill>
                <a:latin typeface="+mj-lt"/>
                <a:cs typeface="Arial"/>
                <a:hlinkClick r:id="rId13"/>
              </a:rPr>
              <a:t> Forei</a:t>
            </a:r>
            <a:r>
              <a:rPr sz="1600" spc="-13">
                <a:solidFill>
                  <a:srgbClr val="0462C1"/>
                </a:solidFill>
                <a:latin typeface="+mj-lt"/>
                <a:cs typeface="Arial"/>
                <a:hlinkClick r:id="rId13"/>
              </a:rPr>
              <a:t>g</a:t>
            </a:r>
            <a:r>
              <a:rPr sz="1600">
                <a:solidFill>
                  <a:srgbClr val="0462C1"/>
                </a:solidFill>
                <a:latin typeface="+mj-lt"/>
                <a:cs typeface="Arial"/>
                <a:hlinkClick r:id="rId13"/>
              </a:rPr>
              <a:t>n</a:t>
            </a:r>
            <a:endParaRPr sz="1600">
              <a:latin typeface="+mj-lt"/>
              <a:cs typeface="Arial"/>
            </a:endParaRPr>
          </a:p>
        </p:txBody>
      </p:sp>
      <p:sp>
        <p:nvSpPr>
          <p:cNvPr id="70" name="object 58">
            <a:extLst>
              <a:ext uri="{FF2B5EF4-FFF2-40B4-BE49-F238E27FC236}">
                <a16:creationId xmlns:a16="http://schemas.microsoft.com/office/drawing/2014/main" id="{A4AC6232-8645-B6CE-0C8A-467CD350E20D}"/>
              </a:ext>
            </a:extLst>
          </p:cNvPr>
          <p:cNvSpPr txBox="1"/>
          <p:nvPr/>
        </p:nvSpPr>
        <p:spPr>
          <a:xfrm>
            <a:off x="5245661" y="6126615"/>
            <a:ext cx="861907" cy="246221"/>
          </a:xfrm>
          <a:prstGeom prst="rect">
            <a:avLst/>
          </a:prstGeom>
        </p:spPr>
        <p:txBody>
          <a:bodyPr vert="horz" wrap="square" lIns="0" tIns="0" rIns="0" bIns="0" rtlCol="0">
            <a:spAutoFit/>
          </a:bodyPr>
          <a:lstStyle/>
          <a:p>
            <a:pPr marL="16933"/>
            <a:r>
              <a:rPr sz="1600">
                <a:solidFill>
                  <a:srgbClr val="0462C1"/>
                </a:solidFill>
                <a:latin typeface="+mj-lt"/>
                <a:cs typeface="Arial"/>
                <a:hlinkClick r:id="rId13"/>
              </a:rPr>
              <a:t>I</a:t>
            </a:r>
            <a:r>
              <a:rPr sz="1600" spc="7">
                <a:solidFill>
                  <a:srgbClr val="0462C1"/>
                </a:solidFill>
                <a:latin typeface="+mj-lt"/>
                <a:cs typeface="Arial"/>
                <a:hlinkClick r:id="rId13"/>
              </a:rPr>
              <a:t>n</a:t>
            </a:r>
            <a:r>
              <a:rPr sz="1600" spc="13">
                <a:solidFill>
                  <a:srgbClr val="0462C1"/>
                </a:solidFill>
                <a:latin typeface="+mj-lt"/>
                <a:cs typeface="Arial"/>
                <a:hlinkClick r:id="rId13"/>
              </a:rPr>
              <a:t>f</a:t>
            </a:r>
            <a:r>
              <a:rPr sz="1600">
                <a:solidFill>
                  <a:srgbClr val="0462C1"/>
                </a:solidFill>
                <a:latin typeface="+mj-lt"/>
                <a:cs typeface="Arial"/>
                <a:hlinkClick r:id="rId13"/>
              </a:rPr>
              <a:t>lu</a:t>
            </a:r>
            <a:r>
              <a:rPr sz="1600" spc="7">
                <a:solidFill>
                  <a:srgbClr val="0462C1"/>
                </a:solidFill>
                <a:latin typeface="+mj-lt"/>
                <a:cs typeface="Arial"/>
                <a:hlinkClick r:id="rId13"/>
              </a:rPr>
              <a:t>e</a:t>
            </a:r>
            <a:r>
              <a:rPr sz="1600" spc="-13">
                <a:solidFill>
                  <a:srgbClr val="0462C1"/>
                </a:solidFill>
                <a:latin typeface="+mj-lt"/>
                <a:cs typeface="Arial"/>
                <a:hlinkClick r:id="rId13"/>
              </a:rPr>
              <a:t>n</a:t>
            </a:r>
            <a:r>
              <a:rPr sz="1600">
                <a:solidFill>
                  <a:srgbClr val="0462C1"/>
                </a:solidFill>
                <a:latin typeface="+mj-lt"/>
                <a:cs typeface="Arial"/>
                <a:hlinkClick r:id="rId13"/>
              </a:rPr>
              <a:t>ce</a:t>
            </a:r>
            <a:endParaRPr sz="1600">
              <a:latin typeface="+mj-lt"/>
              <a:cs typeface="Arial"/>
            </a:endParaRPr>
          </a:p>
        </p:txBody>
      </p:sp>
      <p:sp>
        <p:nvSpPr>
          <p:cNvPr id="72" name="object 60">
            <a:extLst>
              <a:ext uri="{FF2B5EF4-FFF2-40B4-BE49-F238E27FC236}">
                <a16:creationId xmlns:a16="http://schemas.microsoft.com/office/drawing/2014/main" id="{B5F08909-B80D-A86D-09BA-A948F9FDAF1A}"/>
              </a:ext>
            </a:extLst>
          </p:cNvPr>
          <p:cNvSpPr/>
          <p:nvPr/>
        </p:nvSpPr>
        <p:spPr>
          <a:xfrm>
            <a:off x="926592" y="2826974"/>
            <a:ext cx="9560560" cy="1654387"/>
          </a:xfrm>
          <a:custGeom>
            <a:avLst/>
            <a:gdLst/>
            <a:ahLst/>
            <a:cxnLst/>
            <a:rect l="l" t="t" r="r" b="b"/>
            <a:pathLst>
              <a:path w="7170420" h="1240789">
                <a:moveTo>
                  <a:pt x="6550152" y="0"/>
                </a:moveTo>
                <a:lnTo>
                  <a:pt x="6550152" y="310134"/>
                </a:lnTo>
                <a:lnTo>
                  <a:pt x="0" y="310134"/>
                </a:lnTo>
                <a:lnTo>
                  <a:pt x="0" y="930402"/>
                </a:lnTo>
                <a:lnTo>
                  <a:pt x="6550152" y="930402"/>
                </a:lnTo>
                <a:lnTo>
                  <a:pt x="6550152" y="1240536"/>
                </a:lnTo>
                <a:lnTo>
                  <a:pt x="7170420" y="620268"/>
                </a:lnTo>
                <a:lnTo>
                  <a:pt x="6550152" y="0"/>
                </a:lnTo>
                <a:close/>
              </a:path>
            </a:pathLst>
          </a:custGeom>
          <a:solidFill>
            <a:srgbClr val="DBDBDB"/>
          </a:solidFill>
        </p:spPr>
        <p:txBody>
          <a:bodyPr wrap="square" lIns="0" tIns="0" rIns="0" bIns="0" rtlCol="0"/>
          <a:lstStyle/>
          <a:p>
            <a:endParaRPr sz="2400">
              <a:latin typeface="+mj-lt"/>
            </a:endParaRPr>
          </a:p>
        </p:txBody>
      </p:sp>
      <p:sp>
        <p:nvSpPr>
          <p:cNvPr id="73" name="object 61">
            <a:extLst>
              <a:ext uri="{FF2B5EF4-FFF2-40B4-BE49-F238E27FC236}">
                <a16:creationId xmlns:a16="http://schemas.microsoft.com/office/drawing/2014/main" id="{F69B4AAF-A6AF-3FAE-5B19-CC5E3E67B260}"/>
              </a:ext>
            </a:extLst>
          </p:cNvPr>
          <p:cNvSpPr/>
          <p:nvPr/>
        </p:nvSpPr>
        <p:spPr>
          <a:xfrm>
            <a:off x="926592" y="2826974"/>
            <a:ext cx="9560560" cy="1654387"/>
          </a:xfrm>
          <a:custGeom>
            <a:avLst/>
            <a:gdLst/>
            <a:ahLst/>
            <a:cxnLst/>
            <a:rect l="l" t="t" r="r" b="b"/>
            <a:pathLst>
              <a:path w="7170420" h="1240789">
                <a:moveTo>
                  <a:pt x="0" y="310134"/>
                </a:moveTo>
                <a:lnTo>
                  <a:pt x="6550152" y="310134"/>
                </a:lnTo>
                <a:lnTo>
                  <a:pt x="6550152" y="0"/>
                </a:lnTo>
                <a:lnTo>
                  <a:pt x="7170420" y="620268"/>
                </a:lnTo>
                <a:lnTo>
                  <a:pt x="6550152" y="1240536"/>
                </a:lnTo>
                <a:lnTo>
                  <a:pt x="6550152" y="930402"/>
                </a:lnTo>
                <a:lnTo>
                  <a:pt x="0" y="930402"/>
                </a:lnTo>
                <a:lnTo>
                  <a:pt x="0" y="310134"/>
                </a:lnTo>
                <a:close/>
              </a:path>
            </a:pathLst>
          </a:custGeom>
          <a:ln w="12192">
            <a:solidFill>
              <a:srgbClr val="2E528F"/>
            </a:solidFill>
          </a:ln>
        </p:spPr>
        <p:txBody>
          <a:bodyPr wrap="square" lIns="0" tIns="0" rIns="0" bIns="0" rtlCol="0"/>
          <a:lstStyle/>
          <a:p>
            <a:endParaRPr sz="2400">
              <a:latin typeface="+mj-lt"/>
            </a:endParaRPr>
          </a:p>
        </p:txBody>
      </p:sp>
      <p:sp>
        <p:nvSpPr>
          <p:cNvPr id="75" name="object 63">
            <a:extLst>
              <a:ext uri="{FF2B5EF4-FFF2-40B4-BE49-F238E27FC236}">
                <a16:creationId xmlns:a16="http://schemas.microsoft.com/office/drawing/2014/main" id="{E3077E51-E001-CC1C-F7F7-BE5B48E36574}"/>
              </a:ext>
            </a:extLst>
          </p:cNvPr>
          <p:cNvSpPr txBox="1"/>
          <p:nvPr/>
        </p:nvSpPr>
        <p:spPr>
          <a:xfrm>
            <a:off x="1275013" y="3489576"/>
            <a:ext cx="1170092" cy="492443"/>
          </a:xfrm>
          <a:prstGeom prst="rect">
            <a:avLst/>
          </a:prstGeom>
        </p:spPr>
        <p:txBody>
          <a:bodyPr vert="horz" wrap="square" lIns="0" tIns="0" rIns="0" bIns="0" rtlCol="0">
            <a:spAutoFit/>
          </a:bodyPr>
          <a:lstStyle/>
          <a:p>
            <a:pPr marL="16933">
              <a:tabLst>
                <a:tab pos="737428" algn="l"/>
              </a:tabLst>
            </a:pPr>
            <a:r>
              <a:rPr sz="1600" spc="-20">
                <a:latin typeface="+mj-lt"/>
                <a:cs typeface="Calibri"/>
              </a:rPr>
              <a:t>M</a:t>
            </a:r>
            <a:r>
              <a:rPr sz="1600" spc="-33">
                <a:latin typeface="+mj-lt"/>
                <a:cs typeface="Calibri"/>
              </a:rPr>
              <a:t>a</a:t>
            </a:r>
            <a:r>
              <a:rPr sz="1600" spc="-13">
                <a:latin typeface="+mj-lt"/>
                <a:cs typeface="Calibri"/>
              </a:rPr>
              <a:t>y</a:t>
            </a:r>
            <a:r>
              <a:rPr sz="1600">
                <a:latin typeface="+mj-lt"/>
                <a:cs typeface="Calibri"/>
              </a:rPr>
              <a:t>	</a:t>
            </a:r>
            <a:r>
              <a:rPr sz="2400" baseline="2314">
                <a:solidFill>
                  <a:srgbClr val="3A3838"/>
                </a:solidFill>
                <a:latin typeface="+mj-lt"/>
                <a:cs typeface="Calibri"/>
              </a:rPr>
              <a:t>Ja</a:t>
            </a:r>
            <a:r>
              <a:rPr sz="2400" spc="9" baseline="2314">
                <a:solidFill>
                  <a:srgbClr val="3A3838"/>
                </a:solidFill>
                <a:latin typeface="+mj-lt"/>
                <a:cs typeface="Calibri"/>
              </a:rPr>
              <a:t>n</a:t>
            </a:r>
            <a:r>
              <a:rPr sz="2400" baseline="2314">
                <a:solidFill>
                  <a:srgbClr val="3A3838"/>
                </a:solidFill>
                <a:latin typeface="+mj-lt"/>
                <a:cs typeface="Calibri"/>
              </a:rPr>
              <a:t>.</a:t>
            </a:r>
            <a:endParaRPr sz="2400" baseline="2314">
              <a:latin typeface="+mj-lt"/>
              <a:cs typeface="Calibri"/>
            </a:endParaRPr>
          </a:p>
          <a:p>
            <a:pPr marL="16933">
              <a:tabLst>
                <a:tab pos="737428" algn="l"/>
              </a:tabLst>
            </a:pPr>
            <a:r>
              <a:rPr sz="1600" spc="-13">
                <a:latin typeface="+mj-lt"/>
                <a:cs typeface="Calibri"/>
              </a:rPr>
              <a:t>2019	</a:t>
            </a:r>
            <a:r>
              <a:rPr sz="2400" spc="-20" baseline="2314">
                <a:solidFill>
                  <a:srgbClr val="3A3838"/>
                </a:solidFill>
                <a:latin typeface="+mj-lt"/>
                <a:cs typeface="Calibri"/>
              </a:rPr>
              <a:t>2021</a:t>
            </a:r>
            <a:endParaRPr sz="2400" baseline="2314">
              <a:latin typeface="+mj-lt"/>
              <a:cs typeface="Calibri"/>
            </a:endParaRPr>
          </a:p>
        </p:txBody>
      </p:sp>
      <p:sp>
        <p:nvSpPr>
          <p:cNvPr id="76" name="object 64">
            <a:extLst>
              <a:ext uri="{FF2B5EF4-FFF2-40B4-BE49-F238E27FC236}">
                <a16:creationId xmlns:a16="http://schemas.microsoft.com/office/drawing/2014/main" id="{E1904BD1-F4B6-BE81-5FD2-94B2D756ECB9}"/>
              </a:ext>
            </a:extLst>
          </p:cNvPr>
          <p:cNvSpPr txBox="1"/>
          <p:nvPr/>
        </p:nvSpPr>
        <p:spPr>
          <a:xfrm>
            <a:off x="2793660" y="3480262"/>
            <a:ext cx="448733" cy="492443"/>
          </a:xfrm>
          <a:prstGeom prst="rect">
            <a:avLst/>
          </a:prstGeom>
        </p:spPr>
        <p:txBody>
          <a:bodyPr vert="horz" wrap="square" lIns="0" tIns="0" rIns="0" bIns="0" rtlCol="0">
            <a:spAutoFit/>
          </a:bodyPr>
          <a:lstStyle/>
          <a:p>
            <a:pPr marL="16933" marR="6773"/>
            <a:r>
              <a:rPr sz="1600">
                <a:solidFill>
                  <a:srgbClr val="3A3838"/>
                </a:solidFill>
                <a:latin typeface="+mj-lt"/>
                <a:cs typeface="Calibri"/>
              </a:rPr>
              <a:t>Ja</a:t>
            </a:r>
            <a:r>
              <a:rPr sz="1600" spc="7">
                <a:solidFill>
                  <a:srgbClr val="3A3838"/>
                </a:solidFill>
                <a:latin typeface="+mj-lt"/>
                <a:cs typeface="Calibri"/>
              </a:rPr>
              <a:t>n</a:t>
            </a:r>
            <a:r>
              <a:rPr sz="1600">
                <a:solidFill>
                  <a:srgbClr val="3A3838"/>
                </a:solidFill>
                <a:latin typeface="+mj-lt"/>
                <a:cs typeface="Calibri"/>
              </a:rPr>
              <a:t>. </a:t>
            </a:r>
            <a:r>
              <a:rPr sz="1600" spc="-13">
                <a:solidFill>
                  <a:srgbClr val="3A3838"/>
                </a:solidFill>
                <a:latin typeface="+mj-lt"/>
                <a:cs typeface="Calibri"/>
              </a:rPr>
              <a:t>2022</a:t>
            </a:r>
            <a:endParaRPr sz="1600">
              <a:latin typeface="+mj-lt"/>
              <a:cs typeface="Calibri"/>
            </a:endParaRPr>
          </a:p>
        </p:txBody>
      </p:sp>
      <p:sp>
        <p:nvSpPr>
          <p:cNvPr id="77" name="object 65">
            <a:extLst>
              <a:ext uri="{FF2B5EF4-FFF2-40B4-BE49-F238E27FC236}">
                <a16:creationId xmlns:a16="http://schemas.microsoft.com/office/drawing/2014/main" id="{B07E24AE-5667-1AE2-6F5E-316CA4D415A6}"/>
              </a:ext>
            </a:extLst>
          </p:cNvPr>
          <p:cNvSpPr txBox="1"/>
          <p:nvPr/>
        </p:nvSpPr>
        <p:spPr>
          <a:xfrm>
            <a:off x="3655736" y="3503291"/>
            <a:ext cx="607907" cy="492443"/>
          </a:xfrm>
          <a:prstGeom prst="rect">
            <a:avLst/>
          </a:prstGeom>
        </p:spPr>
        <p:txBody>
          <a:bodyPr vert="horz" wrap="square" lIns="0" tIns="0" rIns="0" bIns="0" rtlCol="0">
            <a:spAutoFit/>
          </a:bodyPr>
          <a:lstStyle/>
          <a:p>
            <a:pPr marL="16933" marR="6773"/>
            <a:r>
              <a:rPr sz="1600">
                <a:solidFill>
                  <a:srgbClr val="3A3838"/>
                </a:solidFill>
                <a:latin typeface="+mj-lt"/>
                <a:cs typeface="Calibri"/>
              </a:rPr>
              <a:t>A</a:t>
            </a:r>
            <a:r>
              <a:rPr sz="1600" spc="7">
                <a:solidFill>
                  <a:srgbClr val="3A3838"/>
                </a:solidFill>
                <a:latin typeface="+mj-lt"/>
                <a:cs typeface="Calibri"/>
              </a:rPr>
              <a:t>u</a:t>
            </a:r>
            <a:r>
              <a:rPr sz="1600">
                <a:solidFill>
                  <a:srgbClr val="3A3838"/>
                </a:solidFill>
                <a:latin typeface="+mj-lt"/>
                <a:cs typeface="Calibri"/>
              </a:rPr>
              <a:t>gu</a:t>
            </a:r>
            <a:r>
              <a:rPr sz="1600" spc="-20">
                <a:solidFill>
                  <a:srgbClr val="3A3838"/>
                </a:solidFill>
                <a:latin typeface="+mj-lt"/>
                <a:cs typeface="Calibri"/>
              </a:rPr>
              <a:t>s</a:t>
            </a:r>
            <a:r>
              <a:rPr sz="1600" spc="-7">
                <a:solidFill>
                  <a:srgbClr val="3A3838"/>
                </a:solidFill>
                <a:latin typeface="+mj-lt"/>
                <a:cs typeface="Calibri"/>
              </a:rPr>
              <a:t>t</a:t>
            </a:r>
            <a:r>
              <a:rPr sz="1600" spc="-13">
                <a:solidFill>
                  <a:srgbClr val="3A3838"/>
                </a:solidFill>
                <a:latin typeface="+mj-lt"/>
                <a:cs typeface="Calibri"/>
              </a:rPr>
              <a:t> 2022</a:t>
            </a:r>
            <a:endParaRPr sz="1600">
              <a:latin typeface="+mj-lt"/>
              <a:cs typeface="Calibri"/>
            </a:endParaRPr>
          </a:p>
        </p:txBody>
      </p:sp>
      <p:sp>
        <p:nvSpPr>
          <p:cNvPr id="78" name="object 66">
            <a:extLst>
              <a:ext uri="{FF2B5EF4-FFF2-40B4-BE49-F238E27FC236}">
                <a16:creationId xmlns:a16="http://schemas.microsoft.com/office/drawing/2014/main" id="{6C19AEDA-BF66-7418-69DA-624D8045BD11}"/>
              </a:ext>
            </a:extLst>
          </p:cNvPr>
          <p:cNvSpPr txBox="1"/>
          <p:nvPr/>
        </p:nvSpPr>
        <p:spPr>
          <a:xfrm>
            <a:off x="4554728" y="3514298"/>
            <a:ext cx="567267" cy="492443"/>
          </a:xfrm>
          <a:prstGeom prst="rect">
            <a:avLst/>
          </a:prstGeom>
        </p:spPr>
        <p:txBody>
          <a:bodyPr vert="horz" wrap="square" lIns="0" tIns="0" rIns="0" bIns="0" rtlCol="0">
            <a:spAutoFit/>
          </a:bodyPr>
          <a:lstStyle/>
          <a:p>
            <a:pPr marL="16933" marR="6773"/>
            <a:r>
              <a:rPr sz="1600" spc="-13">
                <a:solidFill>
                  <a:srgbClr val="3A3838"/>
                </a:solidFill>
                <a:latin typeface="+mj-lt"/>
                <a:cs typeface="Calibri"/>
              </a:rPr>
              <a:t>Ma</a:t>
            </a:r>
            <a:r>
              <a:rPr sz="1600" spc="-20">
                <a:solidFill>
                  <a:srgbClr val="3A3838"/>
                </a:solidFill>
                <a:latin typeface="+mj-lt"/>
                <a:cs typeface="Calibri"/>
              </a:rPr>
              <a:t>r</a:t>
            </a:r>
            <a:r>
              <a:rPr sz="1600" spc="-13">
                <a:solidFill>
                  <a:srgbClr val="3A3838"/>
                </a:solidFill>
                <a:latin typeface="+mj-lt"/>
                <a:cs typeface="Calibri"/>
              </a:rPr>
              <a:t>c</a:t>
            </a:r>
            <a:r>
              <a:rPr sz="1600">
                <a:solidFill>
                  <a:srgbClr val="3A3838"/>
                </a:solidFill>
                <a:latin typeface="+mj-lt"/>
                <a:cs typeface="Calibri"/>
              </a:rPr>
              <a:t>h </a:t>
            </a:r>
            <a:r>
              <a:rPr sz="1600" spc="-13">
                <a:solidFill>
                  <a:srgbClr val="3A3838"/>
                </a:solidFill>
                <a:latin typeface="+mj-lt"/>
                <a:cs typeface="Calibri"/>
              </a:rPr>
              <a:t>2023</a:t>
            </a:r>
            <a:endParaRPr sz="1600">
              <a:latin typeface="+mj-lt"/>
              <a:cs typeface="Calibri"/>
            </a:endParaRPr>
          </a:p>
        </p:txBody>
      </p:sp>
      <p:sp>
        <p:nvSpPr>
          <p:cNvPr id="79" name="object 67">
            <a:extLst>
              <a:ext uri="{FF2B5EF4-FFF2-40B4-BE49-F238E27FC236}">
                <a16:creationId xmlns:a16="http://schemas.microsoft.com/office/drawing/2014/main" id="{20F1A2F1-112D-38B5-9DB0-107F540684D5}"/>
              </a:ext>
            </a:extLst>
          </p:cNvPr>
          <p:cNvSpPr txBox="1"/>
          <p:nvPr/>
        </p:nvSpPr>
        <p:spPr>
          <a:xfrm>
            <a:off x="6390810" y="3484665"/>
            <a:ext cx="448733" cy="492443"/>
          </a:xfrm>
          <a:prstGeom prst="rect">
            <a:avLst/>
          </a:prstGeom>
        </p:spPr>
        <p:txBody>
          <a:bodyPr vert="horz" wrap="square" lIns="0" tIns="0" rIns="0" bIns="0" rtlCol="0">
            <a:spAutoFit/>
          </a:bodyPr>
          <a:lstStyle/>
          <a:p>
            <a:pPr marL="16933" marR="6773"/>
            <a:r>
              <a:rPr sz="1600" spc="-13">
                <a:solidFill>
                  <a:srgbClr val="3A3838"/>
                </a:solidFill>
                <a:latin typeface="+mj-lt"/>
                <a:cs typeface="Calibri"/>
              </a:rPr>
              <a:t>N</a:t>
            </a:r>
            <a:r>
              <a:rPr sz="1600" spc="-7">
                <a:solidFill>
                  <a:srgbClr val="3A3838"/>
                </a:solidFill>
                <a:latin typeface="+mj-lt"/>
                <a:cs typeface="Calibri"/>
              </a:rPr>
              <a:t>o</a:t>
            </a:r>
            <a:r>
              <a:rPr sz="1600" spc="-127">
                <a:solidFill>
                  <a:srgbClr val="3A3838"/>
                </a:solidFill>
                <a:latin typeface="+mj-lt"/>
                <a:cs typeface="Calibri"/>
              </a:rPr>
              <a:t>v</a:t>
            </a:r>
            <a:r>
              <a:rPr sz="1600">
                <a:solidFill>
                  <a:srgbClr val="3A3838"/>
                </a:solidFill>
                <a:latin typeface="+mj-lt"/>
                <a:cs typeface="Calibri"/>
              </a:rPr>
              <a:t>. </a:t>
            </a:r>
            <a:r>
              <a:rPr sz="1600" spc="-13">
                <a:solidFill>
                  <a:srgbClr val="3A3838"/>
                </a:solidFill>
                <a:latin typeface="+mj-lt"/>
                <a:cs typeface="Calibri"/>
              </a:rPr>
              <a:t>2023</a:t>
            </a:r>
            <a:endParaRPr sz="1600">
              <a:latin typeface="+mj-lt"/>
              <a:cs typeface="Calibri"/>
            </a:endParaRPr>
          </a:p>
        </p:txBody>
      </p:sp>
      <p:sp>
        <p:nvSpPr>
          <p:cNvPr id="80" name="object 68">
            <a:extLst>
              <a:ext uri="{FF2B5EF4-FFF2-40B4-BE49-F238E27FC236}">
                <a16:creationId xmlns:a16="http://schemas.microsoft.com/office/drawing/2014/main" id="{7DE4F92F-4E61-359F-A54B-8B2AE2FD745C}"/>
              </a:ext>
            </a:extLst>
          </p:cNvPr>
          <p:cNvSpPr txBox="1"/>
          <p:nvPr/>
        </p:nvSpPr>
        <p:spPr>
          <a:xfrm>
            <a:off x="7161784" y="3474845"/>
            <a:ext cx="448733" cy="492443"/>
          </a:xfrm>
          <a:prstGeom prst="rect">
            <a:avLst/>
          </a:prstGeom>
        </p:spPr>
        <p:txBody>
          <a:bodyPr vert="horz" wrap="square" lIns="0" tIns="0" rIns="0" bIns="0" rtlCol="0">
            <a:spAutoFit/>
          </a:bodyPr>
          <a:lstStyle/>
          <a:p>
            <a:pPr marL="16933" marR="6773"/>
            <a:r>
              <a:rPr sz="1600">
                <a:latin typeface="+mj-lt"/>
                <a:cs typeface="Calibri"/>
              </a:rPr>
              <a:t>Ja</a:t>
            </a:r>
            <a:r>
              <a:rPr sz="1600" spc="7">
                <a:latin typeface="+mj-lt"/>
                <a:cs typeface="Calibri"/>
              </a:rPr>
              <a:t>n</a:t>
            </a:r>
            <a:r>
              <a:rPr sz="1600">
                <a:latin typeface="+mj-lt"/>
                <a:cs typeface="Calibri"/>
              </a:rPr>
              <a:t>. </a:t>
            </a:r>
            <a:r>
              <a:rPr sz="1600" spc="-13">
                <a:latin typeface="+mj-lt"/>
                <a:cs typeface="Calibri"/>
              </a:rPr>
              <a:t>2024</a:t>
            </a:r>
            <a:endParaRPr sz="1600">
              <a:latin typeface="+mj-lt"/>
              <a:cs typeface="Calibri"/>
            </a:endParaRPr>
          </a:p>
        </p:txBody>
      </p:sp>
      <p:sp>
        <p:nvSpPr>
          <p:cNvPr id="81" name="object 69">
            <a:extLst>
              <a:ext uri="{FF2B5EF4-FFF2-40B4-BE49-F238E27FC236}">
                <a16:creationId xmlns:a16="http://schemas.microsoft.com/office/drawing/2014/main" id="{972C81A9-D922-2136-B9FD-E0C325B801FC}"/>
              </a:ext>
            </a:extLst>
          </p:cNvPr>
          <p:cNvSpPr txBox="1"/>
          <p:nvPr/>
        </p:nvSpPr>
        <p:spPr>
          <a:xfrm>
            <a:off x="5522638" y="3503292"/>
            <a:ext cx="448733" cy="492443"/>
          </a:xfrm>
          <a:prstGeom prst="rect">
            <a:avLst/>
          </a:prstGeom>
        </p:spPr>
        <p:txBody>
          <a:bodyPr vert="horz" wrap="square" lIns="0" tIns="0" rIns="0" bIns="0" rtlCol="0">
            <a:spAutoFit/>
          </a:bodyPr>
          <a:lstStyle/>
          <a:p>
            <a:pPr marL="16933" marR="6773"/>
            <a:r>
              <a:rPr sz="1600">
                <a:latin typeface="+mj-lt"/>
                <a:cs typeface="Calibri"/>
              </a:rPr>
              <a:t>J</a:t>
            </a:r>
            <a:r>
              <a:rPr sz="1600" spc="7">
                <a:latin typeface="+mj-lt"/>
                <a:cs typeface="Calibri"/>
              </a:rPr>
              <a:t>u</a:t>
            </a:r>
            <a:r>
              <a:rPr sz="1600">
                <a:latin typeface="+mj-lt"/>
                <a:cs typeface="Calibri"/>
              </a:rPr>
              <a:t>n</a:t>
            </a:r>
            <a:r>
              <a:rPr sz="1600" spc="-13">
                <a:latin typeface="+mj-lt"/>
                <a:cs typeface="Calibri"/>
              </a:rPr>
              <a:t>e 2023</a:t>
            </a:r>
            <a:endParaRPr sz="1600">
              <a:latin typeface="+mj-lt"/>
              <a:cs typeface="Calibri"/>
            </a:endParaRPr>
          </a:p>
        </p:txBody>
      </p:sp>
      <p:sp>
        <p:nvSpPr>
          <p:cNvPr id="82" name="object 70">
            <a:extLst>
              <a:ext uri="{FF2B5EF4-FFF2-40B4-BE49-F238E27FC236}">
                <a16:creationId xmlns:a16="http://schemas.microsoft.com/office/drawing/2014/main" id="{0896AD1E-BF6E-291C-2932-267DC5D4C125}"/>
              </a:ext>
            </a:extLst>
          </p:cNvPr>
          <p:cNvSpPr/>
          <p:nvPr/>
        </p:nvSpPr>
        <p:spPr>
          <a:xfrm>
            <a:off x="8930640" y="4111198"/>
            <a:ext cx="0" cy="208280"/>
          </a:xfrm>
          <a:custGeom>
            <a:avLst/>
            <a:gdLst/>
            <a:ahLst/>
            <a:cxnLst/>
            <a:rect l="l" t="t" r="r" b="b"/>
            <a:pathLst>
              <a:path h="156210">
                <a:moveTo>
                  <a:pt x="0" y="0"/>
                </a:moveTo>
                <a:lnTo>
                  <a:pt x="0" y="155701"/>
                </a:lnTo>
              </a:path>
            </a:pathLst>
          </a:custGeom>
          <a:ln w="6096">
            <a:solidFill>
              <a:srgbClr val="3A3838"/>
            </a:solidFill>
          </a:ln>
        </p:spPr>
        <p:txBody>
          <a:bodyPr wrap="square" lIns="0" tIns="0" rIns="0" bIns="0" rtlCol="0"/>
          <a:lstStyle/>
          <a:p>
            <a:endParaRPr sz="2400">
              <a:latin typeface="+mj-lt"/>
            </a:endParaRPr>
          </a:p>
        </p:txBody>
      </p:sp>
      <p:sp>
        <p:nvSpPr>
          <p:cNvPr id="83" name="object 71">
            <a:extLst>
              <a:ext uri="{FF2B5EF4-FFF2-40B4-BE49-F238E27FC236}">
                <a16:creationId xmlns:a16="http://schemas.microsoft.com/office/drawing/2014/main" id="{788A4962-FAFA-EAB1-7F1D-D68A01D2B0B5}"/>
              </a:ext>
            </a:extLst>
          </p:cNvPr>
          <p:cNvSpPr/>
          <p:nvPr/>
        </p:nvSpPr>
        <p:spPr>
          <a:xfrm>
            <a:off x="2834639" y="3054558"/>
            <a:ext cx="0" cy="208280"/>
          </a:xfrm>
          <a:custGeom>
            <a:avLst/>
            <a:gdLst/>
            <a:ahLst/>
            <a:cxnLst/>
            <a:rect l="l" t="t" r="r" b="b"/>
            <a:pathLst>
              <a:path h="156210">
                <a:moveTo>
                  <a:pt x="0" y="0"/>
                </a:moveTo>
                <a:lnTo>
                  <a:pt x="0" y="155701"/>
                </a:lnTo>
              </a:path>
            </a:pathLst>
          </a:custGeom>
          <a:ln w="6096">
            <a:solidFill>
              <a:srgbClr val="3A3838"/>
            </a:solidFill>
          </a:ln>
        </p:spPr>
        <p:txBody>
          <a:bodyPr wrap="square" lIns="0" tIns="0" rIns="0" bIns="0" rtlCol="0"/>
          <a:lstStyle/>
          <a:p>
            <a:endParaRPr sz="2400">
              <a:latin typeface="+mj-lt"/>
            </a:endParaRPr>
          </a:p>
        </p:txBody>
      </p:sp>
      <p:sp>
        <p:nvSpPr>
          <p:cNvPr id="84" name="object 72">
            <a:extLst>
              <a:ext uri="{FF2B5EF4-FFF2-40B4-BE49-F238E27FC236}">
                <a16:creationId xmlns:a16="http://schemas.microsoft.com/office/drawing/2014/main" id="{E1290B21-FB6C-6FEC-F5D7-DC3C190D83C8}"/>
              </a:ext>
            </a:extLst>
          </p:cNvPr>
          <p:cNvSpPr/>
          <p:nvPr/>
        </p:nvSpPr>
        <p:spPr>
          <a:xfrm>
            <a:off x="4775200" y="3017982"/>
            <a:ext cx="0" cy="208280"/>
          </a:xfrm>
          <a:custGeom>
            <a:avLst/>
            <a:gdLst/>
            <a:ahLst/>
            <a:cxnLst/>
            <a:rect l="l" t="t" r="r" b="b"/>
            <a:pathLst>
              <a:path h="156210">
                <a:moveTo>
                  <a:pt x="0" y="0"/>
                </a:moveTo>
                <a:lnTo>
                  <a:pt x="0" y="155701"/>
                </a:lnTo>
              </a:path>
            </a:pathLst>
          </a:custGeom>
          <a:ln w="6096">
            <a:solidFill>
              <a:srgbClr val="3A3838"/>
            </a:solidFill>
          </a:ln>
        </p:spPr>
        <p:txBody>
          <a:bodyPr wrap="square" lIns="0" tIns="0" rIns="0" bIns="0" rtlCol="0"/>
          <a:lstStyle/>
          <a:p>
            <a:endParaRPr sz="2400">
              <a:latin typeface="+mj-lt"/>
            </a:endParaRPr>
          </a:p>
        </p:txBody>
      </p:sp>
      <p:sp>
        <p:nvSpPr>
          <p:cNvPr id="85" name="object 73">
            <a:extLst>
              <a:ext uri="{FF2B5EF4-FFF2-40B4-BE49-F238E27FC236}">
                <a16:creationId xmlns:a16="http://schemas.microsoft.com/office/drawing/2014/main" id="{B6C88C72-17CF-B2D3-8F53-60DDF9A11774}"/>
              </a:ext>
            </a:extLst>
          </p:cNvPr>
          <p:cNvSpPr/>
          <p:nvPr/>
        </p:nvSpPr>
        <p:spPr>
          <a:xfrm>
            <a:off x="8040538" y="3001727"/>
            <a:ext cx="0" cy="208280"/>
          </a:xfrm>
          <a:custGeom>
            <a:avLst/>
            <a:gdLst/>
            <a:ahLst/>
            <a:cxnLst/>
            <a:rect l="l" t="t" r="r" b="b"/>
            <a:pathLst>
              <a:path h="156210">
                <a:moveTo>
                  <a:pt x="0" y="0"/>
                </a:moveTo>
                <a:lnTo>
                  <a:pt x="0" y="155701"/>
                </a:lnTo>
              </a:path>
            </a:pathLst>
          </a:custGeom>
          <a:ln w="6096">
            <a:solidFill>
              <a:srgbClr val="3A3838"/>
            </a:solidFill>
          </a:ln>
        </p:spPr>
        <p:txBody>
          <a:bodyPr wrap="square" lIns="0" tIns="0" rIns="0" bIns="0" rtlCol="0"/>
          <a:lstStyle/>
          <a:p>
            <a:endParaRPr sz="2400">
              <a:latin typeface="+mj-lt"/>
            </a:endParaRPr>
          </a:p>
        </p:txBody>
      </p:sp>
      <p:sp>
        <p:nvSpPr>
          <p:cNvPr id="86" name="object 74">
            <a:extLst>
              <a:ext uri="{FF2B5EF4-FFF2-40B4-BE49-F238E27FC236}">
                <a16:creationId xmlns:a16="http://schemas.microsoft.com/office/drawing/2014/main" id="{61D95CAD-D94F-CE14-C52B-2BCD353E6231}"/>
              </a:ext>
            </a:extLst>
          </p:cNvPr>
          <p:cNvSpPr/>
          <p:nvPr/>
        </p:nvSpPr>
        <p:spPr>
          <a:xfrm>
            <a:off x="6478015" y="2987503"/>
            <a:ext cx="0" cy="208280"/>
          </a:xfrm>
          <a:custGeom>
            <a:avLst/>
            <a:gdLst/>
            <a:ahLst/>
            <a:cxnLst/>
            <a:rect l="l" t="t" r="r" b="b"/>
            <a:pathLst>
              <a:path h="156210">
                <a:moveTo>
                  <a:pt x="0" y="0"/>
                </a:moveTo>
                <a:lnTo>
                  <a:pt x="0" y="155702"/>
                </a:lnTo>
              </a:path>
            </a:pathLst>
          </a:custGeom>
          <a:ln w="6096">
            <a:solidFill>
              <a:srgbClr val="3A3838"/>
            </a:solidFill>
          </a:ln>
        </p:spPr>
        <p:txBody>
          <a:bodyPr wrap="square" lIns="0" tIns="0" rIns="0" bIns="0" rtlCol="0"/>
          <a:lstStyle/>
          <a:p>
            <a:endParaRPr sz="2400">
              <a:latin typeface="+mj-lt"/>
            </a:endParaRPr>
          </a:p>
        </p:txBody>
      </p:sp>
      <p:sp>
        <p:nvSpPr>
          <p:cNvPr id="87" name="object 75">
            <a:extLst>
              <a:ext uri="{FF2B5EF4-FFF2-40B4-BE49-F238E27FC236}">
                <a16:creationId xmlns:a16="http://schemas.microsoft.com/office/drawing/2014/main" id="{F964175F-D83F-DABA-72F5-70C3E628BCFB}"/>
              </a:ext>
            </a:extLst>
          </p:cNvPr>
          <p:cNvSpPr/>
          <p:nvPr/>
        </p:nvSpPr>
        <p:spPr>
          <a:xfrm>
            <a:off x="1448815" y="3001727"/>
            <a:ext cx="0" cy="208280"/>
          </a:xfrm>
          <a:custGeom>
            <a:avLst/>
            <a:gdLst/>
            <a:ahLst/>
            <a:cxnLst/>
            <a:rect l="l" t="t" r="r" b="b"/>
            <a:pathLst>
              <a:path h="156210">
                <a:moveTo>
                  <a:pt x="0" y="0"/>
                </a:moveTo>
                <a:lnTo>
                  <a:pt x="0" y="155701"/>
                </a:lnTo>
              </a:path>
            </a:pathLst>
          </a:custGeom>
          <a:ln w="6096">
            <a:solidFill>
              <a:srgbClr val="3A3838"/>
            </a:solidFill>
          </a:ln>
        </p:spPr>
        <p:txBody>
          <a:bodyPr wrap="square" lIns="0" tIns="0" rIns="0" bIns="0" rtlCol="0"/>
          <a:lstStyle/>
          <a:p>
            <a:endParaRPr sz="2400">
              <a:latin typeface="+mj-lt"/>
            </a:endParaRPr>
          </a:p>
        </p:txBody>
      </p:sp>
      <p:sp>
        <p:nvSpPr>
          <p:cNvPr id="88" name="object 76">
            <a:extLst>
              <a:ext uri="{FF2B5EF4-FFF2-40B4-BE49-F238E27FC236}">
                <a16:creationId xmlns:a16="http://schemas.microsoft.com/office/drawing/2014/main" id="{C9CFC518-0E35-5389-E848-EF7C9E9375C2}"/>
              </a:ext>
            </a:extLst>
          </p:cNvPr>
          <p:cNvSpPr txBox="1"/>
          <p:nvPr/>
        </p:nvSpPr>
        <p:spPr>
          <a:xfrm>
            <a:off x="8734553" y="3474844"/>
            <a:ext cx="1176020" cy="492443"/>
          </a:xfrm>
          <a:prstGeom prst="rect">
            <a:avLst/>
          </a:prstGeom>
        </p:spPr>
        <p:txBody>
          <a:bodyPr vert="horz" wrap="square" lIns="0" tIns="0" rIns="0" bIns="0" rtlCol="0">
            <a:spAutoFit/>
          </a:bodyPr>
          <a:lstStyle/>
          <a:p>
            <a:pPr marL="16933">
              <a:tabLst>
                <a:tab pos="743355" algn="l"/>
              </a:tabLst>
            </a:pPr>
            <a:r>
              <a:rPr sz="1600" spc="-20">
                <a:latin typeface="+mj-lt"/>
                <a:cs typeface="Calibri"/>
              </a:rPr>
              <a:t>M</a:t>
            </a:r>
            <a:r>
              <a:rPr sz="1600" spc="-33">
                <a:latin typeface="+mj-lt"/>
                <a:cs typeface="Calibri"/>
              </a:rPr>
              <a:t>a</a:t>
            </a:r>
            <a:r>
              <a:rPr sz="1600" spc="-13">
                <a:latin typeface="+mj-lt"/>
                <a:cs typeface="Calibri"/>
              </a:rPr>
              <a:t>y</a:t>
            </a:r>
            <a:r>
              <a:rPr sz="1600">
                <a:latin typeface="+mj-lt"/>
                <a:cs typeface="Calibri"/>
              </a:rPr>
              <a:t>	J</a:t>
            </a:r>
            <a:r>
              <a:rPr sz="1600" spc="7">
                <a:latin typeface="+mj-lt"/>
                <a:cs typeface="Calibri"/>
              </a:rPr>
              <a:t>u</a:t>
            </a:r>
            <a:r>
              <a:rPr sz="1600">
                <a:latin typeface="+mj-lt"/>
                <a:cs typeface="Calibri"/>
              </a:rPr>
              <a:t>ly</a:t>
            </a:r>
          </a:p>
          <a:p>
            <a:pPr marL="16933">
              <a:tabLst>
                <a:tab pos="743355" algn="l"/>
              </a:tabLst>
            </a:pPr>
            <a:r>
              <a:rPr sz="1600" spc="-13">
                <a:latin typeface="+mj-lt"/>
                <a:cs typeface="Calibri"/>
              </a:rPr>
              <a:t>2024	2024</a:t>
            </a:r>
            <a:endParaRPr sz="1600">
              <a:latin typeface="+mj-lt"/>
              <a:cs typeface="Calibri"/>
            </a:endParaRPr>
          </a:p>
        </p:txBody>
      </p:sp>
      <p:sp>
        <p:nvSpPr>
          <p:cNvPr id="89" name="object 77">
            <a:extLst>
              <a:ext uri="{FF2B5EF4-FFF2-40B4-BE49-F238E27FC236}">
                <a16:creationId xmlns:a16="http://schemas.microsoft.com/office/drawing/2014/main" id="{8FEBFEFB-1782-0663-8E82-7DF4530AB8FB}"/>
              </a:ext>
            </a:extLst>
          </p:cNvPr>
          <p:cNvSpPr txBox="1"/>
          <p:nvPr/>
        </p:nvSpPr>
        <p:spPr>
          <a:xfrm>
            <a:off x="8626856" y="4414412"/>
            <a:ext cx="1085425" cy="1477328"/>
          </a:xfrm>
          <a:prstGeom prst="rect">
            <a:avLst/>
          </a:prstGeom>
        </p:spPr>
        <p:txBody>
          <a:bodyPr vert="horz" wrap="square" lIns="0" tIns="0" rIns="0" bIns="0" rtlCol="0">
            <a:spAutoFit/>
          </a:bodyPr>
          <a:lstStyle/>
          <a:p>
            <a:pPr marL="16933"/>
            <a:r>
              <a:rPr sz="1600">
                <a:latin typeface="+mj-lt"/>
                <a:cs typeface="Arial"/>
              </a:rPr>
              <a:t>NSF</a:t>
            </a:r>
          </a:p>
          <a:p>
            <a:pPr marL="16933" marR="6773"/>
            <a:r>
              <a:rPr sz="1600">
                <a:latin typeface="+mj-lt"/>
                <a:cs typeface="Arial"/>
              </a:rPr>
              <a:t>I</a:t>
            </a:r>
            <a:r>
              <a:rPr sz="1600" spc="7">
                <a:latin typeface="+mj-lt"/>
                <a:cs typeface="Arial"/>
              </a:rPr>
              <a:t>m</a:t>
            </a:r>
            <a:r>
              <a:rPr sz="1600">
                <a:latin typeface="+mj-lt"/>
                <a:cs typeface="Arial"/>
              </a:rPr>
              <a:t>ple</a:t>
            </a:r>
            <a:r>
              <a:rPr sz="1600" spc="7">
                <a:latin typeface="+mj-lt"/>
                <a:cs typeface="Arial"/>
              </a:rPr>
              <a:t>m</a:t>
            </a:r>
            <a:r>
              <a:rPr sz="1600" spc="-13">
                <a:latin typeface="+mj-lt"/>
                <a:cs typeface="Arial"/>
              </a:rPr>
              <a:t>en</a:t>
            </a:r>
            <a:r>
              <a:rPr sz="1600">
                <a:latin typeface="+mj-lt"/>
                <a:cs typeface="Arial"/>
              </a:rPr>
              <a:t>ts t</a:t>
            </a:r>
            <a:r>
              <a:rPr sz="1600" spc="7">
                <a:latin typeface="+mj-lt"/>
                <a:cs typeface="Arial"/>
              </a:rPr>
              <a:t>h</a:t>
            </a:r>
            <a:r>
              <a:rPr sz="1600">
                <a:latin typeface="+mj-lt"/>
                <a:cs typeface="Arial"/>
              </a:rPr>
              <a:t>e </a:t>
            </a:r>
            <a:r>
              <a:rPr sz="1600" spc="-7">
                <a:latin typeface="+mj-lt"/>
                <a:cs typeface="Arial"/>
              </a:rPr>
              <a:t>C</a:t>
            </a:r>
            <a:r>
              <a:rPr sz="1600">
                <a:latin typeface="+mj-lt"/>
                <a:cs typeface="Arial"/>
              </a:rPr>
              <a:t>o</a:t>
            </a:r>
            <a:r>
              <a:rPr sz="1600" spc="7">
                <a:latin typeface="+mj-lt"/>
                <a:cs typeface="Arial"/>
              </a:rPr>
              <a:t>m</a:t>
            </a:r>
            <a:r>
              <a:rPr sz="1600">
                <a:latin typeface="+mj-lt"/>
                <a:cs typeface="Arial"/>
              </a:rPr>
              <a:t>mon Forms</a:t>
            </a:r>
            <a:r>
              <a:rPr sz="1600" spc="-13">
                <a:latin typeface="+mj-lt"/>
                <a:cs typeface="Arial"/>
              </a:rPr>
              <a:t> </a:t>
            </a:r>
            <a:r>
              <a:rPr sz="1600" spc="-20">
                <a:latin typeface="+mj-lt"/>
                <a:cs typeface="Arial"/>
              </a:rPr>
              <a:t>v</a:t>
            </a:r>
            <a:r>
              <a:rPr sz="1600">
                <a:latin typeface="+mj-lt"/>
                <a:cs typeface="Arial"/>
              </a:rPr>
              <a:t>ia SciENcv</a:t>
            </a:r>
          </a:p>
        </p:txBody>
      </p:sp>
      <p:sp>
        <p:nvSpPr>
          <p:cNvPr id="90" name="object 78">
            <a:extLst>
              <a:ext uri="{FF2B5EF4-FFF2-40B4-BE49-F238E27FC236}">
                <a16:creationId xmlns:a16="http://schemas.microsoft.com/office/drawing/2014/main" id="{C4BB6DEC-3E10-76DC-81C7-92008DA3F70F}"/>
              </a:ext>
            </a:extLst>
          </p:cNvPr>
          <p:cNvSpPr txBox="1"/>
          <p:nvPr/>
        </p:nvSpPr>
        <p:spPr>
          <a:xfrm>
            <a:off x="892589" y="1776537"/>
            <a:ext cx="1250492" cy="1231106"/>
          </a:xfrm>
          <a:prstGeom prst="rect">
            <a:avLst/>
          </a:prstGeom>
        </p:spPr>
        <p:txBody>
          <a:bodyPr vert="horz" wrap="square" lIns="0" tIns="0" rIns="0" bIns="0" rtlCol="0">
            <a:spAutoFit/>
          </a:bodyPr>
          <a:lstStyle/>
          <a:p>
            <a:pPr marL="16933"/>
            <a:r>
              <a:rPr sz="1600">
                <a:latin typeface="+mj-lt"/>
                <a:cs typeface="Arial"/>
              </a:rPr>
              <a:t>NS</a:t>
            </a:r>
            <a:r>
              <a:rPr sz="1600" spc="13">
                <a:latin typeface="+mj-lt"/>
                <a:cs typeface="Arial"/>
              </a:rPr>
              <a:t>T</a:t>
            </a:r>
            <a:r>
              <a:rPr sz="1600">
                <a:latin typeface="+mj-lt"/>
                <a:cs typeface="Arial"/>
              </a:rPr>
              <a:t>C</a:t>
            </a:r>
          </a:p>
          <a:p>
            <a:pPr marL="16933" marR="6773"/>
            <a:r>
              <a:rPr sz="1600">
                <a:latin typeface="+mj-lt"/>
                <a:cs typeface="Arial"/>
              </a:rPr>
              <a:t>Res</a:t>
            </a:r>
            <a:r>
              <a:rPr sz="1600" spc="7">
                <a:latin typeface="+mj-lt"/>
                <a:cs typeface="Arial"/>
              </a:rPr>
              <a:t>e</a:t>
            </a:r>
            <a:r>
              <a:rPr sz="1600">
                <a:latin typeface="+mj-lt"/>
                <a:cs typeface="Arial"/>
              </a:rPr>
              <a:t>arch Secur</a:t>
            </a:r>
            <a:r>
              <a:rPr sz="1600" spc="-7">
                <a:latin typeface="+mj-lt"/>
                <a:cs typeface="Arial"/>
              </a:rPr>
              <a:t>i</a:t>
            </a:r>
            <a:r>
              <a:rPr sz="1600">
                <a:latin typeface="+mj-lt"/>
                <a:cs typeface="Arial"/>
              </a:rPr>
              <a:t>ty Subco</a:t>
            </a:r>
            <a:r>
              <a:rPr sz="1600" spc="7">
                <a:latin typeface="+mj-lt"/>
                <a:cs typeface="Arial"/>
              </a:rPr>
              <a:t>m</a:t>
            </a:r>
            <a:r>
              <a:rPr sz="1600" spc="-7">
                <a:latin typeface="+mj-lt"/>
                <a:cs typeface="Arial"/>
              </a:rPr>
              <a:t>m</a:t>
            </a:r>
            <a:r>
              <a:rPr sz="1600">
                <a:latin typeface="+mj-lt"/>
                <a:cs typeface="Arial"/>
              </a:rPr>
              <a:t>itt</a:t>
            </a:r>
            <a:r>
              <a:rPr sz="1600" spc="-7">
                <a:latin typeface="+mj-lt"/>
                <a:cs typeface="Arial"/>
              </a:rPr>
              <a:t>e</a:t>
            </a:r>
            <a:r>
              <a:rPr sz="1600">
                <a:latin typeface="+mj-lt"/>
                <a:cs typeface="Arial"/>
              </a:rPr>
              <a:t>e Est</a:t>
            </a:r>
            <a:r>
              <a:rPr sz="1600" spc="7">
                <a:latin typeface="+mj-lt"/>
                <a:cs typeface="Arial"/>
              </a:rPr>
              <a:t>a</a:t>
            </a:r>
            <a:r>
              <a:rPr sz="1600">
                <a:latin typeface="+mj-lt"/>
                <a:cs typeface="Arial"/>
              </a:rPr>
              <a:t>bl</a:t>
            </a:r>
            <a:r>
              <a:rPr sz="1600" spc="-7">
                <a:latin typeface="+mj-lt"/>
                <a:cs typeface="Arial"/>
              </a:rPr>
              <a:t>i</a:t>
            </a:r>
            <a:r>
              <a:rPr sz="1600">
                <a:latin typeface="+mj-lt"/>
                <a:cs typeface="Arial"/>
              </a:rPr>
              <a:t>sh</a:t>
            </a:r>
            <a:r>
              <a:rPr sz="1600" spc="-13">
                <a:latin typeface="+mj-lt"/>
                <a:cs typeface="Arial"/>
              </a:rPr>
              <a:t>e</a:t>
            </a:r>
            <a:r>
              <a:rPr sz="1600">
                <a:latin typeface="+mj-lt"/>
                <a:cs typeface="Arial"/>
              </a:rPr>
              <a:t>d</a:t>
            </a:r>
          </a:p>
        </p:txBody>
      </p:sp>
      <p:sp>
        <p:nvSpPr>
          <p:cNvPr id="91" name="object 79">
            <a:extLst>
              <a:ext uri="{FF2B5EF4-FFF2-40B4-BE49-F238E27FC236}">
                <a16:creationId xmlns:a16="http://schemas.microsoft.com/office/drawing/2014/main" id="{4C77CFE3-9C51-B7C8-C5AD-8C36167A46F7}"/>
              </a:ext>
            </a:extLst>
          </p:cNvPr>
          <p:cNvSpPr/>
          <p:nvPr/>
        </p:nvSpPr>
        <p:spPr>
          <a:xfrm>
            <a:off x="9617456" y="2343358"/>
            <a:ext cx="22013" cy="1126067"/>
          </a:xfrm>
          <a:custGeom>
            <a:avLst/>
            <a:gdLst/>
            <a:ahLst/>
            <a:cxnLst/>
            <a:rect l="l" t="t" r="r" b="b"/>
            <a:pathLst>
              <a:path w="16509" h="844550">
                <a:moveTo>
                  <a:pt x="16255" y="0"/>
                </a:moveTo>
                <a:lnTo>
                  <a:pt x="0" y="844423"/>
                </a:lnTo>
              </a:path>
            </a:pathLst>
          </a:custGeom>
          <a:ln w="6096">
            <a:solidFill>
              <a:srgbClr val="3A3838"/>
            </a:solidFill>
          </a:ln>
        </p:spPr>
        <p:txBody>
          <a:bodyPr wrap="square" lIns="0" tIns="0" rIns="0" bIns="0" rtlCol="0"/>
          <a:lstStyle/>
          <a:p>
            <a:endParaRPr sz="2400">
              <a:latin typeface="+mj-lt"/>
            </a:endParaRPr>
          </a:p>
        </p:txBody>
      </p:sp>
      <p:sp>
        <p:nvSpPr>
          <p:cNvPr id="93" name="object 81">
            <a:extLst>
              <a:ext uri="{FF2B5EF4-FFF2-40B4-BE49-F238E27FC236}">
                <a16:creationId xmlns:a16="http://schemas.microsoft.com/office/drawing/2014/main" id="{BCD18036-DA64-F802-1FDE-510E466313D5}"/>
              </a:ext>
            </a:extLst>
          </p:cNvPr>
          <p:cNvSpPr txBox="1"/>
          <p:nvPr/>
        </p:nvSpPr>
        <p:spPr>
          <a:xfrm>
            <a:off x="9201065" y="1154237"/>
            <a:ext cx="590127" cy="246221"/>
          </a:xfrm>
          <a:prstGeom prst="rect">
            <a:avLst/>
          </a:prstGeom>
        </p:spPr>
        <p:txBody>
          <a:bodyPr vert="horz" wrap="square" lIns="0" tIns="0" rIns="0" bIns="0" rtlCol="0">
            <a:spAutoFit/>
          </a:bodyPr>
          <a:lstStyle/>
          <a:p>
            <a:pPr marL="16933"/>
            <a:r>
              <a:rPr sz="1600">
                <a:solidFill>
                  <a:srgbClr val="0462C1"/>
                </a:solidFill>
                <a:latin typeface="+mj-lt"/>
                <a:cs typeface="Arial"/>
                <a:hlinkClick r:id="rId14"/>
              </a:rPr>
              <a:t>OS</a:t>
            </a:r>
            <a:r>
              <a:rPr sz="1600" spc="7">
                <a:solidFill>
                  <a:srgbClr val="0462C1"/>
                </a:solidFill>
                <a:latin typeface="+mj-lt"/>
                <a:cs typeface="Arial"/>
                <a:hlinkClick r:id="rId14"/>
              </a:rPr>
              <a:t>T</a:t>
            </a:r>
            <a:r>
              <a:rPr sz="1600">
                <a:solidFill>
                  <a:srgbClr val="0462C1"/>
                </a:solidFill>
                <a:latin typeface="+mj-lt"/>
                <a:cs typeface="Arial"/>
                <a:hlinkClick r:id="rId14"/>
              </a:rPr>
              <a:t>P</a:t>
            </a:r>
            <a:endParaRPr sz="1600">
              <a:latin typeface="+mj-lt"/>
              <a:cs typeface="Arial"/>
            </a:endParaRPr>
          </a:p>
        </p:txBody>
      </p:sp>
      <p:sp>
        <p:nvSpPr>
          <p:cNvPr id="95" name="object 83">
            <a:extLst>
              <a:ext uri="{FF2B5EF4-FFF2-40B4-BE49-F238E27FC236}">
                <a16:creationId xmlns:a16="http://schemas.microsoft.com/office/drawing/2014/main" id="{EF51CB1B-301B-8204-F35B-8EB8553F1727}"/>
              </a:ext>
            </a:extLst>
          </p:cNvPr>
          <p:cNvSpPr txBox="1"/>
          <p:nvPr/>
        </p:nvSpPr>
        <p:spPr>
          <a:xfrm>
            <a:off x="9201064" y="1398077"/>
            <a:ext cx="1285240" cy="492443"/>
          </a:xfrm>
          <a:prstGeom prst="rect">
            <a:avLst/>
          </a:prstGeom>
        </p:spPr>
        <p:txBody>
          <a:bodyPr vert="horz" wrap="square" lIns="0" tIns="0" rIns="0" bIns="0" rtlCol="0">
            <a:spAutoFit/>
          </a:bodyPr>
          <a:lstStyle/>
          <a:p>
            <a:pPr marL="16933" marR="6773"/>
            <a:r>
              <a:rPr sz="1600" u="sng">
                <a:solidFill>
                  <a:srgbClr val="0462C1"/>
                </a:solidFill>
                <a:latin typeface="+mj-lt"/>
                <a:cs typeface="Arial"/>
                <a:hlinkClick r:id="rId14"/>
              </a:rPr>
              <a:t>G</a:t>
            </a:r>
            <a:r>
              <a:rPr sz="1600" u="sng" spc="7">
                <a:solidFill>
                  <a:srgbClr val="0462C1"/>
                </a:solidFill>
                <a:latin typeface="+mj-lt"/>
                <a:cs typeface="Arial"/>
                <a:hlinkClick r:id="rId14"/>
              </a:rPr>
              <a:t>u</a:t>
            </a:r>
            <a:r>
              <a:rPr sz="1600" u="sng">
                <a:solidFill>
                  <a:srgbClr val="0462C1"/>
                </a:solidFill>
                <a:latin typeface="+mj-lt"/>
                <a:cs typeface="Arial"/>
                <a:hlinkClick r:id="rId14"/>
              </a:rPr>
              <a:t>id</a:t>
            </a:r>
            <a:r>
              <a:rPr sz="1600" u="sng" spc="7">
                <a:solidFill>
                  <a:srgbClr val="0462C1"/>
                </a:solidFill>
                <a:latin typeface="+mj-lt"/>
                <a:cs typeface="Arial"/>
                <a:hlinkClick r:id="rId14"/>
              </a:rPr>
              <a:t>e</a:t>
            </a:r>
            <a:r>
              <a:rPr sz="1600" u="sng">
                <a:solidFill>
                  <a:srgbClr val="0462C1"/>
                </a:solidFill>
                <a:latin typeface="+mj-lt"/>
                <a:cs typeface="Arial"/>
                <a:hlinkClick r:id="rId14"/>
              </a:rPr>
              <a:t>l</a:t>
            </a:r>
            <a:r>
              <a:rPr sz="1600" u="sng" spc="-7">
                <a:solidFill>
                  <a:srgbClr val="0462C1"/>
                </a:solidFill>
                <a:latin typeface="+mj-lt"/>
                <a:cs typeface="Arial"/>
                <a:hlinkClick r:id="rId14"/>
              </a:rPr>
              <a:t>i</a:t>
            </a:r>
            <a:r>
              <a:rPr sz="1600" u="sng">
                <a:solidFill>
                  <a:srgbClr val="0462C1"/>
                </a:solidFill>
                <a:latin typeface="+mj-lt"/>
                <a:cs typeface="Arial"/>
                <a:hlinkClick r:id="rId14"/>
              </a:rPr>
              <a:t>n</a:t>
            </a:r>
            <a:r>
              <a:rPr sz="1600" u="sng" spc="-13">
                <a:solidFill>
                  <a:srgbClr val="0462C1"/>
                </a:solidFill>
                <a:latin typeface="+mj-lt"/>
                <a:cs typeface="Arial"/>
                <a:hlinkClick r:id="rId14"/>
              </a:rPr>
              <a:t>e</a:t>
            </a:r>
            <a:r>
              <a:rPr sz="1600" u="sng">
                <a:solidFill>
                  <a:srgbClr val="0462C1"/>
                </a:solidFill>
                <a:latin typeface="+mj-lt"/>
                <a:cs typeface="Arial"/>
                <a:hlinkClick r:id="rId14"/>
              </a:rPr>
              <a:t>s</a:t>
            </a:r>
            <a:r>
              <a:rPr sz="1600" u="sng" spc="-47">
                <a:solidFill>
                  <a:srgbClr val="0462C1"/>
                </a:solidFill>
                <a:latin typeface="+mj-lt"/>
                <a:cs typeface="Arial"/>
                <a:hlinkClick r:id="rId14"/>
              </a:rPr>
              <a:t> </a:t>
            </a:r>
            <a:r>
              <a:rPr sz="1600" u="sng" spc="13">
                <a:solidFill>
                  <a:srgbClr val="0462C1"/>
                </a:solidFill>
                <a:latin typeface="+mj-lt"/>
                <a:cs typeface="Arial"/>
                <a:hlinkClick r:id="rId14"/>
              </a:rPr>
              <a:t>f</a:t>
            </a:r>
            <a:r>
              <a:rPr sz="1600" u="sng">
                <a:solidFill>
                  <a:srgbClr val="0462C1"/>
                </a:solidFill>
                <a:latin typeface="+mj-lt"/>
                <a:cs typeface="Arial"/>
                <a:hlinkClick r:id="rId14"/>
              </a:rPr>
              <a:t>or</a:t>
            </a:r>
            <a:r>
              <a:rPr sz="1600">
                <a:solidFill>
                  <a:srgbClr val="0462C1"/>
                </a:solidFill>
                <a:latin typeface="+mj-lt"/>
                <a:cs typeface="Arial"/>
                <a:hlinkClick r:id="rId14"/>
              </a:rPr>
              <a:t> Res</a:t>
            </a:r>
            <a:r>
              <a:rPr sz="1600" spc="7">
                <a:solidFill>
                  <a:srgbClr val="0462C1"/>
                </a:solidFill>
                <a:latin typeface="+mj-lt"/>
                <a:cs typeface="Arial"/>
                <a:hlinkClick r:id="rId14"/>
              </a:rPr>
              <a:t>e</a:t>
            </a:r>
            <a:r>
              <a:rPr sz="1600">
                <a:solidFill>
                  <a:srgbClr val="0462C1"/>
                </a:solidFill>
                <a:latin typeface="+mj-lt"/>
                <a:cs typeface="Arial"/>
                <a:hlinkClick r:id="rId14"/>
              </a:rPr>
              <a:t>arch</a:t>
            </a:r>
            <a:endParaRPr sz="1600">
              <a:latin typeface="+mj-lt"/>
              <a:cs typeface="Arial"/>
            </a:endParaRPr>
          </a:p>
        </p:txBody>
      </p:sp>
      <p:sp>
        <p:nvSpPr>
          <p:cNvPr id="96" name="object 84">
            <a:extLst>
              <a:ext uri="{FF2B5EF4-FFF2-40B4-BE49-F238E27FC236}">
                <a16:creationId xmlns:a16="http://schemas.microsoft.com/office/drawing/2014/main" id="{17252DC9-2BE2-12C2-CA16-BECEEC4622FC}"/>
              </a:ext>
            </a:extLst>
          </p:cNvPr>
          <p:cNvSpPr txBox="1"/>
          <p:nvPr/>
        </p:nvSpPr>
        <p:spPr>
          <a:xfrm>
            <a:off x="9201064" y="1886265"/>
            <a:ext cx="916093" cy="492443"/>
          </a:xfrm>
          <a:prstGeom prst="rect">
            <a:avLst/>
          </a:prstGeom>
        </p:spPr>
        <p:txBody>
          <a:bodyPr vert="horz" wrap="square" lIns="0" tIns="0" rIns="0" bIns="0" rtlCol="0">
            <a:spAutoFit/>
          </a:bodyPr>
          <a:lstStyle/>
          <a:p>
            <a:pPr marL="16933" marR="6773"/>
            <a:r>
              <a:rPr sz="1600" u="sng">
                <a:solidFill>
                  <a:srgbClr val="0462C1"/>
                </a:solidFill>
                <a:latin typeface="+mj-lt"/>
                <a:cs typeface="Arial"/>
                <a:hlinkClick r:id="rId14"/>
              </a:rPr>
              <a:t>Secur</a:t>
            </a:r>
            <a:r>
              <a:rPr sz="1600" u="sng" spc="-13">
                <a:solidFill>
                  <a:srgbClr val="0462C1"/>
                </a:solidFill>
                <a:latin typeface="+mj-lt"/>
                <a:cs typeface="Arial"/>
                <a:hlinkClick r:id="rId14"/>
              </a:rPr>
              <a:t>i</a:t>
            </a:r>
            <a:r>
              <a:rPr sz="1600" u="sng">
                <a:solidFill>
                  <a:srgbClr val="0462C1"/>
                </a:solidFill>
                <a:latin typeface="+mj-lt"/>
                <a:cs typeface="Arial"/>
                <a:hlinkClick r:id="rId14"/>
              </a:rPr>
              <a:t>ty</a:t>
            </a:r>
            <a:r>
              <a:rPr sz="1600">
                <a:solidFill>
                  <a:srgbClr val="0462C1"/>
                </a:solidFill>
                <a:latin typeface="+mj-lt"/>
                <a:cs typeface="Arial"/>
                <a:hlinkClick r:id="rId14"/>
              </a:rPr>
              <a:t> Pro</a:t>
            </a:r>
            <a:r>
              <a:rPr sz="1600" spc="-13">
                <a:solidFill>
                  <a:srgbClr val="0462C1"/>
                </a:solidFill>
                <a:latin typeface="+mj-lt"/>
                <a:cs typeface="Arial"/>
                <a:hlinkClick r:id="rId14"/>
              </a:rPr>
              <a:t>g</a:t>
            </a:r>
            <a:r>
              <a:rPr sz="1600">
                <a:solidFill>
                  <a:srgbClr val="0462C1"/>
                </a:solidFill>
                <a:latin typeface="+mj-lt"/>
                <a:cs typeface="Arial"/>
                <a:hlinkClick r:id="rId14"/>
              </a:rPr>
              <a:t>ra</a:t>
            </a:r>
            <a:r>
              <a:rPr sz="1600" spc="7">
                <a:solidFill>
                  <a:srgbClr val="0462C1"/>
                </a:solidFill>
                <a:latin typeface="+mj-lt"/>
                <a:cs typeface="Arial"/>
                <a:hlinkClick r:id="rId14"/>
              </a:rPr>
              <a:t>m</a:t>
            </a:r>
            <a:r>
              <a:rPr sz="1600">
                <a:solidFill>
                  <a:srgbClr val="0462C1"/>
                </a:solidFill>
                <a:latin typeface="+mj-lt"/>
                <a:cs typeface="Arial"/>
                <a:hlinkClick r:id="rId14"/>
              </a:rPr>
              <a:t>s</a:t>
            </a:r>
            <a:endParaRPr sz="1600">
              <a:latin typeface="+mj-lt"/>
              <a:cs typeface="Arial"/>
            </a:endParaRPr>
          </a:p>
        </p:txBody>
      </p:sp>
      <p:sp>
        <p:nvSpPr>
          <p:cNvPr id="98" name="object 68">
            <a:extLst>
              <a:ext uri="{FF2B5EF4-FFF2-40B4-BE49-F238E27FC236}">
                <a16:creationId xmlns:a16="http://schemas.microsoft.com/office/drawing/2014/main" id="{14BE713A-389B-3586-3A12-1BEAFE88DA49}"/>
              </a:ext>
            </a:extLst>
          </p:cNvPr>
          <p:cNvSpPr txBox="1"/>
          <p:nvPr/>
        </p:nvSpPr>
        <p:spPr>
          <a:xfrm>
            <a:off x="7937670" y="3474844"/>
            <a:ext cx="448733" cy="492443"/>
          </a:xfrm>
          <a:prstGeom prst="rect">
            <a:avLst/>
          </a:prstGeom>
        </p:spPr>
        <p:txBody>
          <a:bodyPr vert="horz" wrap="square" lIns="0" tIns="0" rIns="0" bIns="0" rtlCol="0">
            <a:spAutoFit/>
          </a:bodyPr>
          <a:lstStyle/>
          <a:p>
            <a:pPr marL="16933" marR="6773"/>
            <a:r>
              <a:rPr lang="en-US" sz="1600">
                <a:latin typeface="+mj-lt"/>
                <a:cs typeface="Calibri"/>
              </a:rPr>
              <a:t>Feb</a:t>
            </a:r>
            <a:r>
              <a:rPr sz="1600">
                <a:latin typeface="+mj-lt"/>
                <a:cs typeface="Calibri"/>
              </a:rPr>
              <a:t>. </a:t>
            </a:r>
            <a:r>
              <a:rPr sz="1600" spc="-13">
                <a:latin typeface="+mj-lt"/>
                <a:cs typeface="Calibri"/>
              </a:rPr>
              <a:t>2024</a:t>
            </a:r>
            <a:endParaRPr sz="1600">
              <a:latin typeface="+mj-lt"/>
              <a:cs typeface="Calibri"/>
            </a:endParaRPr>
          </a:p>
        </p:txBody>
      </p:sp>
      <p:sp>
        <p:nvSpPr>
          <p:cNvPr id="2" name="TextBox 1">
            <a:extLst>
              <a:ext uri="{FF2B5EF4-FFF2-40B4-BE49-F238E27FC236}">
                <a16:creationId xmlns:a16="http://schemas.microsoft.com/office/drawing/2014/main" id="{270354F7-CDC3-42B3-2D70-F11BA5CC33B6}"/>
              </a:ext>
            </a:extLst>
          </p:cNvPr>
          <p:cNvSpPr txBox="1"/>
          <p:nvPr/>
        </p:nvSpPr>
        <p:spPr>
          <a:xfrm>
            <a:off x="9443491" y="6334780"/>
            <a:ext cx="2748509" cy="523220"/>
          </a:xfrm>
          <a:prstGeom prst="rect">
            <a:avLst/>
          </a:prstGeom>
          <a:noFill/>
        </p:spPr>
        <p:txBody>
          <a:bodyPr wrap="none" rtlCol="0">
            <a:spAutoFit/>
          </a:bodyPr>
          <a:lstStyle/>
          <a:p>
            <a:pPr algn="r"/>
            <a:r>
              <a:rPr lang="en-US" sz="1400" i="1"/>
              <a:t>Adapted from NSPM-33 workshop</a:t>
            </a:r>
          </a:p>
          <a:p>
            <a:pPr algn="r"/>
            <a:r>
              <a:rPr lang="en-US" sz="1400" i="1"/>
              <a:t>NCURA annual meeting, Aug. 2024</a:t>
            </a:r>
          </a:p>
        </p:txBody>
      </p:sp>
    </p:spTree>
    <p:extLst>
      <p:ext uri="{BB962C8B-B14F-4D97-AF65-F5344CB8AC3E}">
        <p14:creationId xmlns:p14="http://schemas.microsoft.com/office/powerpoint/2010/main" val="80170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5463-9E12-038A-359B-EE0BC5D71F96}"/>
              </a:ext>
            </a:extLst>
          </p:cNvPr>
          <p:cNvSpPr>
            <a:spLocks noGrp="1"/>
          </p:cNvSpPr>
          <p:nvPr>
            <p:ph type="title"/>
          </p:nvPr>
        </p:nvSpPr>
        <p:spPr/>
        <p:txBody>
          <a:bodyPr>
            <a:normAutofit/>
          </a:bodyPr>
          <a:lstStyle/>
          <a:p>
            <a:r>
              <a:rPr lang="en-US" sz="3600"/>
              <a:t>What is a foreign talent recruitment program?</a:t>
            </a:r>
          </a:p>
        </p:txBody>
      </p:sp>
      <p:sp>
        <p:nvSpPr>
          <p:cNvPr id="3" name="Content Placeholder 2">
            <a:extLst>
              <a:ext uri="{FF2B5EF4-FFF2-40B4-BE49-F238E27FC236}">
                <a16:creationId xmlns:a16="http://schemas.microsoft.com/office/drawing/2014/main" id="{52706682-E459-4894-F8D9-29B828143AF5}"/>
              </a:ext>
            </a:extLst>
          </p:cNvPr>
          <p:cNvSpPr>
            <a:spLocks noGrp="1"/>
          </p:cNvSpPr>
          <p:nvPr>
            <p:ph idx="1"/>
          </p:nvPr>
        </p:nvSpPr>
        <p:spPr/>
        <p:txBody>
          <a:bodyPr/>
          <a:lstStyle/>
          <a:p>
            <a:pPr marL="0" indent="0">
              <a:spcBef>
                <a:spcPts val="600"/>
              </a:spcBef>
              <a:buNone/>
            </a:pPr>
            <a:r>
              <a:rPr lang="en-US" sz="1800" b="1" u="sng" kern="100">
                <a:effectLst/>
                <a:latin typeface="Calibri" panose="020F0502020204030204" pitchFamily="34" charset="0"/>
                <a:ea typeface="Calibri" panose="020F0502020204030204" pitchFamily="34" charset="0"/>
                <a:cs typeface="Times New Roman" panose="02020603050405020304" pitchFamily="18" charset="0"/>
              </a:rPr>
              <a:t>White House Office of Science and Technology Policy</a:t>
            </a: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r>
              <a:rPr lang="en-US" sz="1800" b="1" u="sng" kern="100">
                <a:effectLst/>
                <a:latin typeface="Calibri" panose="020F0502020204030204" pitchFamily="34" charset="0"/>
                <a:ea typeface="Calibri" panose="020F0502020204030204" pitchFamily="34" charset="0"/>
                <a:cs typeface="Times New Roman" panose="02020603050405020304" pitchFamily="18" charset="0"/>
              </a:rPr>
              <a:t>- Definition</a:t>
            </a:r>
          </a:p>
          <a:p>
            <a:pPr marL="0" indent="0">
              <a:spcBef>
                <a:spcPts val="600"/>
              </a:spcBef>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A foreign talent recruitment program is any program, position, or activity that includes: </a:t>
            </a:r>
          </a:p>
          <a:p>
            <a:pPr>
              <a:spcBef>
                <a:spcPts val="600"/>
              </a:spcBef>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compensation</a:t>
            </a:r>
            <a:r>
              <a:rPr lang="en-US" sz="1800" kern="100">
                <a:effectLst/>
                <a:latin typeface="Calibri" panose="020F0502020204030204" pitchFamily="34" charset="0"/>
                <a:ea typeface="Calibri" panose="020F0502020204030204" pitchFamily="34" charset="0"/>
                <a:cs typeface="Times New Roman" panose="02020603050405020304" pitchFamily="18" charset="0"/>
              </a:rPr>
              <a:t> in the form of cash</a:t>
            </a:r>
          </a:p>
          <a:p>
            <a:pPr>
              <a:spcBef>
                <a:spcPts val="600"/>
              </a:spcBef>
            </a:pPr>
            <a:r>
              <a:rPr lang="en-US" sz="1800" kern="100">
                <a:effectLst/>
                <a:latin typeface="Calibri" panose="020F0502020204030204" pitchFamily="34" charset="0"/>
                <a:ea typeface="Calibri" panose="020F0502020204030204" pitchFamily="34" charset="0"/>
                <a:cs typeface="Times New Roman" panose="02020603050405020304" pitchFamily="18" charset="0"/>
              </a:rPr>
              <a:t>in-kind compensation, including research funding </a:t>
            </a:r>
          </a:p>
          <a:p>
            <a:pPr>
              <a:spcBef>
                <a:spcPts val="600"/>
              </a:spcBef>
            </a:pPr>
            <a:r>
              <a:rPr lang="en-US" sz="1800" kern="100">
                <a:effectLst/>
                <a:latin typeface="Calibri" panose="020F0502020204030204" pitchFamily="34" charset="0"/>
                <a:ea typeface="Calibri" panose="020F0502020204030204" pitchFamily="34" charset="0"/>
                <a:cs typeface="Times New Roman" panose="02020603050405020304" pitchFamily="18" charset="0"/>
              </a:rPr>
              <a:t>promised future compensation</a:t>
            </a:r>
          </a:p>
          <a:p>
            <a:pPr>
              <a:spcBef>
                <a:spcPts val="600"/>
              </a:spcBef>
            </a:pPr>
            <a:r>
              <a:rPr lang="en-US" sz="1800" kern="100">
                <a:effectLst/>
                <a:latin typeface="Calibri" panose="020F0502020204030204" pitchFamily="34" charset="0"/>
                <a:ea typeface="Calibri" panose="020F0502020204030204" pitchFamily="34" charset="0"/>
                <a:cs typeface="Times New Roman" panose="02020603050405020304" pitchFamily="18" charset="0"/>
              </a:rPr>
              <a:t>complimentary foreign travel</a:t>
            </a:r>
          </a:p>
          <a:p>
            <a:pPr>
              <a:spcBef>
                <a:spcPts val="600"/>
              </a:spcBef>
            </a:pPr>
            <a:r>
              <a:rPr lang="en-US" sz="1800" kern="100">
                <a:effectLst/>
                <a:latin typeface="Calibri" panose="020F0502020204030204" pitchFamily="34" charset="0"/>
                <a:ea typeface="Calibri" panose="020F0502020204030204" pitchFamily="34" charset="0"/>
                <a:cs typeface="Times New Roman" panose="02020603050405020304" pitchFamily="18" charset="0"/>
              </a:rPr>
              <a:t>things of non de minimis value</a:t>
            </a:r>
          </a:p>
          <a:p>
            <a:pPr>
              <a:spcBef>
                <a:spcPts val="600"/>
              </a:spcBef>
            </a:pPr>
            <a:r>
              <a:rPr lang="en-US" sz="1800" kern="100">
                <a:effectLst/>
                <a:latin typeface="Calibri" panose="020F0502020204030204" pitchFamily="34" charset="0"/>
                <a:ea typeface="Calibri" panose="020F0502020204030204" pitchFamily="34" charset="0"/>
                <a:cs typeface="Times New Roman" panose="02020603050405020304" pitchFamily="18" charset="0"/>
              </a:rPr>
              <a:t>honorific titles</a:t>
            </a:r>
          </a:p>
          <a:p>
            <a:pPr>
              <a:spcBef>
                <a:spcPts val="600"/>
              </a:spcBef>
            </a:pPr>
            <a:r>
              <a:rPr lang="en-US" sz="1800" kern="100">
                <a:effectLst/>
                <a:latin typeface="Calibri" panose="020F0502020204030204" pitchFamily="34" charset="0"/>
                <a:ea typeface="Calibri" panose="020F0502020204030204" pitchFamily="34" charset="0"/>
                <a:cs typeface="Times New Roman" panose="02020603050405020304" pitchFamily="18" charset="0"/>
              </a:rPr>
              <a:t>career advancement opportunities</a:t>
            </a:r>
          </a:p>
          <a:p>
            <a:pPr>
              <a:spcBef>
                <a:spcPts val="600"/>
              </a:spcBef>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or</a:t>
            </a:r>
            <a:r>
              <a:rPr lang="en-US" sz="1800" kern="100">
                <a:effectLst/>
                <a:latin typeface="Calibri" panose="020F0502020204030204" pitchFamily="34" charset="0"/>
                <a:ea typeface="Calibri" panose="020F0502020204030204" pitchFamily="34" charset="0"/>
                <a:cs typeface="Times New Roman" panose="02020603050405020304" pitchFamily="18" charset="0"/>
              </a:rPr>
              <a:t> other types of remuneration or consideration directly provided to an individual whether directly or indirectly stated in the arrangement, contract, or other documentation at issue; </a:t>
            </a:r>
            <a:r>
              <a:rPr lang="en-US" sz="1800" kern="100">
                <a:latin typeface="Calibri" panose="020F0502020204030204" pitchFamily="34" charset="0"/>
                <a:ea typeface="Calibri" panose="020F0502020204030204" pitchFamily="34" charset="0"/>
                <a:cs typeface="Times New Roman" panose="02020603050405020304" pitchFamily="18" charset="0"/>
              </a:rPr>
              <a:t>whether or not directly sponsored by the foreign country or </a:t>
            </a:r>
            <a:r>
              <a:rPr lang="en-US" sz="1800" kern="100">
                <a:effectLst/>
                <a:latin typeface="Calibri" panose="020F0502020204030204" pitchFamily="34" charset="0"/>
                <a:ea typeface="Calibri" panose="020F0502020204030204" pitchFamily="34" charset="0"/>
                <a:cs typeface="Times New Roman" panose="02020603050405020304" pitchFamily="18" charset="0"/>
              </a:rPr>
              <a:t>by a foreign country at any level (national, provincial, or local); or their designee</a:t>
            </a:r>
            <a:r>
              <a:rPr lang="en-US" sz="1800" kern="100">
                <a:latin typeface="Calibri" panose="020F0502020204030204" pitchFamily="34" charset="0"/>
                <a:ea typeface="Calibri" panose="020F0502020204030204" pitchFamily="34" charset="0"/>
                <a:cs typeface="Times New Roman" panose="02020603050405020304" pitchFamily="18" charset="0"/>
              </a:rPr>
              <a:t>; </a:t>
            </a:r>
            <a:r>
              <a:rPr lang="en-US" sz="1800" kern="100">
                <a:effectLst/>
                <a:latin typeface="Calibri" panose="020F0502020204030204" pitchFamily="34" charset="0"/>
                <a:ea typeface="Calibri" panose="020F0502020204030204" pitchFamily="34" charset="0"/>
                <a:cs typeface="Times New Roman" panose="02020603050405020304" pitchFamily="18" charset="0"/>
              </a:rPr>
              <a:t>or an entity based in, funded by, or affiliated with a foreign country</a:t>
            </a:r>
          </a:p>
          <a:p>
            <a:pPr marL="0" indent="0">
              <a:spcBef>
                <a:spcPts val="600"/>
              </a:spcBef>
              <a:buNone/>
            </a:pPr>
            <a:endParaRPr lang="en-US"/>
          </a:p>
        </p:txBody>
      </p:sp>
      <p:sp>
        <p:nvSpPr>
          <p:cNvPr id="7" name="TextBox 6">
            <a:extLst>
              <a:ext uri="{FF2B5EF4-FFF2-40B4-BE49-F238E27FC236}">
                <a16:creationId xmlns:a16="http://schemas.microsoft.com/office/drawing/2014/main" id="{23B7D5D5-33E1-2BF2-D97D-1442A0A68932}"/>
              </a:ext>
            </a:extLst>
          </p:cNvPr>
          <p:cNvSpPr txBox="1"/>
          <p:nvPr/>
        </p:nvSpPr>
        <p:spPr>
          <a:xfrm>
            <a:off x="349624" y="5988734"/>
            <a:ext cx="11555505" cy="369332"/>
          </a:xfrm>
          <a:prstGeom prst="rect">
            <a:avLst/>
          </a:prstGeom>
          <a:noFill/>
        </p:spPr>
        <p:txBody>
          <a:bodyPr wrap="square">
            <a:spAutoFit/>
          </a:bodyPr>
          <a:lstStyle/>
          <a:p>
            <a:r>
              <a:rPr lang="en-US">
                <a:hlinkClick r:id="rId2"/>
              </a:rPr>
              <a:t>https://www.whitehouse.gov/wp-content/uploads/2024/02/OSTP-Foreign-Talent-Recruitment-Program-Guidelines.pdf</a:t>
            </a:r>
            <a:r>
              <a:rPr lang="en-US"/>
              <a:t> </a:t>
            </a:r>
          </a:p>
        </p:txBody>
      </p:sp>
    </p:spTree>
    <p:extLst>
      <p:ext uri="{BB962C8B-B14F-4D97-AF65-F5344CB8AC3E}">
        <p14:creationId xmlns:p14="http://schemas.microsoft.com/office/powerpoint/2010/main" val="2906697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F6FEC-868F-ED00-0E36-4399B48E9B18}"/>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E4823D5-573D-D297-7C79-3AD2E6898E50}"/>
              </a:ext>
            </a:extLst>
          </p:cNvPr>
          <p:cNvGraphicFramePr/>
          <p:nvPr>
            <p:extLst>
              <p:ext uri="{D42A27DB-BD31-4B8C-83A1-F6EECF244321}">
                <p14:modId xmlns:p14="http://schemas.microsoft.com/office/powerpoint/2010/main" val="4166047158"/>
              </p:ext>
            </p:extLst>
          </p:nvPr>
        </p:nvGraphicFramePr>
        <p:xfrm>
          <a:off x="-936507" y="102668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a:extLst>
              <a:ext uri="{FF2B5EF4-FFF2-40B4-BE49-F238E27FC236}">
                <a16:creationId xmlns:a16="http://schemas.microsoft.com/office/drawing/2014/main" id="{77395386-3A0C-4F3F-F8F6-89559755ADE9}"/>
              </a:ext>
            </a:extLst>
          </p:cNvPr>
          <p:cNvSpPr>
            <a:spLocks noGrp="1"/>
          </p:cNvSpPr>
          <p:nvPr>
            <p:ph type="title"/>
          </p:nvPr>
        </p:nvSpPr>
        <p:spPr>
          <a:xfrm>
            <a:off x="288757" y="165336"/>
            <a:ext cx="11147681" cy="725444"/>
          </a:xfrm>
        </p:spPr>
        <p:txBody>
          <a:bodyPr>
            <a:noAutofit/>
          </a:bodyPr>
          <a:lstStyle/>
          <a:p>
            <a:r>
              <a:rPr lang="en-US" sz="4000" b="1"/>
              <a:t>Current Priority: New Disclosure Requirements</a:t>
            </a:r>
          </a:p>
        </p:txBody>
      </p:sp>
      <p:sp>
        <p:nvSpPr>
          <p:cNvPr id="27" name="Content Placeholder 2">
            <a:extLst>
              <a:ext uri="{FF2B5EF4-FFF2-40B4-BE49-F238E27FC236}">
                <a16:creationId xmlns:a16="http://schemas.microsoft.com/office/drawing/2014/main" id="{4667E610-0933-1340-8864-BCB2F5F01F2E}"/>
              </a:ext>
            </a:extLst>
          </p:cNvPr>
          <p:cNvSpPr txBox="1">
            <a:spLocks/>
          </p:cNvSpPr>
          <p:nvPr/>
        </p:nvSpPr>
        <p:spPr bwMode="auto">
          <a:xfrm>
            <a:off x="5862597" y="1221442"/>
            <a:ext cx="5724401" cy="49168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900" indent="-3429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000" b="1" dirty="0"/>
              <a:t>All institutions receiving federal funds are required to have a policy addressing malign foreign talent programs by 8/9/24 </a:t>
            </a:r>
            <a:r>
              <a:rPr lang="en-US" sz="1600" b="1" i="1" dirty="0"/>
              <a:t>(VUMC adopted 7/16/24)</a:t>
            </a:r>
            <a:r>
              <a:rPr lang="en-US" sz="2000" b="1" dirty="0"/>
              <a:t>.</a:t>
            </a:r>
          </a:p>
          <a:p>
            <a:pPr marL="0" indent="0">
              <a:buFont typeface="Arial" charset="0"/>
              <a:buNone/>
            </a:pPr>
            <a:endParaRPr lang="en-US" sz="1800" dirty="0"/>
          </a:p>
          <a:p>
            <a:pPr>
              <a:spcBef>
                <a:spcPts val="0"/>
              </a:spcBef>
            </a:pPr>
            <a:r>
              <a:rPr lang="en-US" sz="1800" dirty="0"/>
              <a:t>Department of Defense (DOD): All fundamental research projects will be reviewed by DOD for potential foreign influence</a:t>
            </a:r>
          </a:p>
          <a:p>
            <a:endParaRPr lang="en-US" sz="1800" dirty="0"/>
          </a:p>
          <a:p>
            <a:r>
              <a:rPr lang="en-US" sz="1800" dirty="0"/>
              <a:t>National Science Foundation (NSF):  All senior/key study personnel must:</a:t>
            </a:r>
          </a:p>
          <a:p>
            <a:pPr lvl="1"/>
            <a:r>
              <a:rPr lang="en-US" sz="1800" dirty="0"/>
              <a:t>provide additional disclosures at application</a:t>
            </a:r>
          </a:p>
          <a:p>
            <a:pPr lvl="1"/>
            <a:r>
              <a:rPr lang="en-US" sz="1800" dirty="0"/>
              <a:t>certify that they are not a party to a malign foreign talent recruitment program</a:t>
            </a:r>
          </a:p>
          <a:p>
            <a:pPr marL="457200" lvl="1" indent="0">
              <a:buNone/>
            </a:pPr>
            <a:endParaRPr lang="en-US" sz="1600" dirty="0"/>
          </a:p>
          <a:p>
            <a:r>
              <a:rPr lang="en-US" sz="2000" b="1" dirty="0"/>
              <a:t>NEW: </a:t>
            </a:r>
            <a:r>
              <a:rPr lang="en-US" sz="2000" dirty="0"/>
              <a:t>NIH funding decision matrix and guidance</a:t>
            </a:r>
          </a:p>
          <a:p>
            <a:pPr marL="0" indent="0">
              <a:buNone/>
            </a:pPr>
            <a:r>
              <a:rPr lang="en-US" sz="2000" dirty="0">
                <a:hlinkClick r:id="rId8"/>
              </a:rPr>
              <a:t>https://nexus.od.nih.gov/all/2024/08/15/new-decision-matrix-further-clarifies-nih-processes-for-handling-allegations-of-foreign-interference/</a:t>
            </a:r>
            <a:r>
              <a:rPr lang="en-US" sz="2000" dirty="0"/>
              <a:t> </a:t>
            </a:r>
          </a:p>
          <a:p>
            <a:pPr marL="0" indent="0">
              <a:buNone/>
            </a:pPr>
            <a:r>
              <a:rPr lang="en-US" sz="2000" dirty="0">
                <a:hlinkClick r:id="rId9"/>
              </a:rPr>
              <a:t>https://grants.nih.gov/policy/foreign-interference.htm</a:t>
            </a:r>
            <a:r>
              <a:rPr lang="en-US" sz="2000" dirty="0"/>
              <a:t> </a:t>
            </a:r>
          </a:p>
        </p:txBody>
      </p:sp>
      <p:sp>
        <p:nvSpPr>
          <p:cNvPr id="28" name="TextBox 27">
            <a:extLst>
              <a:ext uri="{FF2B5EF4-FFF2-40B4-BE49-F238E27FC236}">
                <a16:creationId xmlns:a16="http://schemas.microsoft.com/office/drawing/2014/main" id="{2EEECE81-7B80-EFCC-7977-7D178AF8FF57}"/>
              </a:ext>
            </a:extLst>
          </p:cNvPr>
          <p:cNvSpPr txBox="1"/>
          <p:nvPr/>
        </p:nvSpPr>
        <p:spPr>
          <a:xfrm>
            <a:off x="1454299" y="1026686"/>
            <a:ext cx="3136005" cy="338554"/>
          </a:xfrm>
          <a:prstGeom prst="rect">
            <a:avLst/>
          </a:prstGeom>
          <a:noFill/>
        </p:spPr>
        <p:txBody>
          <a:bodyPr wrap="square" rtlCol="0">
            <a:spAutoFit/>
          </a:bodyPr>
          <a:lstStyle/>
          <a:p>
            <a:pPr algn="ctr"/>
            <a:r>
              <a:rPr lang="en-US" sz="1600" b="1">
                <a:latin typeface="+mn-lt"/>
              </a:rPr>
              <a:t>FEDERAL REQUIREMENT</a:t>
            </a:r>
          </a:p>
        </p:txBody>
      </p:sp>
      <p:sp>
        <p:nvSpPr>
          <p:cNvPr id="2" name="TextBox 1">
            <a:extLst>
              <a:ext uri="{FF2B5EF4-FFF2-40B4-BE49-F238E27FC236}">
                <a16:creationId xmlns:a16="http://schemas.microsoft.com/office/drawing/2014/main" id="{514C44B3-4E64-C630-A82D-C86B73B3DDD7}"/>
              </a:ext>
            </a:extLst>
          </p:cNvPr>
          <p:cNvSpPr txBox="1"/>
          <p:nvPr/>
        </p:nvSpPr>
        <p:spPr>
          <a:xfrm>
            <a:off x="2172127" y="6183743"/>
            <a:ext cx="1635384" cy="523220"/>
          </a:xfrm>
          <a:prstGeom prst="rect">
            <a:avLst/>
          </a:prstGeom>
          <a:noFill/>
        </p:spPr>
        <p:txBody>
          <a:bodyPr wrap="none" rtlCol="0">
            <a:spAutoFit/>
          </a:bodyPr>
          <a:lstStyle/>
          <a:p>
            <a:pPr algn="ctr"/>
            <a:r>
              <a:rPr lang="en-US" sz="1400" i="1"/>
              <a:t>May be permissible </a:t>
            </a:r>
          </a:p>
          <a:p>
            <a:pPr algn="ctr"/>
            <a:r>
              <a:rPr lang="en-US" sz="1400" i="1"/>
              <a:t>with disclosure</a:t>
            </a:r>
          </a:p>
        </p:txBody>
      </p:sp>
      <p:sp>
        <p:nvSpPr>
          <p:cNvPr id="4" name="TextBox 3">
            <a:extLst>
              <a:ext uri="{FF2B5EF4-FFF2-40B4-BE49-F238E27FC236}">
                <a16:creationId xmlns:a16="http://schemas.microsoft.com/office/drawing/2014/main" id="{78F751E3-B1C9-C6A2-A193-AEA3C238653A}"/>
              </a:ext>
            </a:extLst>
          </p:cNvPr>
          <p:cNvSpPr txBox="1"/>
          <p:nvPr/>
        </p:nvSpPr>
        <p:spPr>
          <a:xfrm>
            <a:off x="4507776" y="1718601"/>
            <a:ext cx="936154" cy="307777"/>
          </a:xfrm>
          <a:prstGeom prst="rect">
            <a:avLst/>
          </a:prstGeom>
          <a:noFill/>
        </p:spPr>
        <p:txBody>
          <a:bodyPr wrap="none" rtlCol="0">
            <a:spAutoFit/>
          </a:bodyPr>
          <a:lstStyle/>
          <a:p>
            <a:r>
              <a:rPr lang="en-US" sz="1400" i="1"/>
              <a:t>Prohibited</a:t>
            </a:r>
          </a:p>
        </p:txBody>
      </p:sp>
      <p:sp>
        <p:nvSpPr>
          <p:cNvPr id="8" name="TextBox 7">
            <a:extLst>
              <a:ext uri="{FF2B5EF4-FFF2-40B4-BE49-F238E27FC236}">
                <a16:creationId xmlns:a16="http://schemas.microsoft.com/office/drawing/2014/main" id="{AA4D5A58-7C0B-A92C-01D2-829EB1BB597F}"/>
              </a:ext>
            </a:extLst>
          </p:cNvPr>
          <p:cNvSpPr txBox="1"/>
          <p:nvPr/>
        </p:nvSpPr>
        <p:spPr>
          <a:xfrm>
            <a:off x="407602" y="1718601"/>
            <a:ext cx="1046697" cy="307777"/>
          </a:xfrm>
          <a:prstGeom prst="rect">
            <a:avLst/>
          </a:prstGeom>
          <a:noFill/>
        </p:spPr>
        <p:txBody>
          <a:bodyPr wrap="none" rtlCol="0">
            <a:spAutoFit/>
          </a:bodyPr>
          <a:lstStyle/>
          <a:p>
            <a:r>
              <a:rPr lang="en-US" sz="1400" i="1"/>
              <a:t>Permissible </a:t>
            </a:r>
          </a:p>
        </p:txBody>
      </p:sp>
    </p:spTree>
    <p:extLst>
      <p:ext uri="{BB962C8B-B14F-4D97-AF65-F5344CB8AC3E}">
        <p14:creationId xmlns:p14="http://schemas.microsoft.com/office/powerpoint/2010/main" val="198405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30892187-DA89-A3CB-1F4E-9E0EA9917156}"/>
              </a:ext>
            </a:extLst>
          </p:cNvPr>
          <p:cNvSpPr>
            <a:spLocks noGrp="1"/>
          </p:cNvSpPr>
          <p:nvPr>
            <p:ph type="title"/>
          </p:nvPr>
        </p:nvSpPr>
        <p:spPr>
          <a:xfrm>
            <a:off x="1314824" y="735106"/>
            <a:ext cx="10053763" cy="721735"/>
          </a:xfrm>
        </p:spPr>
        <p:txBody>
          <a:bodyPr vert="horz" lIns="91440" tIns="45720" rIns="91440" bIns="45720" rtlCol="0" anchor="b">
            <a:normAutofit fontScale="90000"/>
          </a:bodyPr>
          <a:lstStyle/>
          <a:p>
            <a:r>
              <a:rPr lang="en-US" sz="4800" kern="1200">
                <a:solidFill>
                  <a:srgbClr val="FFFFFF"/>
                </a:solidFill>
                <a:latin typeface="+mj-lt"/>
                <a:ea typeface="+mj-ea"/>
                <a:cs typeface="+mj-cs"/>
              </a:rPr>
              <a:t>Policy</a:t>
            </a:r>
          </a:p>
        </p:txBody>
      </p:sp>
      <p:sp>
        <p:nvSpPr>
          <p:cNvPr id="5" name="Content Placeholder 4">
            <a:extLst>
              <a:ext uri="{FF2B5EF4-FFF2-40B4-BE49-F238E27FC236}">
                <a16:creationId xmlns:a16="http://schemas.microsoft.com/office/drawing/2014/main" id="{59BA2480-DE66-201E-86B3-2378ED36FAC2}"/>
              </a:ext>
            </a:extLst>
          </p:cNvPr>
          <p:cNvSpPr>
            <a:spLocks noGrp="1"/>
          </p:cNvSpPr>
          <p:nvPr>
            <p:ph idx="1"/>
          </p:nvPr>
        </p:nvSpPr>
        <p:spPr>
          <a:xfrm>
            <a:off x="320773" y="1780265"/>
            <a:ext cx="11352643" cy="4707631"/>
          </a:xfrm>
        </p:spPr>
        <p:txBody>
          <a:bodyPr>
            <a:noAutofit/>
          </a:bodyPr>
          <a:lstStyle/>
          <a:p>
            <a:pPr marR="0" indent="0">
              <a:spcBef>
                <a:spcPts val="0"/>
              </a:spcBef>
              <a:spcAft>
                <a:spcPts val="600"/>
              </a:spcAft>
              <a:buNone/>
            </a:pPr>
            <a:r>
              <a:rPr lang="en-US" sz="2000" b="1" spc="-10">
                <a:effectLst/>
                <a:ea typeface="Times New Roman" panose="02020603050405020304" pitchFamily="18" charset="0"/>
              </a:rPr>
              <a:t>Any VUMC employed faculty, staff, and trainees defined as “Covered Individuals” </a:t>
            </a:r>
            <a:r>
              <a:rPr lang="en-US" sz="2000" spc="-10">
                <a:effectLst/>
                <a:ea typeface="Times New Roman" panose="02020603050405020304" pitchFamily="18" charset="0"/>
              </a:rPr>
              <a:t>by a U.S. federal funding agency who are engaged in U.S. federally funded activities are required to disclose participation in, or application to, programs or projects sponsored or supported by foreign governments, instrumentalities, or entities associated directly or indirectly with a foreign government (including affiliations, appointments, and other support). Such Covered Individuals are prohibited from participating in a Malign Foreign Talent Recruitment Program as defined here per guidance issued from the Office of Science Technology Policy (OSTP) and in accordance with both the National Security Presidential Memorandum-33 (“NSPM-33”) and the Creating Helpful Incentives to Produce Semiconductors (CHIPS) &amp; Science Act of 2022 (H.R.4346 Sections 10631-10632).  </a:t>
            </a:r>
          </a:p>
          <a:p>
            <a:pPr marR="0" indent="0">
              <a:spcBef>
                <a:spcPts val="0"/>
              </a:spcBef>
              <a:spcAft>
                <a:spcPts val="600"/>
              </a:spcAft>
              <a:buNone/>
            </a:pPr>
            <a:endParaRPr lang="en-US" sz="2000" spc="-10">
              <a:effectLst/>
              <a:ea typeface="Times New Roman" panose="02020603050405020304" pitchFamily="18" charset="0"/>
            </a:endParaRPr>
          </a:p>
          <a:p>
            <a:pPr marR="0" indent="0">
              <a:spcBef>
                <a:spcPts val="0"/>
              </a:spcBef>
              <a:spcAft>
                <a:spcPts val="600"/>
              </a:spcAft>
              <a:buNone/>
            </a:pPr>
            <a:r>
              <a:rPr lang="en-US" sz="2000" b="1" spc="-10">
                <a:effectLst/>
                <a:ea typeface="Times New Roman" panose="02020603050405020304" pitchFamily="18" charset="0"/>
              </a:rPr>
              <a:t>Participation in any form of Foreign Talent Recruitment Program by Covered Individuals is subject to institutional review and must be disclosed via the appropriate VUMC COI disclosure systems at least annually.  </a:t>
            </a:r>
            <a:r>
              <a:rPr lang="en-US" sz="2000" spc="-10">
                <a:effectLst/>
                <a:ea typeface="Times New Roman" panose="02020603050405020304" pitchFamily="18" charset="0"/>
              </a:rPr>
              <a:t>For federal grant applications, investigators and senior/key personnel will be required to disclose any Foreign Talent Recruitment Program participation at the time of submission.   The PI will be required to certify that they do not participate in any Malign Foreign Talent Recruitment Program per funding agency requirements, prior to an award. </a:t>
            </a:r>
          </a:p>
          <a:p>
            <a:pPr marL="0" marR="0" indent="0">
              <a:spcBef>
                <a:spcPts val="0"/>
              </a:spcBef>
              <a:spcAft>
                <a:spcPts val="0"/>
              </a:spcAft>
              <a:buNone/>
            </a:pPr>
            <a:endParaRPr lang="en-US" sz="2000"/>
          </a:p>
        </p:txBody>
      </p:sp>
    </p:spTree>
    <p:extLst>
      <p:ext uri="{BB962C8B-B14F-4D97-AF65-F5344CB8AC3E}">
        <p14:creationId xmlns:p14="http://schemas.microsoft.com/office/powerpoint/2010/main" val="360792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30892187-DA89-A3CB-1F4E-9E0EA9917156}"/>
              </a:ext>
            </a:extLst>
          </p:cNvPr>
          <p:cNvSpPr>
            <a:spLocks noGrp="1"/>
          </p:cNvSpPr>
          <p:nvPr>
            <p:ph type="title"/>
          </p:nvPr>
        </p:nvSpPr>
        <p:spPr>
          <a:xfrm>
            <a:off x="1314824" y="735106"/>
            <a:ext cx="10053763" cy="721735"/>
          </a:xfrm>
        </p:spPr>
        <p:txBody>
          <a:bodyPr vert="horz" lIns="91440" tIns="45720" rIns="91440" bIns="45720" rtlCol="0" anchor="b">
            <a:normAutofit fontScale="90000"/>
          </a:bodyPr>
          <a:lstStyle/>
          <a:p>
            <a:r>
              <a:rPr lang="en-US" sz="4800" kern="1200">
                <a:solidFill>
                  <a:srgbClr val="FFFFFF"/>
                </a:solidFill>
                <a:latin typeface="+mj-lt"/>
                <a:ea typeface="+mj-ea"/>
                <a:cs typeface="+mj-cs"/>
              </a:rPr>
              <a:t>Policy Definitions</a:t>
            </a:r>
          </a:p>
        </p:txBody>
      </p:sp>
      <p:sp>
        <p:nvSpPr>
          <p:cNvPr id="4" name="Content Placeholder 4">
            <a:extLst>
              <a:ext uri="{FF2B5EF4-FFF2-40B4-BE49-F238E27FC236}">
                <a16:creationId xmlns:a16="http://schemas.microsoft.com/office/drawing/2014/main" id="{F6232A1A-2580-08A5-E7A4-B6CE947B3E09}"/>
              </a:ext>
            </a:extLst>
          </p:cNvPr>
          <p:cNvSpPr txBox="1">
            <a:spLocks/>
          </p:cNvSpPr>
          <p:nvPr/>
        </p:nvSpPr>
        <p:spPr>
          <a:xfrm>
            <a:off x="473724" y="1976178"/>
            <a:ext cx="11464981" cy="4481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Bef>
                <a:spcPts val="0"/>
              </a:spcBef>
              <a:spcAft>
                <a:spcPts val="600"/>
              </a:spcAft>
              <a:buFont typeface="Arial" panose="020B0604020202020204" pitchFamily="34" charset="0"/>
              <a:buNone/>
            </a:pPr>
            <a:r>
              <a:rPr lang="en-US" sz="2000" b="1" u="sng" spc="-10">
                <a:ea typeface="Times New Roman" panose="02020603050405020304" pitchFamily="18" charset="0"/>
              </a:rPr>
              <a:t>Covered Individual</a:t>
            </a:r>
          </a:p>
          <a:p>
            <a:pPr indent="0">
              <a:spcBef>
                <a:spcPts val="0"/>
              </a:spcBef>
              <a:spcAft>
                <a:spcPts val="600"/>
              </a:spcAft>
              <a:buFont typeface="Arial" panose="020B0604020202020204" pitchFamily="34" charset="0"/>
              <a:buNone/>
            </a:pPr>
            <a:r>
              <a:rPr lang="en-US" sz="2000" spc="-10">
                <a:ea typeface="Times New Roman" panose="02020603050405020304" pitchFamily="18" charset="0"/>
              </a:rPr>
              <a:t>Any VUMC faculty, staff or trainee who is funded by a federal award and contributes in a substantive, meaningful way to the scientific development or execution of a research and development project proposed to be carried out with a research and development award from a Federal research agency; and who is designated as a covered individual by the Federal research agency concerned.  </a:t>
            </a:r>
          </a:p>
          <a:p>
            <a:pPr indent="0">
              <a:spcBef>
                <a:spcPts val="0"/>
              </a:spcBef>
              <a:spcAft>
                <a:spcPts val="600"/>
              </a:spcAft>
              <a:buFont typeface="Arial" panose="020B0604020202020204" pitchFamily="34" charset="0"/>
              <a:buNone/>
            </a:pPr>
            <a:endParaRPr lang="en-US" sz="2000" spc="-10">
              <a:ea typeface="Times New Roman" panose="02020603050405020304" pitchFamily="18" charset="0"/>
            </a:endParaRPr>
          </a:p>
          <a:p>
            <a:pPr indent="0">
              <a:spcBef>
                <a:spcPts val="0"/>
              </a:spcBef>
              <a:spcAft>
                <a:spcPts val="600"/>
              </a:spcAft>
              <a:buFont typeface="Arial" panose="020B0604020202020204" pitchFamily="34" charset="0"/>
              <a:buNone/>
            </a:pPr>
            <a:r>
              <a:rPr lang="en-US" sz="2000" b="1" u="sng" spc="-10">
                <a:ea typeface="Times New Roman" panose="02020603050405020304" pitchFamily="18" charset="0"/>
              </a:rPr>
              <a:t>Foreign Talent Recruitment Program</a:t>
            </a:r>
          </a:p>
          <a:p>
            <a:pPr indent="0">
              <a:spcBef>
                <a:spcPts val="0"/>
              </a:spcBef>
              <a:spcAft>
                <a:spcPts val="600"/>
              </a:spcAft>
              <a:buFont typeface="Arial" panose="020B0604020202020204" pitchFamily="34" charset="0"/>
              <a:buNone/>
            </a:pPr>
            <a:r>
              <a:rPr lang="en-US" sz="2000" spc="-10">
                <a:ea typeface="Times New Roman" panose="02020603050405020304" pitchFamily="18" charset="0"/>
              </a:rPr>
              <a:t>Any program, position, or activity </a:t>
            </a:r>
            <a:r>
              <a:rPr lang="en-US" sz="2000" b="1" spc="-10">
                <a:ea typeface="Times New Roman" panose="02020603050405020304" pitchFamily="18" charset="0"/>
              </a:rPr>
              <a:t>involving any country outside the U.S. </a:t>
            </a:r>
            <a:r>
              <a:rPr lang="en-US" sz="2000" spc="-10">
                <a:ea typeface="Times New Roman" panose="02020603050405020304" pitchFamily="18" charset="0"/>
              </a:rPr>
              <a:t>that includes compensation of any type whether or not directly sponsored by the foreign country or by a foreign country at any level (national, provincial, or local); or their designee; or an entity based in, funded by, or affiliated with a foreign country.</a:t>
            </a:r>
          </a:p>
          <a:p>
            <a:pPr indent="0">
              <a:spcBef>
                <a:spcPts val="0"/>
              </a:spcBef>
              <a:spcAft>
                <a:spcPts val="600"/>
              </a:spcAft>
              <a:buFont typeface="Arial" panose="020B0604020202020204" pitchFamily="34" charset="0"/>
              <a:buNone/>
            </a:pPr>
            <a:endParaRPr lang="en-US" sz="2000" spc="-10">
              <a:ea typeface="Times New Roman" panose="02020603050405020304" pitchFamily="18" charset="0"/>
            </a:endParaRPr>
          </a:p>
          <a:p>
            <a:pPr indent="0">
              <a:spcBef>
                <a:spcPts val="0"/>
              </a:spcBef>
              <a:spcAft>
                <a:spcPts val="600"/>
              </a:spcAft>
              <a:buFont typeface="Arial" panose="020B0604020202020204" pitchFamily="34" charset="0"/>
              <a:buNone/>
            </a:pPr>
            <a:r>
              <a:rPr lang="en-US" sz="2000" b="1" u="sng" spc="-10"/>
              <a:t>Malign Foreign Talent Recruitment Program</a:t>
            </a:r>
          </a:p>
          <a:p>
            <a:pPr indent="0">
              <a:spcBef>
                <a:spcPts val="0"/>
              </a:spcBef>
              <a:spcAft>
                <a:spcPts val="600"/>
              </a:spcAft>
              <a:buFont typeface="Arial" panose="020B0604020202020204" pitchFamily="34" charset="0"/>
              <a:buNone/>
            </a:pPr>
            <a:r>
              <a:rPr lang="en-US" sz="2000" spc="-10"/>
              <a:t>Any program, position, or activity that meets the criteria for type 1 or type 2 activities.</a:t>
            </a:r>
          </a:p>
          <a:p>
            <a:pPr indent="0">
              <a:spcBef>
                <a:spcPts val="0"/>
              </a:spcBef>
              <a:spcAft>
                <a:spcPts val="600"/>
              </a:spcAft>
              <a:buFont typeface="Arial" panose="020B0604020202020204" pitchFamily="34" charset="0"/>
              <a:buNone/>
            </a:pPr>
            <a:endParaRPr lang="en-US" sz="2000" spc="-10">
              <a:ea typeface="Times New Roman" panose="02020603050405020304" pitchFamily="18" charset="0"/>
            </a:endParaRPr>
          </a:p>
          <a:p>
            <a:pPr indent="0">
              <a:spcBef>
                <a:spcPts val="0"/>
              </a:spcBef>
              <a:spcAft>
                <a:spcPts val="600"/>
              </a:spcAft>
              <a:buFont typeface="Arial" panose="020B0604020202020204" pitchFamily="34" charset="0"/>
              <a:buNone/>
            </a:pPr>
            <a:r>
              <a:rPr lang="en-US" sz="2000" spc="-10">
                <a:ea typeface="Times New Roman" panose="02020603050405020304" pitchFamily="18" charset="0"/>
              </a:rPr>
              <a:t> </a:t>
            </a:r>
            <a:endParaRPr lang="en-US" sz="2000" spc="-10"/>
          </a:p>
          <a:p>
            <a:pPr indent="0">
              <a:spcBef>
                <a:spcPts val="0"/>
              </a:spcBef>
              <a:spcAft>
                <a:spcPts val="600"/>
              </a:spcAft>
              <a:buFont typeface="Arial" panose="020B0604020202020204" pitchFamily="34" charset="0"/>
              <a:buNone/>
            </a:pPr>
            <a:endParaRPr lang="en-US" sz="2000"/>
          </a:p>
        </p:txBody>
      </p:sp>
    </p:spTree>
    <p:extLst>
      <p:ext uri="{BB962C8B-B14F-4D97-AF65-F5344CB8AC3E}">
        <p14:creationId xmlns:p14="http://schemas.microsoft.com/office/powerpoint/2010/main" val="2609113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30892187-DA89-A3CB-1F4E-9E0EA9917156}"/>
              </a:ext>
            </a:extLst>
          </p:cNvPr>
          <p:cNvSpPr>
            <a:spLocks noGrp="1"/>
          </p:cNvSpPr>
          <p:nvPr>
            <p:ph type="title"/>
          </p:nvPr>
        </p:nvSpPr>
        <p:spPr>
          <a:xfrm>
            <a:off x="1314824" y="735106"/>
            <a:ext cx="10053763" cy="721735"/>
          </a:xfrm>
        </p:spPr>
        <p:txBody>
          <a:bodyPr vert="horz" lIns="91440" tIns="45720" rIns="91440" bIns="45720" rtlCol="0" anchor="b">
            <a:normAutofit fontScale="90000"/>
          </a:bodyPr>
          <a:lstStyle/>
          <a:p>
            <a:r>
              <a:rPr lang="en-US" sz="4800" kern="1200">
                <a:solidFill>
                  <a:srgbClr val="FFFFFF"/>
                </a:solidFill>
                <a:latin typeface="+mj-lt"/>
                <a:ea typeface="+mj-ea"/>
                <a:cs typeface="+mj-cs"/>
              </a:rPr>
              <a:t>Policy Definitions</a:t>
            </a:r>
          </a:p>
        </p:txBody>
      </p:sp>
      <p:sp>
        <p:nvSpPr>
          <p:cNvPr id="4" name="Content Placeholder 4">
            <a:extLst>
              <a:ext uri="{FF2B5EF4-FFF2-40B4-BE49-F238E27FC236}">
                <a16:creationId xmlns:a16="http://schemas.microsoft.com/office/drawing/2014/main" id="{F6232A1A-2580-08A5-E7A4-B6CE947B3E09}"/>
              </a:ext>
            </a:extLst>
          </p:cNvPr>
          <p:cNvSpPr txBox="1">
            <a:spLocks/>
          </p:cNvSpPr>
          <p:nvPr/>
        </p:nvSpPr>
        <p:spPr>
          <a:xfrm>
            <a:off x="473724" y="1744823"/>
            <a:ext cx="11464981" cy="4481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indent="0">
              <a:spcBef>
                <a:spcPts val="0"/>
              </a:spcBef>
              <a:spcAft>
                <a:spcPts val="600"/>
              </a:spcAft>
              <a:buNone/>
            </a:pPr>
            <a:r>
              <a:rPr lang="en-US" sz="2000" b="1" u="sng" spc="-10">
                <a:effectLst/>
                <a:ea typeface="Times New Roman" panose="02020603050405020304" pitchFamily="18" charset="0"/>
              </a:rPr>
              <a:t>Malign Foreign Talent Recruitment Program </a:t>
            </a:r>
            <a:r>
              <a:rPr lang="en-US" sz="2000" u="sng" spc="-10">
                <a:effectLst/>
                <a:ea typeface="Times New Roman" panose="02020603050405020304" pitchFamily="18" charset="0"/>
              </a:rPr>
              <a:t>- </a:t>
            </a:r>
            <a:r>
              <a:rPr lang="en-US" sz="2000" u="sng" spc="-10">
                <a:ea typeface="Times New Roman" panose="02020603050405020304" pitchFamily="18" charset="0"/>
                <a:cs typeface="Times New Roman" panose="02020603050405020304" pitchFamily="18" charset="0"/>
              </a:rPr>
              <a:t>Type 1</a:t>
            </a:r>
            <a:r>
              <a:rPr lang="en-US" sz="2000" spc="-10">
                <a:ea typeface="Times New Roman" panose="02020603050405020304" pitchFamily="18" charset="0"/>
                <a:cs typeface="Times New Roman" panose="02020603050405020304" pitchFamily="18" charset="0"/>
              </a:rPr>
              <a:t>: </a:t>
            </a:r>
          </a:p>
          <a:p>
            <a:pPr marR="0" indent="0">
              <a:spcBef>
                <a:spcPts val="0"/>
              </a:spcBef>
              <a:spcAft>
                <a:spcPts val="600"/>
              </a:spcAft>
              <a:buNone/>
            </a:pPr>
            <a:r>
              <a:rPr lang="en-US" sz="2000" b="0">
                <a:effectLst/>
                <a:ea typeface="Times New Roman" panose="02020603050405020304" pitchFamily="18" charset="0"/>
                <a:cs typeface="Times New Roman" panose="02020603050405020304" pitchFamily="18" charset="0"/>
              </a:rPr>
              <a:t>Participation in a Foreign Talent Recruitment Program where compensation or remuneration from </a:t>
            </a:r>
            <a:r>
              <a:rPr lang="en-US" sz="2000" b="1" u="sng">
                <a:effectLst/>
                <a:ea typeface="Times New Roman" panose="02020603050405020304" pitchFamily="18" charset="0"/>
                <a:cs typeface="Times New Roman" panose="02020603050405020304" pitchFamily="18" charset="0"/>
              </a:rPr>
              <a:t>any</a:t>
            </a:r>
            <a:r>
              <a:rPr lang="en-US" sz="2000" b="1">
                <a:effectLst/>
                <a:ea typeface="Times New Roman" panose="02020603050405020304" pitchFamily="18" charset="0"/>
                <a:cs typeface="Times New Roman" panose="02020603050405020304" pitchFamily="18" charset="0"/>
              </a:rPr>
              <a:t> foreign country outside the U.S. </a:t>
            </a:r>
            <a:r>
              <a:rPr lang="en-US" sz="2000" b="0">
                <a:effectLst/>
                <a:ea typeface="Times New Roman" panose="02020603050405020304" pitchFamily="18" charset="0"/>
                <a:cs typeface="Times New Roman" panose="02020603050405020304" pitchFamily="18" charset="0"/>
              </a:rPr>
              <a:t>is provided to the Covered Individual in exchange for any of the following:</a:t>
            </a:r>
            <a:endParaRPr lang="en-US" sz="2000" spc="-10">
              <a:effectLst/>
              <a:ea typeface="Times New Roman" panose="02020603050405020304" pitchFamily="18" charset="0"/>
            </a:endParaRPr>
          </a:p>
          <a:p>
            <a:pPr marL="512064" indent="-283464">
              <a:spcBef>
                <a:spcPts val="0"/>
              </a:spcBef>
              <a:spcAft>
                <a:spcPts val="600"/>
              </a:spcAft>
            </a:pPr>
            <a:r>
              <a:rPr lang="en-US" sz="1800" b="0">
                <a:effectLst/>
                <a:ea typeface="Times New Roman" panose="02020603050405020304" pitchFamily="18" charset="0"/>
                <a:cs typeface="Times New Roman" panose="02020603050405020304" pitchFamily="18" charset="0"/>
              </a:rPr>
              <a:t>Unauthorized transfer of intellectual property, materials, data products, or other nonpublic information  </a:t>
            </a:r>
          </a:p>
          <a:p>
            <a:pPr marL="512064" indent="-283464">
              <a:spcBef>
                <a:spcPts val="0"/>
              </a:spcBef>
              <a:spcAft>
                <a:spcPts val="600"/>
              </a:spcAft>
            </a:pPr>
            <a:r>
              <a:rPr lang="en-US" sz="1800" b="0">
                <a:effectLst/>
                <a:ea typeface="Times New Roman" panose="02020603050405020304" pitchFamily="18" charset="0"/>
                <a:cs typeface="Times New Roman" panose="02020603050405020304" pitchFamily="18" charset="0"/>
              </a:rPr>
              <a:t>Recruiting trainees or researchers to enroll in such program, position, or activity;</a:t>
            </a:r>
            <a:endParaRPr lang="en-US" sz="1800">
              <a:effectLst/>
              <a:ea typeface="Times New Roman" panose="02020603050405020304" pitchFamily="18" charset="0"/>
            </a:endParaRPr>
          </a:p>
          <a:p>
            <a:pPr marL="512064" indent="-283464">
              <a:spcBef>
                <a:spcPts val="0"/>
              </a:spcBef>
              <a:spcAft>
                <a:spcPts val="600"/>
              </a:spcAft>
            </a:pPr>
            <a:r>
              <a:rPr lang="en-US" sz="1800" b="0">
                <a:effectLst/>
                <a:ea typeface="Times New Roman" panose="02020603050405020304" pitchFamily="18" charset="0"/>
                <a:cs typeface="Times New Roman" panose="02020603050405020304" pitchFamily="18" charset="0"/>
              </a:rPr>
              <a:t>Establishing a laboratory or company, accepting a faculty position, or undertaking any other employment or appointment  </a:t>
            </a:r>
          </a:p>
          <a:p>
            <a:pPr marL="512064" indent="-283464">
              <a:spcBef>
                <a:spcPts val="0"/>
              </a:spcBef>
              <a:spcAft>
                <a:spcPts val="600"/>
              </a:spcAft>
            </a:pPr>
            <a:r>
              <a:rPr lang="en-US" sz="1800">
                <a:effectLst/>
                <a:ea typeface="Times New Roman" panose="02020603050405020304" pitchFamily="18" charset="0"/>
              </a:rPr>
              <a:t>Being unable to terminate the Program contract or agreement  </a:t>
            </a:r>
          </a:p>
          <a:p>
            <a:pPr marL="512064" indent="-283464">
              <a:spcBef>
                <a:spcPts val="0"/>
              </a:spcBef>
              <a:spcAft>
                <a:spcPts val="600"/>
              </a:spcAft>
            </a:pPr>
            <a:r>
              <a:rPr lang="en-US" sz="1800">
                <a:effectLst/>
                <a:ea typeface="Times New Roman" panose="02020603050405020304" pitchFamily="18" charset="0"/>
              </a:rPr>
              <a:t>Being limited in the capacity to carry out U.S. federal research award</a:t>
            </a:r>
            <a:r>
              <a:rPr lang="en-US" sz="1800" b="0">
                <a:effectLst/>
                <a:ea typeface="Times New Roman" panose="02020603050405020304" pitchFamily="18" charset="0"/>
                <a:cs typeface="Times New Roman" panose="02020603050405020304" pitchFamily="18" charset="0"/>
              </a:rPr>
              <a:t> </a:t>
            </a:r>
            <a:endParaRPr lang="en-US" sz="1800">
              <a:effectLst/>
              <a:ea typeface="Times New Roman" panose="02020603050405020304" pitchFamily="18" charset="0"/>
            </a:endParaRPr>
          </a:p>
          <a:p>
            <a:pPr marL="512064" indent="-283464">
              <a:spcBef>
                <a:spcPts val="0"/>
              </a:spcBef>
              <a:spcAft>
                <a:spcPts val="600"/>
              </a:spcAft>
            </a:pPr>
            <a:r>
              <a:rPr lang="en-US" sz="1800">
                <a:effectLst/>
                <a:ea typeface="Times New Roman" panose="02020603050405020304" pitchFamily="18" charset="0"/>
              </a:rPr>
              <a:t>Requirement to: </a:t>
            </a:r>
          </a:p>
          <a:p>
            <a:pPr marL="969264" lvl="1" indent="-283464">
              <a:spcBef>
                <a:spcPts val="0"/>
              </a:spcBef>
              <a:spcAft>
                <a:spcPts val="600"/>
              </a:spcAft>
            </a:pPr>
            <a:r>
              <a:rPr lang="en-US" sz="1800">
                <a:effectLst/>
                <a:ea typeface="Times New Roman" panose="02020603050405020304" pitchFamily="18" charset="0"/>
              </a:rPr>
              <a:t>engage in work that overlaps or duplicates a federal research award;</a:t>
            </a:r>
          </a:p>
          <a:p>
            <a:pPr marL="969264" lvl="1" indent="-283464">
              <a:spcBef>
                <a:spcPts val="0"/>
              </a:spcBef>
              <a:spcAft>
                <a:spcPts val="600"/>
              </a:spcAft>
            </a:pPr>
            <a:r>
              <a:rPr lang="en-US" sz="1800">
                <a:effectLst/>
                <a:ea typeface="Times New Roman" panose="02020603050405020304" pitchFamily="18" charset="0"/>
              </a:rPr>
              <a:t>obtain research funding from the foreign government’s entities;</a:t>
            </a:r>
          </a:p>
          <a:p>
            <a:pPr marL="969264" lvl="1" indent="-283464">
              <a:spcBef>
                <a:spcPts val="0"/>
              </a:spcBef>
              <a:spcAft>
                <a:spcPts val="600"/>
              </a:spcAft>
            </a:pPr>
            <a:r>
              <a:rPr lang="en-US" sz="1800">
                <a:effectLst/>
                <a:ea typeface="Times New Roman" panose="02020603050405020304" pitchFamily="18" charset="0"/>
              </a:rPr>
              <a:t>omit acknowledgement of the U.S. home institution and/or the federal funding agency;</a:t>
            </a:r>
          </a:p>
          <a:p>
            <a:pPr marL="969264" lvl="1" indent="-283464">
              <a:spcBef>
                <a:spcPts val="0"/>
              </a:spcBef>
              <a:spcAft>
                <a:spcPts val="600"/>
              </a:spcAft>
            </a:pPr>
            <a:r>
              <a:rPr lang="en-US" sz="1800">
                <a:effectLst/>
                <a:ea typeface="Times New Roman" panose="02020603050405020304" pitchFamily="18" charset="0"/>
              </a:rPr>
              <a:t>not disclose participation in the program, position, or activity</a:t>
            </a:r>
          </a:p>
          <a:p>
            <a:pPr marL="512064" indent="-283464">
              <a:spcBef>
                <a:spcPts val="0"/>
              </a:spcBef>
              <a:spcAft>
                <a:spcPts val="600"/>
              </a:spcAft>
            </a:pPr>
            <a:r>
              <a:rPr lang="en-US" sz="1800">
                <a:effectLst/>
                <a:ea typeface="Times New Roman" panose="02020603050405020304" pitchFamily="18" charset="0"/>
              </a:rPr>
              <a:t>Having a conflict of interest or conflict of commitment </a:t>
            </a:r>
            <a:r>
              <a:rPr lang="en-US" sz="1800">
                <a:ea typeface="Times New Roman" panose="02020603050405020304" pitchFamily="18" charset="0"/>
              </a:rPr>
              <a:t>contrary to a federal research award</a:t>
            </a:r>
            <a:endParaRPr lang="en-US" sz="1800">
              <a:effectLst/>
              <a:ea typeface="Times New Roman" panose="02020603050405020304" pitchFamily="18" charset="0"/>
            </a:endParaRPr>
          </a:p>
          <a:p>
            <a:pPr indent="0">
              <a:spcBef>
                <a:spcPts val="0"/>
              </a:spcBef>
              <a:spcAft>
                <a:spcPts val="600"/>
              </a:spcAft>
              <a:buFont typeface="Arial" panose="020B0604020202020204" pitchFamily="34" charset="0"/>
              <a:buNone/>
            </a:pPr>
            <a:endParaRPr lang="en-US" sz="2000" spc="-10">
              <a:ea typeface="Times New Roman" panose="02020603050405020304" pitchFamily="18" charset="0"/>
            </a:endParaRPr>
          </a:p>
          <a:p>
            <a:pPr indent="0">
              <a:spcBef>
                <a:spcPts val="0"/>
              </a:spcBef>
              <a:spcAft>
                <a:spcPts val="600"/>
              </a:spcAft>
              <a:buFont typeface="Arial" panose="020B0604020202020204" pitchFamily="34" charset="0"/>
              <a:buNone/>
            </a:pPr>
            <a:r>
              <a:rPr lang="en-US" sz="2000" spc="-10">
                <a:ea typeface="Times New Roman" panose="02020603050405020304" pitchFamily="18" charset="0"/>
              </a:rPr>
              <a:t> </a:t>
            </a:r>
            <a:endParaRPr lang="en-US" sz="2000" spc="-10"/>
          </a:p>
          <a:p>
            <a:pPr indent="0">
              <a:spcBef>
                <a:spcPts val="0"/>
              </a:spcBef>
              <a:spcAft>
                <a:spcPts val="600"/>
              </a:spcAft>
              <a:buFont typeface="Arial" panose="020B0604020202020204" pitchFamily="34" charset="0"/>
              <a:buNone/>
            </a:pPr>
            <a:endParaRPr lang="en-US" sz="2000"/>
          </a:p>
        </p:txBody>
      </p:sp>
    </p:spTree>
    <p:extLst>
      <p:ext uri="{BB962C8B-B14F-4D97-AF65-F5344CB8AC3E}">
        <p14:creationId xmlns:p14="http://schemas.microsoft.com/office/powerpoint/2010/main" val="3064601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2730</Words>
  <Application>Microsoft Macintosh PowerPoint</Application>
  <PresentationFormat>Widescreen</PresentationFormat>
  <Paragraphs>307</Paragraphs>
  <Slides>26</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Aileron</vt:lpstr>
      <vt:lpstr>Aileron Bold</vt:lpstr>
      <vt:lpstr>Aptos</vt:lpstr>
      <vt:lpstr>Arial</vt:lpstr>
      <vt:lpstr>Arial Bold</vt:lpstr>
      <vt:lpstr>Arial Bold Italics</vt:lpstr>
      <vt:lpstr>Calibri</vt:lpstr>
      <vt:lpstr>Calibri Light</vt:lpstr>
      <vt:lpstr>Times New Roman</vt:lpstr>
      <vt:lpstr>Office Theme</vt:lpstr>
      <vt:lpstr>Foreign Talent Recruitment Programs  Department Town Hall</vt:lpstr>
      <vt:lpstr>In the News:</vt:lpstr>
      <vt:lpstr>PowerPoint Presentation</vt:lpstr>
      <vt:lpstr>New Research Security Regulations: A Timeline</vt:lpstr>
      <vt:lpstr>What is a foreign talent recruitment program?</vt:lpstr>
      <vt:lpstr>Current Priority: New Disclosure Requirements</vt:lpstr>
      <vt:lpstr>Policy</vt:lpstr>
      <vt:lpstr>Policy Definitions</vt:lpstr>
      <vt:lpstr>Policy Definitions</vt:lpstr>
      <vt:lpstr>Policy Definitions</vt:lpstr>
      <vt:lpstr>Policy Definitions</vt:lpstr>
      <vt:lpstr>Implementation</vt:lpstr>
      <vt:lpstr>How do I disclose foreign support/participation in FTRPs to VUMC?</vt:lpstr>
      <vt:lpstr>Faculty system – COI questions</vt:lpstr>
      <vt:lpstr>Staff system – COI questions</vt:lpstr>
      <vt:lpstr>When do I disclose foreign support/participation in FTRPs to Sponsors?</vt:lpstr>
      <vt:lpstr>How do I disclose foreign support/participation in FTRPs to Sponsors?</vt:lpstr>
      <vt:lpstr>Federal Agency Common Forms</vt:lpstr>
      <vt:lpstr>Federal Agency Common Forms</vt:lpstr>
      <vt:lpstr>PowerPoint Presentation</vt:lpstr>
      <vt:lpstr>Additional guidance and resources from NIH</vt:lpstr>
      <vt:lpstr>PowerPoint Presentation</vt:lpstr>
      <vt:lpstr>VUMC Policy, Malign Foreign Talent Recruitment Programs</vt:lpstr>
      <vt:lpstr>PowerPoint Presentation</vt:lpstr>
      <vt:lpstr>Resources</vt:lpstr>
      <vt:lpstr>Questions?</vt:lpstr>
    </vt:vector>
  </TitlesOfParts>
  <Company>VUMC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NSPM-33 working group</dc:title>
  <dc:creator>Meyn, Susan M</dc:creator>
  <cp:lastModifiedBy>Meyn, Susan M</cp:lastModifiedBy>
  <cp:revision>1</cp:revision>
  <dcterms:created xsi:type="dcterms:W3CDTF">2024-05-14T13:48:14Z</dcterms:created>
  <dcterms:modified xsi:type="dcterms:W3CDTF">2024-08-22T14:07:24Z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2024-05-14T13:58:19Z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05de3674-053f-40a1-940f-fa19699dcac7</vt:lpwstr>
  </property>
  <property fmtid="{D5CDD505-2E9C-101B-9397-08002B2CF9AE}" pid="8" name="MSIP_Label_792c8cef-6f2b-4af1-b4ac-d815ff795cd6_ContentBits">
    <vt:lpwstr>0</vt:lpwstr>
  </property>
</Properties>
</file>