
<file path=[Content_Types].xml><?xml version="1.0" encoding="utf-8"?>
<Types xmlns="http://schemas.openxmlformats.org/package/2006/content-types"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4692650"/>
          </a:xfrm>
          <a:custGeom>
            <a:avLst/>
            <a:gdLst/>
            <a:ahLst/>
            <a:cxnLst/>
            <a:rect l="l" t="t" r="r" b="b"/>
            <a:pathLst>
              <a:path w="12192000" h="4692650">
                <a:moveTo>
                  <a:pt x="0" y="4692396"/>
                </a:moveTo>
                <a:lnTo>
                  <a:pt x="12192000" y="4692396"/>
                </a:lnTo>
                <a:lnTo>
                  <a:pt x="12192000" y="0"/>
                </a:lnTo>
                <a:lnTo>
                  <a:pt x="0" y="0"/>
                </a:lnTo>
                <a:lnTo>
                  <a:pt x="0" y="4692396"/>
                </a:lnTo>
                <a:close/>
              </a:path>
            </a:pathLst>
          </a:custGeom>
          <a:solidFill>
            <a:srgbClr val="006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959735" cy="4692650"/>
          </a:xfrm>
          <a:custGeom>
            <a:avLst/>
            <a:gdLst/>
            <a:ahLst/>
            <a:cxnLst/>
            <a:rect l="l" t="t" r="r" b="b"/>
            <a:pathLst>
              <a:path w="2959735" h="4692650">
                <a:moveTo>
                  <a:pt x="2959608" y="0"/>
                </a:moveTo>
                <a:lnTo>
                  <a:pt x="0" y="0"/>
                </a:lnTo>
                <a:lnTo>
                  <a:pt x="0" y="4692396"/>
                </a:lnTo>
                <a:lnTo>
                  <a:pt x="2959608" y="4692396"/>
                </a:lnTo>
                <a:lnTo>
                  <a:pt x="2959608" y="0"/>
                </a:lnTo>
                <a:close/>
              </a:path>
            </a:pathLst>
          </a:custGeom>
          <a:solidFill>
            <a:srgbClr val="D7A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68923" y="0"/>
            <a:ext cx="6323330" cy="4692650"/>
          </a:xfrm>
          <a:custGeom>
            <a:avLst/>
            <a:gdLst/>
            <a:ahLst/>
            <a:cxnLst/>
            <a:rect l="l" t="t" r="r" b="b"/>
            <a:pathLst>
              <a:path w="6323330" h="4692650">
                <a:moveTo>
                  <a:pt x="6323076" y="0"/>
                </a:moveTo>
                <a:lnTo>
                  <a:pt x="0" y="0"/>
                </a:lnTo>
                <a:lnTo>
                  <a:pt x="0" y="4692396"/>
                </a:lnTo>
                <a:lnTo>
                  <a:pt x="6323076" y="4692396"/>
                </a:lnTo>
                <a:lnTo>
                  <a:pt x="6323076" y="0"/>
                </a:lnTo>
                <a:close/>
              </a:path>
            </a:pathLst>
          </a:custGeom>
          <a:solidFill>
            <a:srgbClr val="D7A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692396"/>
            <a:ext cx="12192000" cy="2165985"/>
          </a:xfrm>
          <a:custGeom>
            <a:avLst/>
            <a:gdLst/>
            <a:ahLst/>
            <a:cxnLst/>
            <a:rect l="l" t="t" r="r" b="b"/>
            <a:pathLst>
              <a:path w="12192000" h="2165984">
                <a:moveTo>
                  <a:pt x="12192000" y="0"/>
                </a:moveTo>
                <a:lnTo>
                  <a:pt x="0" y="0"/>
                </a:lnTo>
                <a:lnTo>
                  <a:pt x="0" y="2165604"/>
                </a:lnTo>
                <a:lnTo>
                  <a:pt x="12192000" y="216560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9907" y="247751"/>
            <a:ext cx="5752185" cy="1214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480" y="2032923"/>
            <a:ext cx="2242820" cy="257048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35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CLINICAL</a:t>
            </a:r>
            <a:r>
              <a:rPr sz="12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IMPLICATIONS</a:t>
            </a:r>
            <a:endParaRPr sz="1200">
              <a:latin typeface="Verdana"/>
              <a:cs typeface="Verdana"/>
            </a:endParaRPr>
          </a:p>
          <a:p>
            <a:pPr marL="31115" marR="5080" indent="-19050">
              <a:lnSpc>
                <a:spcPct val="104099"/>
              </a:lnSpc>
              <a:spcBef>
                <a:spcPts val="530"/>
              </a:spcBef>
              <a:buChar char="-"/>
              <a:tabLst>
                <a:tab pos="170815" algn="l"/>
              </a:tabLst>
            </a:pP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Implementing this screening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tool aids in earlier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identification </a:t>
            </a:r>
            <a:r>
              <a:rPr sz="11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of abuse and earlier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involvement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of social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work/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team.</a:t>
            </a:r>
            <a:endParaRPr sz="1100">
              <a:latin typeface="Verdana"/>
              <a:cs typeface="Verdana"/>
            </a:endParaRPr>
          </a:p>
          <a:p>
            <a:pPr marL="31115" marR="337185" indent="-19050">
              <a:lnSpc>
                <a:spcPct val="100000"/>
              </a:lnSpc>
              <a:buChar char="-"/>
              <a:tabLst>
                <a:tab pos="170815" algn="l"/>
              </a:tabLst>
            </a:pP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Provides an objective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screening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tool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improved </a:t>
            </a:r>
            <a:r>
              <a:rPr sz="1100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standardized care in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non-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 accidental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trauma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care.</a:t>
            </a:r>
            <a:endParaRPr sz="1100">
              <a:latin typeface="Verdana"/>
              <a:cs typeface="Verdana"/>
            </a:endParaRPr>
          </a:p>
          <a:p>
            <a:pPr marL="170180" indent="-158115">
              <a:lnSpc>
                <a:spcPct val="100000"/>
              </a:lnSpc>
              <a:buChar char="-"/>
              <a:tabLst>
                <a:tab pos="170815" algn="l"/>
              </a:tabLst>
            </a:pP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Future-</a:t>
            </a:r>
            <a:r>
              <a:rPr sz="11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Qualitative</a:t>
            </a:r>
            <a:r>
              <a:rPr sz="11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study</a:t>
            </a:r>
            <a:endParaRPr sz="1100">
              <a:latin typeface="Verdana"/>
              <a:cs typeface="Verdana"/>
            </a:endParaRPr>
          </a:p>
          <a:p>
            <a:pPr marL="31115" marR="282575" indent="-19050" algn="just">
              <a:lnSpc>
                <a:spcPct val="100000"/>
              </a:lnSpc>
              <a:buChar char="-"/>
              <a:tabLst>
                <a:tab pos="170815" algn="l"/>
              </a:tabLst>
            </a:pP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Future-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Research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pre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1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post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implementation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of the </a:t>
            </a:r>
            <a:r>
              <a:rPr sz="11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screen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7740" y="2888094"/>
            <a:ext cx="4901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SzPct val="153571"/>
              <a:buChar char="•"/>
              <a:tabLst>
                <a:tab pos="243204" algn="l"/>
              </a:tabLst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compliance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monthly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average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49%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88%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8181" y="3065894"/>
            <a:ext cx="5636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screening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tool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could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edited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implement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other high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7736" y="3279259"/>
            <a:ext cx="575246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populations,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such as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elderly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patients.</a:t>
            </a:r>
            <a:endParaRPr sz="1400">
              <a:latin typeface="Verdana"/>
              <a:cs typeface="Verdana"/>
            </a:endParaRPr>
          </a:p>
          <a:p>
            <a:pPr marL="242570" marR="5080" indent="-230504">
              <a:lnSpc>
                <a:spcPct val="100000"/>
              </a:lnSpc>
              <a:buSzPct val="153571"/>
              <a:buChar char="•"/>
              <a:tabLst>
                <a:tab pos="243204" algn="l"/>
              </a:tabLst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Nearly half of all child maltreatment fatalities in 2019 were in </a:t>
            </a:r>
            <a:r>
              <a:rPr sz="1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children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less than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year of age.</a:t>
            </a:r>
            <a:endParaRPr sz="1400">
              <a:latin typeface="Verdana"/>
              <a:cs typeface="Verdana"/>
            </a:endParaRPr>
          </a:p>
          <a:p>
            <a:pPr marL="242570" marR="2667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34.3% of child maltreatment fatalities in 2019 had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1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or more </a:t>
            </a:r>
            <a:r>
              <a:rPr sz="1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contacts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with child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protective services</a:t>
            </a:r>
            <a:endParaRPr sz="1400">
              <a:latin typeface="Verdana"/>
              <a:cs typeface="Verdana"/>
            </a:endParaRPr>
          </a:p>
          <a:p>
            <a:pPr marL="24257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(Children's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Bureau,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2021).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3396" y="2441435"/>
            <a:ext cx="15894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maltreatment.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19907" y="247751"/>
            <a:ext cx="225361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Child</a:t>
            </a:r>
            <a:r>
              <a:rPr spc="-114" dirty="0"/>
              <a:t> </a:t>
            </a:r>
            <a:r>
              <a:rPr dirty="0"/>
              <a:t>Safety </a:t>
            </a:r>
            <a:r>
              <a:rPr spc="-869" dirty="0"/>
              <a:t> </a:t>
            </a:r>
            <a:r>
              <a:rPr dirty="0"/>
              <a:t>Screen </a:t>
            </a:r>
            <a:r>
              <a:rPr spc="5" dirty="0"/>
              <a:t> </a:t>
            </a:r>
            <a:r>
              <a:rPr dirty="0"/>
              <a:t>Assessment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19907" y="1898573"/>
            <a:ext cx="2319655" cy="22142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9690">
              <a:lnSpc>
                <a:spcPts val="1100"/>
              </a:lnSpc>
              <a:spcBef>
                <a:spcPts val="325"/>
              </a:spcBef>
            </a:pP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Jodie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Pickett BSN, 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RN,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CCRN </a:t>
            </a:r>
            <a:r>
              <a:rPr sz="1100" b="1" spc="-3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Kate Copeland, MSN, 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RN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 NEA-BC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ts val="1200"/>
              </a:lnSpc>
              <a:spcBef>
                <a:spcPts val="505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BACKGROUND: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Children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less </a:t>
            </a:r>
            <a:r>
              <a:rPr sz="1200" spc="-4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than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1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year of age are at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greatest risk for abuse and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abuse fatalities. Research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shows there are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high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number of non accidental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trauma victims that had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recent previous medical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visit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 where no abuse was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recognized. This identifies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gap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care.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26178"/>
            <a:ext cx="12157075" cy="6782434"/>
            <a:chOff x="0" y="26178"/>
            <a:chExt cx="12157075" cy="6782434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7046" y="6265128"/>
              <a:ext cx="2059544" cy="5433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42" y="4947601"/>
              <a:ext cx="789122" cy="6810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130" y="6049290"/>
              <a:ext cx="808349" cy="7321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1591" y="4717236"/>
              <a:ext cx="6029273" cy="19429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6178"/>
              <a:ext cx="3054689" cy="20670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8041" y="4698629"/>
              <a:ext cx="3389004" cy="201379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366312" y="4372762"/>
            <a:ext cx="176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RN</a:t>
            </a:r>
            <a:r>
              <a:rPr sz="16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Triage</a:t>
            </a:r>
            <a:r>
              <a:rPr sz="16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View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863" y="4728121"/>
            <a:ext cx="817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Co</a:t>
            </a:r>
            <a:r>
              <a:rPr sz="900" b="1" spc="-10" dirty="0">
                <a:latin typeface="Verdana"/>
                <a:cs typeface="Verdana"/>
              </a:rPr>
              <a:t>ntac</a:t>
            </a:r>
            <a:r>
              <a:rPr sz="900" b="1" dirty="0">
                <a:latin typeface="Verdana"/>
                <a:cs typeface="Verdana"/>
              </a:rPr>
              <a:t>t</a:t>
            </a:r>
            <a:r>
              <a:rPr sz="900" b="1" spc="-15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Info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800" y="5685573"/>
            <a:ext cx="9112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marR="5080" indent="-5461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SCAN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FOR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OUR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REFERENCES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72433" y="4782070"/>
            <a:ext cx="201739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785" algn="r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latin typeface="Arial"/>
                <a:cs typeface="Arial"/>
              </a:rPr>
              <a:t>Example</a:t>
            </a:r>
            <a:r>
              <a:rPr sz="1300" b="1" spc="-8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Case: </a:t>
            </a:r>
            <a:r>
              <a:rPr sz="1300" b="1" spc="-3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6 </a:t>
            </a:r>
            <a:r>
              <a:rPr sz="1300" b="1" spc="-5" dirty="0">
                <a:latin typeface="Arial"/>
                <a:cs typeface="Arial"/>
              </a:rPr>
              <a:t>week old infant with </a:t>
            </a:r>
            <a:r>
              <a:rPr sz="1300" b="1" dirty="0">
                <a:latin typeface="Arial"/>
                <a:cs typeface="Arial"/>
              </a:rPr>
              <a:t>a 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chief complaint of apnea- </a:t>
            </a:r>
            <a:r>
              <a:rPr sz="1300" b="1" spc="-35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Positive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screening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due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to </a:t>
            </a:r>
            <a:r>
              <a:rPr sz="1300" b="1" spc="-3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BRUE. Patient was found </a:t>
            </a:r>
            <a:r>
              <a:rPr sz="1300" b="1" spc="-35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to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have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skull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fracture</a:t>
            </a:r>
            <a:endParaRPr sz="13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an</a:t>
            </a:r>
            <a:r>
              <a:rPr sz="1300" b="1" dirty="0">
                <a:latin typeface="Arial"/>
                <a:cs typeface="Arial"/>
              </a:rPr>
              <a:t>d </a:t>
            </a:r>
            <a:r>
              <a:rPr sz="1300" b="1" spc="-5" dirty="0">
                <a:latin typeface="Arial"/>
                <a:cs typeface="Arial"/>
              </a:rPr>
              <a:t>bleed.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97740" y="267589"/>
            <a:ext cx="5809615" cy="270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marR="6667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Goal: Early recognition of findings that </a:t>
            </a:r>
            <a:r>
              <a:rPr sz="2000" b="1" spc="-6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warrant additional investigation to 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determine if a patient less than 12 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months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is at risk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for abuse.</a:t>
            </a:r>
            <a:endParaRPr sz="2000">
              <a:latin typeface="Verdana"/>
              <a:cs typeface="Verdana"/>
            </a:endParaRPr>
          </a:p>
          <a:p>
            <a:pPr marL="102235" marR="5080" algn="ctr">
              <a:lnSpc>
                <a:spcPct val="100000"/>
              </a:lnSpc>
              <a:spcBef>
                <a:spcPts val="1385"/>
              </a:spcBef>
            </a:pP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The Child Safety Screen is an additional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assessment </a:t>
            </a:r>
            <a:r>
              <a:rPr sz="1700" spc="-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tool that promotes a multidisciplinary approach for 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early detection and intervention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of child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50">
              <a:latin typeface="Verdana"/>
              <a:cs typeface="Verdana"/>
            </a:endParaRPr>
          </a:p>
          <a:p>
            <a:pPr marL="242570" indent="-230504">
              <a:lnSpc>
                <a:spcPct val="100000"/>
              </a:lnSpc>
              <a:buSzPct val="153571"/>
              <a:buChar char="•"/>
              <a:tabLst>
                <a:tab pos="243204" algn="l"/>
              </a:tabLst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Implementing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reminder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pop-up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nurse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increased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10EF7240-292B-467D-A71E-DB99DD5D4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8380B8-CB7C-4324-A575-0B8752ED2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" y="5990857"/>
            <a:ext cx="867143" cy="8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13"/>
    </mc:Choice>
    <mc:Fallback>
      <p:transition spd="slow" advTm="400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684" x="5851525" y="5105400"/>
          <p14:tracePt t="2910" x="5813425" y="5105400"/>
          <p14:tracePt t="2920" x="5753100" y="5105400"/>
          <p14:tracePt t="2930" x="5638800" y="5089525"/>
          <p14:tracePt t="2940" x="5508625" y="5067300"/>
          <p14:tracePt t="2954" x="5341938" y="5029200"/>
          <p14:tracePt t="2970" x="4937125" y="4914900"/>
          <p14:tracePt t="2987" x="4778375" y="4846638"/>
          <p14:tracePt t="3003" x="4518025" y="4686300"/>
          <p14:tracePt t="3020" x="4327525" y="4511675"/>
          <p14:tracePt t="3037" x="4259263" y="4403725"/>
          <p14:tracePt t="3053" x="4168775" y="4229100"/>
          <p14:tracePt t="3070" x="4144963" y="4122738"/>
          <p14:tracePt t="3087" x="4144963" y="4092575"/>
          <p14:tracePt t="3103" x="4144963" y="4030663"/>
          <p14:tracePt t="3120" x="4152900" y="3992563"/>
          <p14:tracePt t="3137" x="4183063" y="3978275"/>
          <p14:tracePt t="3153" x="4244975" y="3924300"/>
          <p14:tracePt t="3170" x="4313238" y="3894138"/>
          <p14:tracePt t="3187" x="4351338" y="3870325"/>
          <p14:tracePt t="3204" x="4403725" y="3848100"/>
          <p14:tracePt t="3220" x="4427538" y="3840163"/>
          <p14:tracePt t="3237" x="4457700" y="3825875"/>
          <p14:tracePt t="3254" x="4487863" y="3817938"/>
          <p14:tracePt t="3271" x="4495800" y="3817938"/>
          <p14:tracePt t="3684" x="4495800" y="3825875"/>
          <p14:tracePt t="3694" x="4495800" y="3894138"/>
          <p14:tracePt t="3704" x="4495800" y="4008438"/>
          <p14:tracePt t="3714" x="4479925" y="4160838"/>
          <p14:tracePt t="3724" x="4457700" y="4381500"/>
          <p14:tracePt t="3737" x="4457700" y="4618038"/>
          <p14:tracePt t="3754" x="4441825" y="4983163"/>
          <p14:tracePt t="3770" x="4441825" y="5113338"/>
          <p14:tracePt t="3787" x="4465638" y="5311775"/>
          <p14:tracePt t="3804" x="4495800" y="5464175"/>
          <p14:tracePt t="3820" x="4503738" y="5494338"/>
          <p14:tracePt t="3837" x="4533900" y="5570538"/>
          <p14:tracePt t="3854" x="4549775" y="5608638"/>
          <p14:tracePt t="3870" x="4564063" y="5622925"/>
          <p14:tracePt t="3887" x="4579938" y="5661025"/>
          <p14:tracePt t="3904" x="4587875" y="5661025"/>
          <p14:tracePt t="3920" x="4610100" y="5692775"/>
          <p14:tracePt t="3937" x="4640263" y="5753100"/>
          <p14:tracePt t="3954" x="4656138" y="5783263"/>
          <p14:tracePt t="3970" x="4694238" y="5897563"/>
          <p14:tracePt t="3987" x="4724400" y="6019800"/>
          <p14:tracePt t="4004" x="4740275" y="6065838"/>
          <p14:tracePt t="4020" x="4746625" y="6180138"/>
          <p14:tracePt t="4037" x="4754563" y="6302375"/>
          <p14:tracePt t="4054" x="4754563" y="6354763"/>
          <p14:tracePt t="4070" x="4754563" y="6461125"/>
          <p14:tracePt t="4087" x="4754563" y="6530975"/>
          <p14:tracePt t="4104" x="4754563" y="6569075"/>
          <p14:tracePt t="4120" x="4754563" y="6613525"/>
          <p14:tracePt t="4137" x="4754563" y="6645275"/>
          <p14:tracePt t="4154" x="4754563" y="6659563"/>
          <p14:tracePt t="4170" x="4754563" y="6697663"/>
          <p14:tracePt t="4187" x="4746625" y="6743700"/>
          <p14:tracePt t="4204" x="4746625" y="6759575"/>
          <p14:tracePt t="4220" x="4740275" y="6781800"/>
          <p14:tracePt t="44054" x="4746625" y="6781800"/>
          <p14:tracePt t="44064" x="4762500" y="6765925"/>
          <p14:tracePt t="44074" x="4784725" y="6751638"/>
          <p14:tracePt t="44084" x="4808538" y="6735763"/>
          <p14:tracePt t="44094" x="4838700" y="6721475"/>
          <p14:tracePt t="44108" x="4868863" y="6705600"/>
          <p14:tracePt t="44124" x="4953000" y="6675438"/>
          <p14:tracePt t="44141" x="4983163" y="6659563"/>
          <p14:tracePt t="44158" x="5059363" y="6651625"/>
          <p14:tracePt t="44174" x="5127625" y="6651625"/>
          <p14:tracePt t="44191" x="5159375" y="6651625"/>
          <p14:tracePt t="44208" x="5219700" y="6651625"/>
          <p14:tracePt t="44224" x="5265738" y="6651625"/>
          <p14:tracePt t="44241" x="5287963" y="6651625"/>
          <p14:tracePt t="44258" x="5349875" y="6683375"/>
          <p14:tracePt t="44274" x="5410200" y="6735763"/>
          <p14:tracePt t="44291" x="5448300" y="6789738"/>
          <p14:tracePt t="44308" x="5516563" y="6850063"/>
          <p14:tracePt t="44324" x="5584825" y="6850063"/>
          <p14:tracePt t="44341" x="5630863" y="6850063"/>
          <p14:tracePt t="44358" x="5692775" y="6850063"/>
          <p14:tracePt t="44374" x="5737225" y="6850063"/>
          <p14:tracePt t="44391" x="5775325" y="6850063"/>
          <p14:tracePt t="44408" x="5791200" y="6850063"/>
          <p14:tracePt t="44446" x="5783263" y="6850063"/>
          <p14:tracePt t="44458" x="5775325" y="6850063"/>
          <p14:tracePt t="44474" x="5761038" y="6850063"/>
          <p14:tracePt t="44491" x="5654675" y="6850063"/>
          <p14:tracePt t="44508" x="5524500" y="6850063"/>
          <p14:tracePt t="44524" x="5448300" y="6835775"/>
          <p14:tracePt t="44541" x="5349875" y="6751638"/>
          <p14:tracePt t="44558" x="5257800" y="6651625"/>
          <p14:tracePt t="44574" x="5219700" y="6575425"/>
          <p14:tracePt t="44591" x="5173663" y="6400800"/>
          <p14:tracePt t="44608" x="5165725" y="6240463"/>
          <p14:tracePt t="44624" x="5181600" y="6149975"/>
          <p14:tracePt t="44641" x="5287963" y="5943600"/>
          <p14:tracePt t="44658" x="5494338" y="5722938"/>
          <p14:tracePt t="44674" x="5676900" y="5584825"/>
          <p14:tracePt t="44691" x="5965825" y="5464175"/>
          <p14:tracePt t="44708" x="6248400" y="5402263"/>
          <p14:tracePt t="44724" x="6378575" y="5402263"/>
          <p14:tracePt t="44741" x="6575425" y="5402263"/>
          <p14:tracePt t="44758" x="6697663" y="5432425"/>
          <p14:tracePt t="44774" x="6759575" y="5456238"/>
          <p14:tracePt t="44791" x="6819900" y="5494338"/>
          <p14:tracePt t="44808" x="6873875" y="5532438"/>
          <p14:tracePt t="44824" x="6880225" y="5546725"/>
          <p14:tracePt t="44841" x="6911975" y="5570538"/>
          <p14:tracePt t="44858" x="6942138" y="5600700"/>
          <p14:tracePt t="44874" x="6950075" y="5630863"/>
          <p14:tracePt t="44891" x="6964363" y="5646738"/>
          <p14:tracePt t="44908" x="6980238" y="5668963"/>
          <p14:tracePt t="44924" x="6988175" y="5676900"/>
          <p14:tracePt t="44941" x="7010400" y="5699125"/>
          <p14:tracePt t="44958" x="7026275" y="5715000"/>
          <p14:tracePt t="44974" x="7026275" y="5730875"/>
          <p14:tracePt t="44991" x="7032625" y="5745163"/>
          <p14:tracePt t="45008" x="7040563" y="5745163"/>
          <p14:tracePt t="45024" x="7048500" y="5761038"/>
          <p14:tracePt t="45041" x="7056438" y="5768975"/>
          <p14:tracePt t="46154" x="7070725" y="5768975"/>
          <p14:tracePt t="46165" x="7086600" y="5761038"/>
          <p14:tracePt t="46175" x="7108825" y="5753100"/>
          <p14:tracePt t="46185" x="7132638" y="5745163"/>
          <p14:tracePt t="46195" x="7146925" y="5745163"/>
          <p14:tracePt t="46208" x="7170738" y="5737225"/>
          <p14:tracePt t="46225" x="7216775" y="5730875"/>
          <p14:tracePt t="46241" x="7239000" y="5730875"/>
          <p14:tracePt t="46258" x="7285038" y="5730875"/>
          <p14:tracePt t="46275" x="7323138" y="5730875"/>
          <p14:tracePt t="46291" x="7353300" y="5730875"/>
          <p14:tracePt t="46308" x="7399338" y="5730875"/>
          <p14:tracePt t="46325" x="7421563" y="5730875"/>
          <p14:tracePt t="46341" x="7467600" y="5737225"/>
          <p14:tracePt t="46358" x="7505700" y="5761038"/>
          <p14:tracePt t="46375" x="7521575" y="5768975"/>
          <p14:tracePt t="46391" x="7535863" y="5783263"/>
          <p14:tracePt t="46408" x="7543800" y="5791200"/>
          <p14:tracePt t="46425" x="7559675" y="5807075"/>
          <p14:tracePt t="46441" x="7573963" y="5829300"/>
          <p14:tracePt t="46458" x="7589838" y="5837238"/>
          <p14:tracePt t="46475" x="7589838" y="5851525"/>
          <p14:tracePt t="46491" x="7612063" y="5875338"/>
          <p14:tracePt t="46508" x="7627938" y="5913438"/>
          <p14:tracePt t="46525" x="7635875" y="5921375"/>
          <p14:tracePt t="46541" x="7650163" y="5943600"/>
          <p14:tracePt t="46558" x="7658100" y="5965825"/>
          <p14:tracePt t="46575" x="7666038" y="5981700"/>
          <p14:tracePt t="46591" x="7673975" y="5989638"/>
          <p14:tracePt t="46608" x="7673975" y="5997575"/>
          <p14:tracePt t="46625" x="7680325" y="6003925"/>
          <p14:tracePt t="46641" x="7688263" y="6011863"/>
          <p14:tracePt t="46658" x="7696200" y="6027738"/>
          <p14:tracePt t="46675" x="7704138" y="6027738"/>
          <p14:tracePt t="46691" x="7704138" y="6042025"/>
          <p14:tracePt t="46708" x="7718425" y="6042025"/>
          <p14:tracePt t="46725" x="7718425" y="6049963"/>
          <p14:tracePt t="46741" x="7726363" y="6057900"/>
          <p14:tracePt t="46758" x="7734300" y="6065838"/>
          <p14:tracePt t="46775" x="7742238" y="6065838"/>
          <p14:tracePt t="46791" x="7756525" y="6065838"/>
          <p14:tracePt t="46808" x="7756525" y="6073775"/>
          <p14:tracePt t="46825" x="7764463" y="6073775"/>
          <p14:tracePt t="46841" x="7772400" y="6073775"/>
          <p14:tracePt t="46858" x="7788275" y="6080125"/>
          <p14:tracePt t="46898" x="7794625" y="6088063"/>
          <p14:tracePt t="46949" x="7802563" y="6088063"/>
          <p14:tracePt t="47150" x="7810500" y="6088063"/>
          <p14:tracePt t="47220" x="7818438" y="6088063"/>
          <p14:tracePt t="47260" x="7826375" y="6088063"/>
          <p14:tracePt t="47271" x="7832725" y="6088063"/>
          <p14:tracePt t="47280" x="7840663" y="6088063"/>
          <p14:tracePt t="47291" x="7848600" y="6088063"/>
          <p14:tracePt t="47311" x="7856538" y="6088063"/>
          <p14:tracePt t="47325" x="7870825" y="6088063"/>
          <p14:tracePt t="47341" x="7886700" y="6088063"/>
          <p14:tracePt t="47375" x="7908925" y="6088063"/>
          <p14:tracePt t="47391" x="7916863" y="6088063"/>
          <p14:tracePt t="47408" x="7924800" y="6088063"/>
          <p14:tracePt t="47425" x="7940675" y="6088063"/>
          <p14:tracePt t="47441" x="7947025" y="6088063"/>
          <p14:tracePt t="47458" x="7954963" y="6088063"/>
          <p14:tracePt t="47475" x="7962900" y="6088063"/>
          <p14:tracePt t="47491" x="7970838" y="6088063"/>
          <p14:tracePt t="47508" x="7978775" y="6088063"/>
          <p14:tracePt t="47562" x="7985125" y="6088063"/>
          <p14:tracePt t="47582" x="7993063" y="6088063"/>
          <p14:tracePt t="47612" x="8001000" y="6088063"/>
          <p14:tracePt t="47642" x="8008938" y="6088063"/>
          <p14:tracePt t="47692" x="8016875" y="6088063"/>
          <p14:tracePt t="47722" x="8023225" y="6088063"/>
          <p14:tracePt t="47753" x="8031163" y="6088063"/>
          <p14:tracePt t="47773" x="8039100" y="6088063"/>
          <p14:tracePt t="47843" x="8039100" y="6096000"/>
          <p14:tracePt t="47883" x="8047038" y="6096000"/>
          <p14:tracePt t="47934" x="8054975" y="6096000"/>
          <p14:tracePt t="47974" x="8054975" y="6103938"/>
          <p14:tracePt t="48949" x="8061325" y="6103938"/>
          <p14:tracePt t="48979" x="8069263" y="6103938"/>
          <p14:tracePt t="49010" x="8069263" y="6111875"/>
          <p14:tracePt t="49019" x="8077200" y="6111875"/>
          <p14:tracePt t="49040" x="8085138" y="6118225"/>
          <p14:tracePt t="49059" x="8093075" y="6126163"/>
          <p14:tracePt t="49090" x="8099425" y="6134100"/>
          <p14:tracePt t="49170" x="8107363" y="6142038"/>
          <p14:tracePt t="49733" x="8107363" y="6149975"/>
          <p14:tracePt t="49753" x="8099425" y="6156325"/>
          <p14:tracePt t="49763" x="8077200" y="6156325"/>
          <p14:tracePt t="49773" x="8054975" y="6156325"/>
          <p14:tracePt t="49783" x="8031163" y="6156325"/>
          <p14:tracePt t="49793" x="8008938" y="6156325"/>
          <p14:tracePt t="49808" x="7962900" y="6156325"/>
          <p14:tracePt t="49825" x="7826375" y="6111875"/>
          <p14:tracePt t="49842" x="7750175" y="6088063"/>
          <p14:tracePt t="49858" x="7551738" y="6057900"/>
          <p14:tracePt t="49875" x="7375525" y="6027738"/>
          <p14:tracePt t="49892" x="7307263" y="6003925"/>
          <p14:tracePt t="49908" x="7246938" y="5973763"/>
          <p14:tracePt t="49925" x="7216775" y="5943600"/>
          <p14:tracePt t="49942" x="7185025" y="5921375"/>
          <p14:tracePt t="49958" x="7162800" y="5845175"/>
          <p14:tracePt t="49975" x="7154863" y="5753100"/>
          <p14:tracePt t="49992" x="7154863" y="5722938"/>
          <p14:tracePt t="50008" x="7154863" y="5661025"/>
          <p14:tracePt t="50025" x="7192963" y="5578475"/>
          <p14:tracePt t="50042" x="7231063" y="5532438"/>
          <p14:tracePt t="50058" x="7315200" y="5418138"/>
          <p14:tracePt t="50075" x="7437438" y="5280025"/>
          <p14:tracePt t="50092" x="7513638" y="5227638"/>
          <p14:tracePt t="50108" x="7658100" y="5113338"/>
          <p14:tracePt t="50125" x="7810500" y="5051425"/>
          <p14:tracePt t="50142" x="7870825" y="5045075"/>
          <p14:tracePt t="50158" x="8001000" y="5029200"/>
          <p14:tracePt t="50175" x="8123238" y="5045075"/>
          <p14:tracePt t="50192" x="8183563" y="5075238"/>
          <p14:tracePt t="50208" x="8305800" y="5135563"/>
          <p14:tracePt t="50225" x="8428038" y="5235575"/>
          <p14:tracePt t="50242" x="8466138" y="5273675"/>
          <p14:tracePt t="50258" x="8542338" y="5349875"/>
          <p14:tracePt t="50275" x="8602663" y="5432425"/>
          <p14:tracePt t="50292" x="8618538" y="5470525"/>
          <p14:tracePt t="50308" x="8664575" y="5540375"/>
          <p14:tracePt t="50325" x="8678863" y="5592763"/>
          <p14:tracePt t="50342" x="8709025" y="5684838"/>
          <p14:tracePt t="50358" x="8709025" y="5761038"/>
          <p14:tracePt t="50375" x="8709025" y="5807075"/>
          <p14:tracePt t="50392" x="8709025" y="5867400"/>
          <p14:tracePt t="50408" x="8678863" y="5951538"/>
          <p14:tracePt t="50425" x="8648700" y="5997575"/>
          <p14:tracePt t="50442" x="8572500" y="6103938"/>
          <p14:tracePt t="50458" x="8450263" y="6218238"/>
          <p14:tracePt t="50475" x="8343900" y="6278563"/>
          <p14:tracePt t="50492" x="8107363" y="6370638"/>
          <p14:tracePt t="50508" x="7878763" y="6392863"/>
          <p14:tracePt t="50525" x="7780338" y="6392863"/>
          <p14:tracePt t="50542" x="7604125" y="6340475"/>
          <p14:tracePt t="50558" x="7475538" y="6248400"/>
          <p14:tracePt t="50575" x="7445375" y="6210300"/>
          <p14:tracePt t="50592" x="7383463" y="6149975"/>
          <p14:tracePt t="50608" x="7353300" y="6103938"/>
          <p14:tracePt t="50625" x="7337425" y="6065838"/>
          <p14:tracePt t="50642" x="7323138" y="6019800"/>
          <p14:tracePt t="50658" x="7315200" y="5981700"/>
          <p14:tracePt t="50675" x="7315200" y="5973763"/>
          <p14:tracePt t="50692" x="7315200" y="5935663"/>
          <p14:tracePt t="50708" x="7345363" y="5883275"/>
          <p14:tracePt t="50725" x="7361238" y="5851525"/>
          <p14:tracePt t="50742" x="7437438" y="5783263"/>
          <p14:tracePt t="50758" x="7573963" y="5699125"/>
          <p14:tracePt t="50775" x="7666038" y="5654675"/>
          <p14:tracePt t="50792" x="7840663" y="5622925"/>
          <p14:tracePt t="50808" x="7985125" y="5608638"/>
          <p14:tracePt t="50825" x="8061325" y="5608638"/>
          <p14:tracePt t="50842" x="8183563" y="5654675"/>
          <p14:tracePt t="50859" x="8283575" y="5707063"/>
          <p14:tracePt t="50875" x="8313738" y="5737225"/>
          <p14:tracePt t="50892" x="8374063" y="5813425"/>
          <p14:tracePt t="50908" x="8435975" y="5889625"/>
          <p14:tracePt t="50925" x="8450263" y="5913438"/>
          <p14:tracePt t="50942" x="8474075" y="5959475"/>
          <p14:tracePt t="50959" x="8480425" y="5981700"/>
          <p14:tracePt t="50975" x="8488363" y="5997575"/>
          <p14:tracePt t="50992" x="8488363" y="6003925"/>
          <p14:tracePt t="51009" x="8488363" y="6011863"/>
          <p14:tracePt t="51042" x="8488363" y="6019800"/>
          <p14:tracePt t="51059" x="8488363" y="6027738"/>
          <p14:tracePt t="51075" x="8474075" y="6035675"/>
          <p14:tracePt t="51092" x="8420100" y="6042025"/>
          <p14:tracePt t="51108" x="8374063" y="6042025"/>
          <p14:tracePt t="51125" x="8289925" y="6042025"/>
          <p14:tracePt t="51142" x="8183563" y="6042025"/>
          <p14:tracePt t="51158" x="8137525" y="6019800"/>
          <p14:tracePt t="51175" x="8069263" y="5997575"/>
          <p14:tracePt t="51192" x="8016875" y="5959475"/>
          <p14:tracePt t="51208" x="8008938" y="5951538"/>
          <p14:tracePt t="51225" x="7978775" y="5921375"/>
          <p14:tracePt t="51242" x="7962900" y="5905500"/>
          <p14:tracePt t="51258" x="7947025" y="5883275"/>
          <p14:tracePt t="51275" x="7940675" y="5851525"/>
          <p14:tracePt t="51292" x="7932738" y="5813425"/>
          <p14:tracePt t="51308" x="7932738" y="5799138"/>
          <p14:tracePt t="51325" x="7932738" y="5783263"/>
          <p14:tracePt t="51342" x="7932738" y="5753100"/>
          <p14:tracePt t="51358" x="7932738" y="5745163"/>
          <p14:tracePt t="51375" x="7947025" y="5684838"/>
          <p14:tracePt t="51392" x="8023225" y="5532438"/>
          <p14:tracePt t="51408" x="8085138" y="5440363"/>
          <p14:tracePt t="51425" x="8183563" y="5280025"/>
          <p14:tracePt t="51442" x="8251825" y="5181600"/>
          <p14:tracePt t="51458" x="8283575" y="5143500"/>
          <p14:tracePt t="51475" x="8321675" y="5097463"/>
          <p14:tracePt t="51492" x="8351838" y="5067300"/>
          <p14:tracePt t="51508" x="8366125" y="5051425"/>
          <p14:tracePt t="51525" x="8389938" y="5037138"/>
          <p14:tracePt t="51542" x="8412163" y="5037138"/>
          <p14:tracePt t="51558" x="8420100" y="5037138"/>
          <p14:tracePt t="51575" x="8435975" y="5037138"/>
          <p14:tracePt t="51592" x="8442325" y="5037138"/>
          <p14:tracePt t="51608" x="8450263" y="5037138"/>
          <p14:tracePt t="51625" x="8466138" y="5037138"/>
          <p14:tracePt t="51658" x="8474075" y="5037138"/>
          <p14:tracePt t="51675" x="8480425" y="5051425"/>
          <p14:tracePt t="51692" x="8488363" y="5051425"/>
          <p14:tracePt t="51709" x="8496300" y="5059363"/>
          <p14:tracePt t="51725" x="8504238" y="5067300"/>
          <p14:tracePt t="51742" x="8512175" y="5075238"/>
          <p14:tracePt t="51758" x="8526463" y="5089525"/>
          <p14:tracePt t="51775" x="8542338" y="5121275"/>
          <p14:tracePt t="51792" x="8550275" y="5135563"/>
          <p14:tracePt t="51794" x="8564563" y="5165725"/>
          <p14:tracePt t="51809" x="8572500" y="5197475"/>
          <p14:tracePt t="51825" x="8588375" y="5273675"/>
          <p14:tracePt t="51842" x="8594725" y="5303838"/>
          <p14:tracePt t="51858" x="8602663" y="5364163"/>
          <p14:tracePt t="51875" x="8602663" y="5456238"/>
          <p14:tracePt t="51892" x="8602663" y="5524500"/>
          <p14:tracePt t="51909" x="8602663" y="5684838"/>
          <p14:tracePt t="51925" x="8602663" y="5799138"/>
          <p14:tracePt t="51942" x="8594725" y="5845175"/>
          <p14:tracePt t="51958" x="8556625" y="5927725"/>
          <p14:tracePt t="51975" x="8504238" y="6027738"/>
          <p14:tracePt t="51992" x="8474075" y="6080125"/>
          <p14:tracePt t="52009" x="8420100" y="6156325"/>
          <p14:tracePt t="52025" x="8343900" y="6218238"/>
          <p14:tracePt t="52042" x="8297863" y="6264275"/>
          <p14:tracePt t="52058" x="8183563" y="6308725"/>
          <p14:tracePt t="52075" x="8061325" y="6332538"/>
          <p14:tracePt t="52092" x="8008938" y="6340475"/>
          <p14:tracePt t="52109" x="7864475" y="6340475"/>
          <p14:tracePt t="52125" x="7704138" y="6340475"/>
          <p14:tracePt t="52142" x="7612063" y="6316663"/>
          <p14:tracePt t="52159" x="7483475" y="6286500"/>
          <p14:tracePt t="52175" x="7369175" y="6256338"/>
          <p14:tracePt t="52192" x="7337425" y="6248400"/>
          <p14:tracePt t="52209" x="7269163" y="6218238"/>
          <p14:tracePt t="52225" x="7208838" y="6194425"/>
          <p14:tracePt t="52242" x="7185025" y="6180138"/>
          <p14:tracePt t="52259" x="7146925" y="6156325"/>
          <p14:tracePt t="52275" x="7108825" y="6134100"/>
          <p14:tracePt t="52292" x="7102475" y="6126163"/>
          <p14:tracePt t="52309" x="7078663" y="6111875"/>
          <p14:tracePt t="52325" x="7078663" y="6103938"/>
          <p14:tracePt t="52342" x="7056438" y="6088063"/>
          <p14:tracePt t="52359" x="7048500" y="6080125"/>
          <p14:tracePt t="52375" x="7040563" y="6073775"/>
          <p14:tracePt t="52392" x="7026275" y="6057900"/>
          <p14:tracePt t="52409" x="7018338" y="6049963"/>
          <p14:tracePt t="52426" x="7018338" y="6042025"/>
          <p14:tracePt t="52442" x="7010400" y="6035675"/>
          <p14:tracePt t="52459" x="7002463" y="6027738"/>
          <p14:tracePt t="52475" x="7002463" y="6019800"/>
          <p14:tracePt t="52492" x="6994525" y="6011863"/>
          <p14:tracePt t="52509" x="6994525" y="5997575"/>
          <p14:tracePt t="52525" x="6988175" y="5997575"/>
          <p14:tracePt t="52542" x="6988175" y="5989638"/>
          <p14:tracePt t="52559" x="6988175" y="5981700"/>
          <p14:tracePt t="52575" x="6988175" y="5973763"/>
          <p14:tracePt t="52592" x="6988175" y="5965825"/>
          <p14:tracePt t="52609" x="6988175" y="5959475"/>
          <p14:tracePt t="52637" x="6988175" y="5951538"/>
          <p14:tracePt t="52678" x="6988175" y="5943600"/>
          <p14:tracePt t="52718" x="6994525" y="5943600"/>
          <p14:tracePt t="52768" x="7002463" y="5943600"/>
          <p14:tracePt t="52808" x="7010400" y="5943600"/>
          <p14:tracePt t="52838" x="7010400" y="5951538"/>
          <p14:tracePt t="52858" x="7018338" y="5951538"/>
          <p14:tracePt t="52868" x="7018338" y="5959475"/>
          <p14:tracePt t="52889" x="7026275" y="5965825"/>
          <p14:tracePt t="52929" x="7032625" y="5973763"/>
          <p14:tracePt t="53110" x="7032625" y="5965825"/>
          <p14:tracePt t="53120" x="7032625" y="5951538"/>
          <p14:tracePt t="53130" x="7032625" y="5943600"/>
          <p14:tracePt t="53142" x="7040563" y="5897563"/>
          <p14:tracePt t="53159" x="7040563" y="5837238"/>
          <p14:tracePt t="53175" x="7070725" y="5622925"/>
          <p14:tracePt t="53192" x="7132638" y="5364163"/>
          <p14:tracePt t="53209" x="7146925" y="5257800"/>
          <p14:tracePt t="53225" x="7178675" y="5143500"/>
          <p14:tracePt t="53242" x="7185025" y="5059363"/>
          <p14:tracePt t="53259" x="7185025" y="5037138"/>
          <p14:tracePt t="53275" x="7185025" y="5013325"/>
          <p14:tracePt t="53292" x="7185025" y="4999038"/>
          <p14:tracePt t="53401" x="7185025" y="5006975"/>
          <p14:tracePt t="53411" x="7185025" y="5013325"/>
          <p14:tracePt t="53421" x="7185025" y="5021263"/>
          <p14:tracePt t="53442" x="7185025" y="5037138"/>
          <p14:tracePt t="53452" x="7185025" y="5059363"/>
          <p14:tracePt t="53462" x="7185025" y="5083175"/>
          <p14:tracePt t="53475" x="7185025" y="5105400"/>
          <p14:tracePt t="53492" x="7185025" y="5165725"/>
          <p14:tracePt t="53509" x="7185025" y="5211763"/>
          <p14:tracePt t="53525" x="7192963" y="5326063"/>
          <p14:tracePt t="53542" x="7216775" y="5464175"/>
          <p14:tracePt t="53559" x="7239000" y="5540375"/>
          <p14:tracePt t="53576" x="7254875" y="5722938"/>
          <p14:tracePt t="53592" x="7269163" y="5867400"/>
          <p14:tracePt t="53609" x="7277100" y="5927725"/>
          <p14:tracePt t="53625" x="7277100" y="6019800"/>
          <p14:tracePt t="53642" x="7277100" y="6080125"/>
          <p14:tracePt t="53659" x="7277100" y="6103938"/>
          <p14:tracePt t="53675" x="7277100" y="6134100"/>
          <p14:tracePt t="53692" x="7277100" y="6142038"/>
          <p14:tracePt t="53725" x="7277100" y="6149975"/>
          <p14:tracePt t="53794" x="7277100" y="6156325"/>
          <p14:tracePt t="54929" x="7285038" y="6156325"/>
          <p14:tracePt t="54939" x="7299325" y="6142038"/>
          <p14:tracePt t="54949" x="7315200" y="6126163"/>
          <p14:tracePt t="54959" x="7331075" y="6111875"/>
          <p14:tracePt t="54975" x="7361238" y="6088063"/>
          <p14:tracePt t="54992" x="7421563" y="6042025"/>
          <p14:tracePt t="55009" x="7505700" y="6011863"/>
          <p14:tracePt t="55025" x="7527925" y="5997575"/>
          <p14:tracePt t="55042" x="7581900" y="5989638"/>
          <p14:tracePt t="55059" x="7620000" y="5981700"/>
          <p14:tracePt t="55076" x="7666038" y="5973763"/>
          <p14:tracePt t="55092" x="7726363" y="5965825"/>
          <p14:tracePt t="55109" x="7750175" y="5965825"/>
          <p14:tracePt t="55125" x="7802563" y="5965825"/>
          <p14:tracePt t="55142" x="7864475" y="5965825"/>
          <p14:tracePt t="55159" x="7870825" y="5965825"/>
          <p14:tracePt t="55175" x="7908925" y="5965825"/>
          <p14:tracePt t="55192" x="7947025" y="5973763"/>
          <p14:tracePt t="55209" x="7970838" y="5981700"/>
          <p14:tracePt t="55226" x="8008938" y="5989638"/>
          <p14:tracePt t="55242" x="8047038" y="6011863"/>
          <p14:tracePt t="55259" x="8069263" y="6019800"/>
          <p14:tracePt t="55275" x="8099425" y="6042025"/>
          <p14:tracePt t="55292" x="8137525" y="6065838"/>
          <p14:tracePt t="55309" x="8145463" y="6080125"/>
          <p14:tracePt t="55326" x="8169275" y="6103938"/>
          <p14:tracePt t="55342" x="8191500" y="6118225"/>
          <p14:tracePt t="55359" x="8199438" y="6126163"/>
          <p14:tracePt t="55376" x="8199438" y="6134100"/>
          <p14:tracePt t="55392" x="8207375" y="6142038"/>
          <p14:tracePt t="55409" x="8213725" y="6142038"/>
          <p14:tracePt t="55442" x="8221663" y="6149975"/>
          <p14:tracePt t="76691" x="8221663" y="6156325"/>
          <p14:tracePt t="76701" x="8199438" y="6164263"/>
          <p14:tracePt t="76711" x="8169275" y="6194425"/>
          <p14:tracePt t="76721" x="8085138" y="6248400"/>
          <p14:tracePt t="76731" x="7978775" y="6346825"/>
          <p14:tracePt t="76744" x="7832725" y="6477000"/>
          <p14:tracePt t="76761" x="7445375" y="6773863"/>
          <p14:tracePt t="76778" x="7299325" y="6850063"/>
          <p14:tracePt t="76794" x="7032625" y="6850063"/>
          <p14:tracePt t="76811" x="6789738" y="6850063"/>
          <p14:tracePt t="76828" x="6675438" y="6850063"/>
          <p14:tracePt t="76844" x="6423025" y="6850063"/>
          <p14:tracePt t="76861" x="6226175" y="6850063"/>
          <p14:tracePt t="76878" x="5783263" y="6850063"/>
          <p14:tracePt t="76894" x="5311775" y="6850063"/>
          <p14:tracePt t="76911" x="5105400" y="6850063"/>
          <p14:tracePt t="76928" x="4678363" y="6811963"/>
          <p14:tracePt t="76944" x="4289425" y="6743700"/>
          <p14:tracePt t="76962" x="4000500" y="6675438"/>
          <p14:tracePt t="76978" x="3856038" y="6621463"/>
          <p14:tracePt t="76994" x="3603625" y="6530975"/>
          <p14:tracePt t="77011" x="3489325" y="6477000"/>
          <p14:tracePt t="77028" x="3238500" y="6370638"/>
          <p14:tracePt t="77044" x="3025775" y="6256338"/>
          <p14:tracePt t="77061" x="2933700" y="6202363"/>
          <p14:tracePt t="77078" x="2765425" y="6096000"/>
          <p14:tracePt t="77094" x="2628900" y="6019800"/>
          <p14:tracePt t="77111" x="2574925" y="5981700"/>
          <p14:tracePt t="77128" x="2492375" y="5921375"/>
          <p14:tracePt t="77144" x="2422525" y="5859463"/>
          <p14:tracePt t="77161" x="2400300" y="5837238"/>
          <p14:tracePt t="77178" x="2354263" y="5753100"/>
          <p14:tracePt t="77194" x="2332038" y="5684838"/>
          <p14:tracePt t="77211" x="2324100" y="5654675"/>
          <p14:tracePt t="77228" x="2324100" y="5584825"/>
          <p14:tracePt t="77244" x="2324100" y="5502275"/>
          <p14:tracePt t="77261" x="2339975" y="5440363"/>
          <p14:tracePt t="77278" x="2392363" y="5341938"/>
          <p14:tracePt t="77294" x="2468563" y="5241925"/>
          <p14:tracePt t="77311" x="2522538" y="5173663"/>
          <p14:tracePt t="77328" x="2682875" y="5037138"/>
          <p14:tracePt t="77345" x="2849563" y="4937125"/>
          <p14:tracePt t="77361" x="2925763" y="4899025"/>
          <p14:tracePt t="77378" x="3078163" y="4860925"/>
          <p14:tracePt t="77394" x="3200400" y="4838700"/>
          <p14:tracePt t="77411" x="3254375" y="4838700"/>
          <p14:tracePt t="77428" x="3360738" y="4838700"/>
          <p14:tracePt t="77444" x="3421063" y="4838700"/>
          <p14:tracePt t="77461" x="3543300" y="4914900"/>
          <p14:tracePt t="77478" x="3665538" y="5021263"/>
          <p14:tracePt t="77495" x="3725863" y="5089525"/>
          <p14:tracePt t="77511" x="3856038" y="5235575"/>
          <p14:tracePt t="77528" x="3954463" y="5387975"/>
          <p14:tracePt t="77545" x="3984625" y="5464175"/>
          <p14:tracePt t="77561" x="4038600" y="5616575"/>
          <p14:tracePt t="77578" x="4060825" y="5753100"/>
          <p14:tracePt t="77594" x="4060825" y="5807075"/>
          <p14:tracePt t="77611" x="4046538" y="5913438"/>
          <p14:tracePt t="77628" x="4016375" y="5973763"/>
          <p14:tracePt t="77644" x="4000500" y="5997575"/>
          <p14:tracePt t="77661" x="3902075" y="6065838"/>
          <p14:tracePt t="77678" x="3695700" y="6134100"/>
          <p14:tracePt t="77694" x="3589338" y="6172200"/>
          <p14:tracePt t="77711" x="3314700" y="6226175"/>
          <p14:tracePt t="77728" x="3086100" y="6248400"/>
          <p14:tracePt t="77744" x="3001963" y="6264275"/>
          <p14:tracePt t="77761" x="2887663" y="6264275"/>
          <p14:tracePt t="77778" x="2811463" y="6264275"/>
          <p14:tracePt t="77794" x="2797175" y="6264275"/>
          <p14:tracePt t="77811" x="2759075" y="6232525"/>
          <p14:tracePt t="77828" x="2720975" y="6149975"/>
          <p14:tracePt t="77844" x="2720975" y="6103938"/>
          <p14:tracePt t="77861" x="2720975" y="6019800"/>
          <p14:tracePt t="77878" x="2727325" y="5927725"/>
          <p14:tracePt t="77894" x="2759075" y="5875338"/>
          <p14:tracePt t="77911" x="2879725" y="5730875"/>
          <p14:tracePt t="77928" x="3184525" y="5502275"/>
          <p14:tracePt t="77944" x="3330575" y="5410200"/>
          <p14:tracePt t="77961" x="3551238" y="5287963"/>
          <p14:tracePt t="77978" x="3741738" y="5241925"/>
          <p14:tracePt t="77994" x="3817938" y="5241925"/>
          <p14:tracePt t="78011" x="3946525" y="5273675"/>
          <p14:tracePt t="78028" x="4076700" y="5364163"/>
          <p14:tracePt t="78044" x="4130675" y="5418138"/>
          <p14:tracePt t="78061" x="4244975" y="5600700"/>
          <p14:tracePt t="78078" x="4305300" y="5837238"/>
          <p14:tracePt t="78094" x="4313238" y="5951538"/>
          <p14:tracePt t="78111" x="4313238" y="6149975"/>
          <p14:tracePt t="78128" x="4283075" y="6294438"/>
          <p14:tracePt t="78145" x="4237038" y="6378575"/>
          <p14:tracePt t="78161" x="4137025" y="6507163"/>
          <p14:tracePt t="78178" x="4060825" y="6561138"/>
          <p14:tracePt t="78195" x="3825875" y="6645275"/>
          <p14:tracePt t="78211" x="3581400" y="6651625"/>
          <p14:tracePt t="78228" x="3475038" y="6651625"/>
          <p14:tracePt t="78245" x="3254375" y="6607175"/>
          <p14:tracePt t="78261" x="3101975" y="6530975"/>
          <p14:tracePt t="78278" x="3032125" y="6484938"/>
          <p14:tracePt t="78295" x="2949575" y="6370638"/>
          <p14:tracePt t="78311" x="2887663" y="6202363"/>
          <p14:tracePt t="78328" x="2873375" y="6118225"/>
          <p14:tracePt t="78345" x="2873375" y="5959475"/>
          <p14:tracePt t="78361" x="2887663" y="5829300"/>
          <p14:tracePt t="78378" x="2941638" y="5745163"/>
          <p14:tracePt t="78395" x="3116263" y="5570538"/>
          <p14:tracePt t="78411" x="3344863" y="5402263"/>
          <p14:tracePt t="78428" x="3436938" y="5349875"/>
          <p14:tracePt t="78445" x="3627438" y="5273675"/>
          <p14:tracePt t="78461" x="3794125" y="5249863"/>
          <p14:tracePt t="78478" x="3863975" y="5249863"/>
          <p14:tracePt t="78495" x="3978275" y="5287963"/>
          <p14:tracePt t="78512" x="4054475" y="5364163"/>
          <p14:tracePt t="78528" x="4092575" y="5432425"/>
          <p14:tracePt t="78545" x="4183063" y="5600700"/>
          <p14:tracePt t="78561" x="4251325" y="5807075"/>
          <p14:tracePt t="78578" x="4267200" y="5905500"/>
          <p14:tracePt t="78595" x="4275138" y="6065838"/>
          <p14:tracePt t="78611" x="4275138" y="6194425"/>
          <p14:tracePt t="78628" x="4275138" y="6270625"/>
          <p14:tracePt t="78645" x="4191000" y="6423025"/>
          <p14:tracePt t="78661" x="4060825" y="6553200"/>
          <p14:tracePt t="78678" x="3970338" y="6629400"/>
          <p14:tracePt t="78695" x="3733800" y="6697663"/>
          <p14:tracePt t="78711" x="3535363" y="6705600"/>
          <p14:tracePt t="78728" x="3436938" y="6705600"/>
          <p14:tracePt t="78745" x="3268663" y="6659563"/>
          <p14:tracePt t="78761" x="3208338" y="6613525"/>
          <p14:tracePt t="78778" x="3116263" y="6537325"/>
          <p14:tracePt t="78795" x="3055938" y="6438900"/>
          <p14:tracePt t="78811" x="3048000" y="6392863"/>
          <p14:tracePt t="78828" x="3040063" y="6302375"/>
          <p14:tracePt t="78845" x="3040063" y="6226175"/>
          <p14:tracePt t="78862" x="3040063" y="6194425"/>
          <p14:tracePt t="78878" x="3078163" y="6134100"/>
          <p14:tracePt t="78895" x="3146425" y="6065838"/>
          <p14:tracePt t="78911" x="3208338" y="6027738"/>
          <p14:tracePt t="78928" x="3336925" y="5973763"/>
          <p14:tracePt t="78945" x="3436938" y="5973763"/>
          <p14:tracePt t="78961" x="3467100" y="5973763"/>
          <p14:tracePt t="78963" x="3497263" y="5973763"/>
          <p14:tracePt t="78978" x="3527425" y="5989638"/>
          <p14:tracePt t="78995" x="3597275" y="6035675"/>
          <p14:tracePt t="79011" x="3627438" y="6073775"/>
          <p14:tracePt t="79028" x="3695700" y="6156325"/>
          <p14:tracePt t="79045" x="3741738" y="6232525"/>
          <p14:tracePt t="79061" x="3749675" y="6256338"/>
          <p14:tracePt t="79078" x="3771900" y="6302375"/>
          <p14:tracePt t="79095" x="3771900" y="6316663"/>
          <p14:tracePt t="79128" x="3771900" y="6324600"/>
          <p14:tracePt t="79154" x="3771900" y="6332538"/>
          <p14:tracePt t="79184" x="3771900" y="6340475"/>
          <p14:tracePt t="79194" x="3771900" y="6346825"/>
          <p14:tracePt t="79204" x="3771900" y="6354763"/>
          <p14:tracePt t="79225" x="3771900" y="6370638"/>
          <p14:tracePt t="79234" x="3771900" y="6384925"/>
          <p14:tracePt t="79245" x="3771900" y="6408738"/>
          <p14:tracePt t="79261" x="3771900" y="6430963"/>
          <p14:tracePt t="79278" x="3771900" y="6454775"/>
          <p14:tracePt t="79295" x="3771900" y="6484938"/>
          <p14:tracePt t="79311" x="3771900" y="6492875"/>
          <p14:tracePt t="79328" x="3771900" y="6499225"/>
          <p14:tracePt t="79345" x="3771900" y="6515100"/>
          <p14:tracePt t="79361" x="3771900" y="6523038"/>
          <p14:tracePt t="79378" x="3771900" y="6537325"/>
          <p14:tracePt t="79395" x="3741738" y="6569075"/>
          <p14:tracePt t="79411" x="3711575" y="6591300"/>
          <p14:tracePt t="79428" x="3619500" y="6637338"/>
          <p14:tracePt t="79445" x="3527425" y="6651625"/>
          <p14:tracePt t="79461" x="3497263" y="6651625"/>
          <p14:tracePt t="79478" x="3406775" y="6651625"/>
          <p14:tracePt t="79495" x="3360738" y="6621463"/>
          <p14:tracePt t="79511" x="3306763" y="6583363"/>
          <p14:tracePt t="79528" x="3268663" y="6530975"/>
          <p14:tracePt t="79545" x="3254375" y="6507163"/>
          <p14:tracePt t="79561" x="3246438" y="6461125"/>
          <p14:tracePt t="79578" x="3246438" y="6423025"/>
          <p14:tracePt t="79595" x="3246438" y="6416675"/>
          <p14:tracePt t="79611" x="3246438" y="6392863"/>
          <p14:tracePt t="79628" x="3284538" y="6370638"/>
          <p14:tracePt t="79645" x="3322638" y="6370638"/>
          <p14:tracePt t="79661" x="3368675" y="6370638"/>
          <p14:tracePt t="79678" x="3406775" y="6370638"/>
          <p14:tracePt t="79695" x="3413125" y="6378575"/>
          <p14:tracePt t="79711" x="3444875" y="6392863"/>
          <p14:tracePt t="79728" x="3467100" y="6408738"/>
          <p14:tracePt t="79745" x="3475038" y="6416675"/>
          <p14:tracePt t="79761" x="3482975" y="6430963"/>
          <p14:tracePt t="79778" x="3489325" y="6438900"/>
          <p14:tracePt t="79795" x="3497263" y="6446838"/>
          <p14:tracePt t="79811" x="3505200" y="6454775"/>
          <p14:tracePt t="79828" x="3505200" y="6461125"/>
          <p14:tracePt t="79861" x="3513138" y="6461125"/>
          <p14:tracePt t="79878" x="3521075" y="6469063"/>
          <p14:tracePt t="79895" x="3527425" y="6469063"/>
          <p14:tracePt t="79911" x="3535363" y="6469063"/>
          <p14:tracePt t="79928" x="3543300" y="6477000"/>
          <p14:tracePt t="79945" x="3551238" y="6477000"/>
          <p14:tracePt t="79961" x="3559175" y="6477000"/>
          <p14:tracePt t="79978" x="3565525" y="6477000"/>
          <p14:tracePt t="79995" x="3573463" y="6477000"/>
          <p14:tracePt t="80011" x="3589338" y="6477000"/>
          <p14:tracePt t="80028" x="3597275" y="6477000"/>
          <p14:tracePt t="80061" x="3611563" y="6477000"/>
          <p14:tracePt t="80078" x="3619500" y="6477000"/>
          <p14:tracePt t="80095" x="3627438" y="6477000"/>
          <p14:tracePt t="80128" x="3627438" y="6484938"/>
          <p14:tracePt t="80145" x="3635375" y="6484938"/>
          <p14:tracePt t="80161" x="3635375" y="6492875"/>
          <p14:tracePt t="80178" x="3641725" y="6492875"/>
          <p14:tracePt t="266636" x="3627438" y="6492875"/>
          <p14:tracePt t="266647" x="3603625" y="6492875"/>
          <p14:tracePt t="266657" x="3581400" y="6492875"/>
          <p14:tracePt t="266667" x="3543300" y="6492875"/>
          <p14:tracePt t="266680" x="3505200" y="6492875"/>
          <p14:tracePt t="266697" x="3344863" y="6492875"/>
          <p14:tracePt t="266714" x="3230563" y="6492875"/>
          <p14:tracePt t="266730" x="2917825" y="6430963"/>
          <p14:tracePt t="266747" x="2422525" y="6286500"/>
          <p14:tracePt t="266764" x="2171700" y="6172200"/>
          <p14:tracePt t="266780" x="1768475" y="5973763"/>
          <p14:tracePt t="266797" x="1470025" y="5829300"/>
          <p14:tracePt t="266814" x="1317625" y="5768975"/>
          <p14:tracePt t="266830" x="990600" y="5600700"/>
          <p14:tracePt t="266847" x="677863" y="5349875"/>
          <p14:tracePt t="266864" x="487363" y="5113338"/>
          <p14:tracePt t="266880" x="84138" y="4244975"/>
          <p14:tracePt t="266897" x="0" y="3810000"/>
          <p14:tracePt t="266914" x="0" y="3124200"/>
          <p14:tracePt t="266930" x="22225" y="2530475"/>
          <p14:tracePt t="266947" x="84138" y="2332038"/>
          <p14:tracePt t="266964" x="182563" y="2019300"/>
          <p14:tracePt t="266980" x="296863" y="1851025"/>
          <p14:tracePt t="266997" x="350838" y="1774825"/>
          <p14:tracePt t="267014" x="495300" y="1638300"/>
          <p14:tracePt t="267030" x="723900" y="1524000"/>
          <p14:tracePt t="267047" x="854075" y="1470025"/>
          <p14:tracePt t="267064" x="1082675" y="1439863"/>
          <p14:tracePt t="267080" x="1279525" y="1439863"/>
          <p14:tracePt t="267097" x="1311275" y="1439863"/>
          <p14:tracePt t="267591" x="1317625" y="1431925"/>
          <p14:tracePt t="267601" x="1333500" y="1425575"/>
          <p14:tracePt t="267611" x="1341438" y="1409700"/>
          <p14:tracePt t="267621" x="1355725" y="1401763"/>
          <p14:tracePt t="267632" x="1379538" y="1387475"/>
          <p14:tracePt t="267647" x="1425575" y="1371600"/>
          <p14:tracePt t="267664" x="1554163" y="1349375"/>
          <p14:tracePt t="267681" x="1630363" y="1341438"/>
          <p14:tracePt t="267697" x="1774825" y="1341438"/>
          <p14:tracePt t="267714" x="1889125" y="1341438"/>
          <p14:tracePt t="267731" x="1935163" y="1341438"/>
          <p14:tracePt t="267747" x="2019300" y="1387475"/>
          <p14:tracePt t="267764" x="2057400" y="1425575"/>
          <p14:tracePt t="267780" x="2079625" y="1463675"/>
          <p14:tracePt t="267797" x="2111375" y="1531938"/>
          <p14:tracePt t="267814" x="2125663" y="1592263"/>
          <p14:tracePt t="267831" x="2125663" y="1616075"/>
          <p14:tracePt t="267847" x="2125663" y="1646238"/>
          <p14:tracePt t="267864" x="2095500" y="1692275"/>
          <p14:tracePt t="267880" x="2065338" y="1730375"/>
          <p14:tracePt t="267897" x="1958975" y="1812925"/>
          <p14:tracePt t="267914" x="1806575" y="1897063"/>
          <p14:tracePt t="267930" x="1714500" y="1943100"/>
          <p14:tracePt t="267947" x="1508125" y="2003425"/>
          <p14:tracePt t="267964" x="1341438" y="2003425"/>
          <p14:tracePt t="267981" x="1273175" y="1989138"/>
          <p14:tracePt t="267997" x="1158875" y="1920875"/>
          <p14:tracePt t="268014" x="1066800" y="1812925"/>
          <p14:tracePt t="268031" x="1012825" y="1744663"/>
          <p14:tracePt t="268047" x="930275" y="1592263"/>
          <p14:tracePt t="268064" x="860425" y="1425575"/>
          <p14:tracePt t="268080" x="838200" y="1363663"/>
          <p14:tracePt t="268097" x="808038" y="1241425"/>
          <p14:tracePt t="268114" x="808038" y="1143000"/>
          <p14:tracePt t="268131" x="808038" y="1082675"/>
          <p14:tracePt t="268147" x="838200" y="974725"/>
          <p14:tracePt t="268164" x="906463" y="846138"/>
          <p14:tracePt t="268181" x="960438" y="800100"/>
          <p14:tracePt t="268197" x="1050925" y="677863"/>
          <p14:tracePt t="268214" x="1165225" y="587375"/>
          <p14:tracePt t="268231" x="1235075" y="533400"/>
          <p14:tracePt t="268247" x="1417638" y="427038"/>
          <p14:tracePt t="268264" x="1508125" y="396875"/>
          <p14:tracePt t="268281" x="1654175" y="365125"/>
          <p14:tracePt t="268297" x="1782763" y="365125"/>
          <p14:tracePt t="268314" x="1851025" y="365125"/>
          <p14:tracePt t="268331" x="1989138" y="396875"/>
          <p14:tracePt t="268347" x="2095500" y="465138"/>
          <p14:tracePt t="268364" x="2133600" y="503238"/>
          <p14:tracePt t="268380" x="2232025" y="647700"/>
          <p14:tracePt t="268397" x="2293938" y="815975"/>
          <p14:tracePt t="268414" x="2316163" y="906463"/>
          <p14:tracePt t="268431" x="2339975" y="1036638"/>
          <p14:tracePt t="268447" x="2339975" y="1150938"/>
          <p14:tracePt t="268464" x="2339975" y="1211263"/>
          <p14:tracePt t="268481" x="2339975" y="1325563"/>
          <p14:tracePt t="268497" x="2316163" y="1409700"/>
          <p14:tracePt t="268514" x="2301875" y="1431925"/>
          <p14:tracePt t="268531" x="2239963" y="1493838"/>
          <p14:tracePt t="268547" x="2095500" y="1584325"/>
          <p14:tracePt t="268564" x="2027238" y="1600200"/>
          <p14:tracePt t="268581" x="1844675" y="1646238"/>
          <p14:tracePt t="268597" x="1692275" y="1646238"/>
          <p14:tracePt t="268614" x="1630363" y="1646238"/>
          <p14:tracePt t="268631" x="1531938" y="1646238"/>
          <p14:tracePt t="268647" x="1447800" y="1616075"/>
          <p14:tracePt t="268664" x="1409700" y="1600200"/>
          <p14:tracePt t="268681" x="1371600" y="1539875"/>
          <p14:tracePt t="268697" x="1333500" y="1470025"/>
          <p14:tracePt t="268714" x="1325563" y="1425575"/>
          <p14:tracePt t="268716" x="1317625" y="1379538"/>
          <p14:tracePt t="268731" x="1303338" y="1333500"/>
          <p14:tracePt t="268747" x="1303338" y="1265238"/>
          <p14:tracePt t="268764" x="1303338" y="1211263"/>
          <p14:tracePt t="268781" x="1333500" y="1120775"/>
          <p14:tracePt t="268797" x="1393825" y="1020763"/>
          <p14:tracePt t="268814" x="1447800" y="968375"/>
          <p14:tracePt t="268831" x="1562100" y="892175"/>
          <p14:tracePt t="268847" x="1698625" y="860425"/>
          <p14:tracePt t="268864" x="1752600" y="860425"/>
          <p14:tracePt t="268881" x="1858963" y="860425"/>
          <p14:tracePt t="268897" x="1958975" y="898525"/>
          <p14:tracePt t="268914" x="2003425" y="944563"/>
          <p14:tracePt t="268931" x="2103438" y="1044575"/>
          <p14:tracePt t="268947" x="2193925" y="1165225"/>
          <p14:tracePt t="268964" x="2232025" y="1257300"/>
          <p14:tracePt t="268981" x="2286000" y="1431925"/>
          <p14:tracePt t="268997" x="2293938" y="1516063"/>
          <p14:tracePt t="269014" x="2293938" y="1706563"/>
          <p14:tracePt t="269031" x="2270125" y="1866900"/>
          <p14:tracePt t="269048" x="2225675" y="1958975"/>
          <p14:tracePt t="269064" x="2141538" y="2073275"/>
          <p14:tracePt t="269081" x="2027238" y="2155825"/>
          <p14:tracePt t="269098" x="1951038" y="2179638"/>
          <p14:tracePt t="269114" x="1752600" y="2187575"/>
          <p14:tracePt t="269131" x="1516063" y="2087563"/>
          <p14:tracePt t="269147" x="1409700" y="2019300"/>
          <p14:tracePt t="269164" x="1227138" y="1882775"/>
          <p14:tracePt t="269181" x="1112838" y="1752600"/>
          <p14:tracePt t="269197" x="1074738" y="1698625"/>
          <p14:tracePt t="269214" x="1012825" y="1570038"/>
          <p14:tracePt t="269231" x="982663" y="1447800"/>
          <p14:tracePt t="269247" x="982663" y="1393825"/>
          <p14:tracePt t="269249" x="982663" y="1349375"/>
          <p14:tracePt t="269264" x="990600" y="1303338"/>
          <p14:tracePt t="269281" x="1050925" y="1203325"/>
          <p14:tracePt t="269297" x="1082675" y="1150938"/>
          <p14:tracePt t="269314" x="1158875" y="1082675"/>
          <p14:tracePt t="269331" x="1249363" y="1044575"/>
          <p14:tracePt t="269347" x="1311275" y="1044575"/>
          <p14:tracePt t="269364" x="1439863" y="1044575"/>
          <p14:tracePt t="269381" x="1562100" y="1066800"/>
          <p14:tracePt t="269397" x="1600200" y="1096963"/>
          <p14:tracePt t="269414" x="1676400" y="1150938"/>
          <p14:tracePt t="269431" x="1736725" y="1219200"/>
          <p14:tracePt t="269447" x="1768475" y="1265238"/>
          <p14:tracePt t="269464" x="1820863" y="1379538"/>
          <p14:tracePt t="269481" x="1858963" y="1516063"/>
          <p14:tracePt t="269497" x="1858963" y="1570038"/>
          <p14:tracePt t="269514" x="1858963" y="1660525"/>
          <p14:tracePt t="269531" x="1836738" y="1730375"/>
          <p14:tracePt t="269547" x="1820863" y="1744663"/>
          <p14:tracePt t="269564" x="1722438" y="1798638"/>
          <p14:tracePt t="269581" x="1531938" y="1820863"/>
          <p14:tracePt t="269597" x="1431925" y="1820863"/>
          <p14:tracePt t="269614" x="1273175" y="1806575"/>
          <p14:tracePt t="269631" x="1158875" y="1730375"/>
          <p14:tracePt t="269647" x="1104900" y="1676400"/>
          <p14:tracePt t="269664" x="1028700" y="1501775"/>
          <p14:tracePt t="269681" x="990600" y="1355725"/>
          <p14:tracePt t="269697" x="968375" y="1127125"/>
          <p14:tracePt t="269714" x="968375" y="952500"/>
          <p14:tracePt t="269731" x="1006475" y="846138"/>
          <p14:tracePt t="269747" x="1036638" y="792163"/>
          <p14:tracePt t="269764" x="1135063" y="685800"/>
          <p14:tracePt t="269781" x="1219200" y="631825"/>
          <p14:tracePt t="269797" x="1401763" y="533400"/>
          <p14:tracePt t="269814" x="1562100" y="465138"/>
          <p14:tracePt t="269831" x="1638300" y="441325"/>
          <p14:tracePt t="269847" x="1760538" y="434975"/>
          <p14:tracePt t="269864" x="1858963" y="434975"/>
          <p14:tracePt t="269881" x="1889125" y="434975"/>
          <p14:tracePt t="269897" x="1958975" y="457200"/>
          <p14:tracePt t="269914" x="2011363" y="511175"/>
          <p14:tracePt t="269931" x="2035175" y="533400"/>
          <p14:tracePt t="269947" x="2087563" y="609600"/>
          <p14:tracePt t="269964" x="2125663" y="693738"/>
          <p14:tracePt t="269981" x="2149475" y="739775"/>
          <p14:tracePt t="269997" x="2179638" y="846138"/>
          <p14:tracePt t="270014" x="2187575" y="990600"/>
          <p14:tracePt t="270031" x="2187575" y="1074738"/>
          <p14:tracePt t="270047" x="2171700" y="1241425"/>
          <p14:tracePt t="270064" x="2117725" y="1417638"/>
          <p14:tracePt t="270081" x="2087563" y="1477963"/>
          <p14:tracePt t="270097" x="2003425" y="1570038"/>
          <p14:tracePt t="270114" x="1889125" y="1660525"/>
          <p14:tracePt t="270131" x="1828800" y="1684338"/>
          <p14:tracePt t="270147" x="1722438" y="1706563"/>
          <p14:tracePt t="270164" x="1584325" y="1692275"/>
          <p14:tracePt t="270181" x="1524000" y="1660525"/>
          <p14:tracePt t="270197" x="1401763" y="1616075"/>
          <p14:tracePt t="270214" x="1303338" y="1570038"/>
          <p14:tracePt t="270231" x="1279525" y="1546225"/>
          <p14:tracePt t="270247" x="1241425" y="1501775"/>
          <p14:tracePt t="270264" x="1227138" y="1485900"/>
          <p14:tracePt t="270281" x="1227138" y="1477963"/>
          <p14:tracePt t="270297" x="1219200" y="1470025"/>
          <p14:tracePt t="270626" x="1211263" y="1470025"/>
          <p14:tracePt t="270967" x="1203325" y="1470025"/>
          <p14:tracePt t="270987" x="1196975" y="1470025"/>
          <p14:tracePt t="270998" x="1189038" y="1470025"/>
          <p14:tracePt t="271008" x="1173163" y="1470025"/>
          <p14:tracePt t="271028" x="1158875" y="1470025"/>
          <p14:tracePt t="271038" x="1135063" y="1470025"/>
          <p14:tracePt t="271048" x="1112838" y="1470025"/>
          <p14:tracePt t="271064" x="1089025" y="1463675"/>
          <p14:tracePt t="271081" x="1044575" y="1463675"/>
          <p14:tracePt t="271097" x="990600" y="1447800"/>
          <p14:tracePt t="271114" x="960438" y="1439863"/>
          <p14:tracePt t="271131" x="906463" y="1409700"/>
          <p14:tracePt t="271148" x="830263" y="1363663"/>
          <p14:tracePt t="271164" x="808038" y="1333500"/>
          <p14:tracePt t="271181" x="769938" y="1295400"/>
          <p14:tracePt t="271198" x="754063" y="1279525"/>
          <p14:tracePt t="271214" x="731838" y="1265238"/>
          <p14:tracePt t="271231" x="708025" y="1235075"/>
          <p14:tracePt t="271248" x="701675" y="1219200"/>
          <p14:tracePt t="271264" x="693738" y="1203325"/>
          <p14:tracePt t="271281" x="685800" y="1196975"/>
          <p14:tracePt t="271319" x="677863" y="1196975"/>
          <p14:tracePt t="271331" x="677863" y="1189038"/>
          <p14:tracePt t="271348" x="669925" y="1189038"/>
          <p14:tracePt t="271369" x="663575" y="1189038"/>
          <p14:tracePt t="271389" x="655638" y="1189038"/>
          <p14:tracePt t="271399" x="647700" y="1189038"/>
          <p14:tracePt t="271414" x="639763" y="1189038"/>
          <p14:tracePt t="271431" x="609600" y="1189038"/>
          <p14:tracePt t="271447" x="587375" y="1189038"/>
          <p14:tracePt t="271464" x="555625" y="1189038"/>
          <p14:tracePt t="271481" x="533400" y="1189038"/>
          <p14:tracePt t="271498" x="517525" y="1189038"/>
          <p14:tracePt t="271514" x="495300" y="1189038"/>
          <p14:tracePt t="271531" x="487363" y="1189038"/>
          <p14:tracePt t="271600" x="487363" y="1181100"/>
          <p14:tracePt t="271610" x="487363" y="1173163"/>
          <p14:tracePt t="271620" x="487363" y="1165225"/>
          <p14:tracePt t="271631" x="487363" y="1158875"/>
          <p14:tracePt t="271648" x="487363" y="1150938"/>
          <p14:tracePt t="271664" x="487363" y="1127125"/>
          <p14:tracePt t="271681" x="487363" y="1120775"/>
          <p14:tracePt t="271698" x="487363" y="1112838"/>
          <p14:tracePt t="271714" x="495300" y="1096963"/>
          <p14:tracePt t="271741" x="495300" y="1089025"/>
          <p14:tracePt t="271751" x="503238" y="1089025"/>
          <p14:tracePt t="271764" x="511175" y="1082675"/>
          <p14:tracePt t="271781" x="541338" y="1058863"/>
          <p14:tracePt t="271798" x="555625" y="1050925"/>
          <p14:tracePt t="271814" x="571500" y="1036638"/>
          <p14:tracePt t="271831" x="593725" y="1028700"/>
          <p14:tracePt t="271865" x="609600" y="1020763"/>
          <p14:tracePt t="271881" x="625475" y="1012825"/>
          <p14:tracePt t="271914" x="639763" y="1012825"/>
          <p14:tracePt t="271931" x="647700" y="1012825"/>
          <p14:tracePt t="271948" x="655638" y="1012825"/>
          <p14:tracePt t="271964" x="669925" y="1012825"/>
          <p14:tracePt t="271981" x="677863" y="1012825"/>
          <p14:tracePt t="271998" x="685800" y="1012825"/>
          <p14:tracePt t="272032" x="693738" y="1012825"/>
          <p14:tracePt t="272062" x="701675" y="1012825"/>
          <p14:tracePt t="272073" x="701675" y="1020763"/>
          <p14:tracePt t="272103" x="708025" y="1020763"/>
          <p14:tracePt t="272113" x="708025" y="1028700"/>
          <p14:tracePt t="272133" x="715963" y="1028700"/>
          <p14:tracePt t="272153" x="715963" y="1036638"/>
          <p14:tracePt t="272163" x="723900" y="1036638"/>
          <p14:tracePt t="272173" x="731838" y="1044575"/>
          <p14:tracePt t="272183" x="731838" y="1050925"/>
          <p14:tracePt t="272198" x="739775" y="1058863"/>
          <p14:tracePt t="272214" x="754063" y="1066800"/>
          <p14:tracePt t="272231" x="769938" y="1082675"/>
          <p14:tracePt t="272248" x="808038" y="1104900"/>
          <p14:tracePt t="272264" x="838200" y="1135063"/>
          <p14:tracePt t="272281" x="854075" y="1143000"/>
          <p14:tracePt t="272298" x="868363" y="1158875"/>
          <p14:tracePt t="272314" x="876300" y="1165225"/>
          <p14:tracePt t="272348" x="884238" y="1165225"/>
          <p14:tracePt t="272364" x="892175" y="1165225"/>
          <p14:tracePt t="272381" x="898525" y="1165225"/>
          <p14:tracePt t="272398" x="906463" y="1165225"/>
          <p14:tracePt t="272434" x="914400" y="1165225"/>
          <p14:tracePt t="272454" x="922338" y="1165225"/>
          <p14:tracePt t="272464" x="930275" y="1165225"/>
          <p14:tracePt t="272474" x="936625" y="1165225"/>
          <p14:tracePt t="272494" x="944563" y="1165225"/>
          <p14:tracePt t="272505" x="952500" y="1165225"/>
          <p14:tracePt t="272524" x="960438" y="1165225"/>
          <p14:tracePt t="272535" x="968375" y="1165225"/>
          <p14:tracePt t="272565" x="974725" y="1165225"/>
          <p14:tracePt t="272575" x="982663" y="1158875"/>
          <p14:tracePt t="272585" x="990600" y="1143000"/>
          <p14:tracePt t="272598" x="998538" y="1135063"/>
          <p14:tracePt t="272614" x="1020763" y="1104900"/>
          <p14:tracePt t="272631" x="1036638" y="1089025"/>
          <p14:tracePt t="272648" x="1066800" y="1036638"/>
          <p14:tracePt t="272664" x="1082675" y="1012825"/>
          <p14:tracePt t="272681" x="1104900" y="974725"/>
          <p14:tracePt t="272698" x="1120775" y="944563"/>
          <p14:tracePt t="272715" x="1127125" y="930275"/>
          <p14:tracePt t="272717" x="1143000" y="922338"/>
          <p14:tracePt t="272736" x="1143000" y="914400"/>
          <p14:tracePt t="272748" x="1150938" y="906463"/>
          <p14:tracePt t="272764" x="1158875" y="898525"/>
          <p14:tracePt t="272886" x="1165225" y="898525"/>
          <p14:tracePt t="272907" x="1173163" y="898525"/>
          <p14:tracePt t="272957" x="1181100" y="898525"/>
          <p14:tracePt t="272987" x="1189038" y="898525"/>
          <p14:tracePt t="273007" x="1196975" y="898525"/>
          <p14:tracePt t="273027" x="1203325" y="906463"/>
          <p14:tracePt t="273037" x="1203325" y="914400"/>
          <p14:tracePt t="273047" x="1203325" y="922338"/>
          <p14:tracePt t="273057" x="1203325" y="930275"/>
          <p14:tracePt t="273067" x="1211263" y="936625"/>
          <p14:tracePt t="273081" x="1211263" y="944563"/>
          <p14:tracePt t="273098" x="1219200" y="952500"/>
          <p14:tracePt t="273114" x="1227138" y="968375"/>
          <p14:tracePt t="273131" x="1235075" y="990600"/>
          <p14:tracePt t="273148" x="1241425" y="998538"/>
          <p14:tracePt t="273164" x="1241425" y="1012825"/>
          <p14:tracePt t="273181" x="1257300" y="1028700"/>
          <p14:tracePt t="273198" x="1265238" y="1036638"/>
          <p14:tracePt t="273231" x="1273175" y="1050925"/>
          <p14:tracePt t="273264" x="1273175" y="1058863"/>
          <p14:tracePt t="273281" x="1279525" y="1066800"/>
          <p14:tracePt t="273298" x="1287463" y="1074738"/>
          <p14:tracePt t="273314" x="1295400" y="1074738"/>
          <p14:tracePt t="273331" x="1303338" y="1082675"/>
          <p14:tracePt t="273364" x="1303338" y="1089025"/>
          <p14:tracePt t="273381" x="1317625" y="1089025"/>
          <p14:tracePt t="273398" x="1325563" y="1089025"/>
          <p14:tracePt t="273414" x="1333500" y="1096963"/>
          <p14:tracePt t="273431" x="1349375" y="1096963"/>
          <p14:tracePt t="273448" x="1363663" y="1096963"/>
          <p14:tracePt t="273464" x="1379538" y="1096963"/>
          <p14:tracePt t="273481" x="1393825" y="1096963"/>
          <p14:tracePt t="273498" x="1401763" y="1096963"/>
          <p14:tracePt t="273514" x="1409700" y="1096963"/>
          <p14:tracePt t="273531" x="1425575" y="1104900"/>
          <p14:tracePt t="273564" x="1431925" y="1104900"/>
          <p14:tracePt t="273581" x="1447800" y="1112838"/>
          <p14:tracePt t="273598" x="1455738" y="1112838"/>
          <p14:tracePt t="273614" x="1463675" y="1112838"/>
          <p14:tracePt t="273631" x="1485900" y="1120775"/>
          <p14:tracePt t="273648" x="1493838" y="1120775"/>
          <p14:tracePt t="273664" x="1508125" y="1127125"/>
          <p14:tracePt t="273681" x="1524000" y="1135063"/>
          <p14:tracePt t="273698" x="1531938" y="1135063"/>
          <p14:tracePt t="273714" x="1546225" y="1143000"/>
          <p14:tracePt t="273731" x="1562100" y="1150938"/>
          <p14:tracePt t="273764" x="1584325" y="1150938"/>
          <p14:tracePt t="273781" x="1608138" y="1158875"/>
          <p14:tracePt t="273798" x="1608138" y="1165225"/>
          <p14:tracePt t="273814" x="1638300" y="1173163"/>
          <p14:tracePt t="273831" x="1660525" y="1173163"/>
          <p14:tracePt t="273848" x="1660525" y="1181100"/>
          <p14:tracePt t="273864" x="1684338" y="1181100"/>
          <p14:tracePt t="273881" x="1692275" y="1189038"/>
          <p14:tracePt t="273898" x="1698625" y="1189038"/>
          <p14:tracePt t="273914" x="1722438" y="1189038"/>
          <p14:tracePt t="273931" x="1730375" y="1196975"/>
          <p14:tracePt t="273948" x="1736725" y="1196975"/>
          <p14:tracePt t="273964" x="1744663" y="1203325"/>
          <p14:tracePt t="273981" x="1752600" y="1211263"/>
          <p14:tracePt t="273998" x="1760538" y="1211263"/>
          <p14:tracePt t="274014" x="1768475" y="1219200"/>
          <p14:tracePt t="274031" x="1774825" y="1219200"/>
          <p14:tracePt t="274048" x="1782763" y="1219200"/>
          <p14:tracePt t="274081" x="1790700" y="1227138"/>
          <p14:tracePt t="274098" x="1798638" y="1227138"/>
          <p14:tracePt t="274114" x="1806575" y="1235075"/>
          <p14:tracePt t="274132" x="1812925" y="1235075"/>
          <p14:tracePt t="274152" x="1812925" y="1241425"/>
          <p14:tracePt t="274165" x="1820863" y="1241425"/>
          <p14:tracePt t="274192" x="1828800" y="1241425"/>
          <p14:tracePt t="274202" x="1836738" y="1241425"/>
          <p14:tracePt t="274222" x="1844675" y="1241425"/>
          <p14:tracePt t="274253" x="1844675" y="1249363"/>
          <p14:tracePt t="274273" x="1851025" y="1249363"/>
          <p14:tracePt t="274303" x="1858963" y="1249363"/>
          <p14:tracePt t="274353" x="1866900" y="1249363"/>
          <p14:tracePt t="274404" x="1874838" y="1257300"/>
          <p14:tracePt t="274463" x="1874838" y="1265238"/>
          <p14:tracePt t="274514" x="1882775" y="1273175"/>
          <p14:tracePt t="274564" x="1882775" y="1279525"/>
          <p14:tracePt t="274614" x="1889125" y="1287463"/>
          <p14:tracePt t="274654" x="1889125" y="1295400"/>
          <p14:tracePt t="274695" x="1889125" y="1303338"/>
          <p14:tracePt t="275006" x="1897063" y="1303338"/>
          <p14:tracePt t="275709" x="1905000" y="1303338"/>
          <p14:tracePt t="275800" x="1912938" y="1303338"/>
          <p14:tracePt t="275810" x="1920875" y="1303338"/>
          <p14:tracePt t="275819" x="1927225" y="1311275"/>
          <p14:tracePt t="275831" x="1935163" y="1311275"/>
          <p14:tracePt t="275848" x="1943100" y="1311275"/>
          <p14:tracePt t="275865" x="1965325" y="1311275"/>
          <p14:tracePt t="275881" x="1973263" y="1311275"/>
          <p14:tracePt t="275898" x="1981200" y="1311275"/>
          <p14:tracePt t="275915" x="1997075" y="1311275"/>
          <p14:tracePt t="275931" x="2003425" y="1317625"/>
          <p14:tracePt t="276001" x="2011363" y="1317625"/>
          <p14:tracePt t="276212" x="2019300" y="1317625"/>
          <p14:tracePt t="276272" x="2019300" y="1311275"/>
          <p14:tracePt t="276282" x="2019300" y="1303338"/>
          <p14:tracePt t="276302" x="2019300" y="1295400"/>
          <p14:tracePt t="276312" x="2019300" y="1287463"/>
          <p14:tracePt t="276372" x="2019300" y="1279525"/>
          <p14:tracePt t="276503" x="2027238" y="1279525"/>
          <p14:tracePt t="276633" x="2027238" y="1273175"/>
          <p14:tracePt t="276654" x="2027238" y="1265238"/>
          <p14:tracePt t="276664" x="2027238" y="1257300"/>
          <p14:tracePt t="276674" x="2027238" y="1249363"/>
          <p14:tracePt t="276684" x="2035175" y="1241425"/>
          <p14:tracePt t="276698" x="2035175" y="1219200"/>
          <p14:tracePt t="276715" x="2049463" y="1181100"/>
          <p14:tracePt t="276731" x="2049463" y="1158875"/>
          <p14:tracePt t="276734" x="2057400" y="1143000"/>
          <p14:tracePt t="276748" x="2065338" y="1112838"/>
          <p14:tracePt t="276765" x="2095500" y="1050925"/>
          <p14:tracePt t="276781" x="2103438" y="1028700"/>
          <p14:tracePt t="276798" x="2117725" y="982663"/>
          <p14:tracePt t="276815" x="2141538" y="936625"/>
          <p14:tracePt t="276831" x="2149475" y="922338"/>
          <p14:tracePt t="276848" x="2171700" y="876300"/>
          <p14:tracePt t="276865" x="2187575" y="846138"/>
          <p14:tracePt t="276881" x="2201863" y="830263"/>
          <p14:tracePt t="276898" x="2209800" y="815975"/>
          <p14:tracePt t="276915" x="2225675" y="792163"/>
          <p14:tracePt t="276931" x="2232025" y="777875"/>
          <p14:tracePt t="276948" x="2247900" y="762000"/>
          <p14:tracePt t="276965" x="2255838" y="746125"/>
          <p14:tracePt t="276981" x="2270125" y="731838"/>
          <p14:tracePt t="276998" x="2286000" y="715963"/>
          <p14:tracePt t="277015" x="2301875" y="693738"/>
          <p14:tracePt t="277031" x="2308225" y="677863"/>
          <p14:tracePt t="277048" x="2308225" y="663575"/>
          <p14:tracePt t="277065" x="2316163" y="655638"/>
          <p14:tracePt t="277081" x="2324100" y="639763"/>
          <p14:tracePt t="277098" x="2332038" y="631825"/>
          <p14:tracePt t="277115" x="2332038" y="625475"/>
          <p14:tracePt t="277148" x="2339975" y="617538"/>
          <p14:tracePt t="277166" x="2339975" y="609600"/>
          <p14:tracePt t="277186" x="2339975" y="601663"/>
          <p14:tracePt t="277198" x="2346325" y="601663"/>
          <p14:tracePt t="277215" x="2354263" y="601663"/>
          <p14:tracePt t="277231" x="2362200" y="587375"/>
          <p14:tracePt t="277248" x="2392363" y="579438"/>
          <p14:tracePt t="277265" x="2408238" y="579438"/>
          <p14:tracePt t="277282" x="2438400" y="571500"/>
          <p14:tracePt t="277298" x="2454275" y="563563"/>
          <p14:tracePt t="277315" x="2460625" y="563563"/>
          <p14:tracePt t="277331" x="2476500" y="563563"/>
          <p14:tracePt t="277348" x="2492375" y="563563"/>
          <p14:tracePt t="277365" x="2498725" y="563563"/>
          <p14:tracePt t="277382" x="2506663" y="563563"/>
          <p14:tracePt t="277398" x="2522538" y="563563"/>
          <p14:tracePt t="277415" x="2536825" y="563563"/>
          <p14:tracePt t="277431" x="2544763" y="563563"/>
          <p14:tracePt t="277448" x="2568575" y="563563"/>
          <p14:tracePt t="277465" x="2574925" y="563563"/>
          <p14:tracePt t="277482" x="2582863" y="563563"/>
          <p14:tracePt t="277498" x="2606675" y="579438"/>
          <p14:tracePt t="277515" x="2613025" y="579438"/>
          <p14:tracePt t="277531" x="2620963" y="587375"/>
          <p14:tracePt t="277548" x="2628900" y="587375"/>
          <p14:tracePt t="277565" x="2636838" y="587375"/>
          <p14:tracePt t="277599" x="2644775" y="587375"/>
          <p14:tracePt t="277648" x="2651125" y="587375"/>
          <p14:tracePt t="277668" x="2659063" y="587375"/>
          <p14:tracePt t="277688" x="2667000" y="587375"/>
          <p14:tracePt t="277708" x="2667000" y="579438"/>
          <p14:tracePt t="277719" x="2674938" y="571500"/>
          <p14:tracePt t="277728" x="2682875" y="563563"/>
          <p14:tracePt t="277749" x="2689225" y="555625"/>
          <p14:tracePt t="277759" x="2697163" y="549275"/>
          <p14:tracePt t="277769" x="2697163" y="541338"/>
          <p14:tracePt t="277782" x="2705100" y="533400"/>
          <p14:tracePt t="277799" x="2713038" y="525463"/>
          <p14:tracePt t="277815" x="2720975" y="525463"/>
          <p14:tracePt t="277832" x="2727325" y="511175"/>
          <p14:tracePt t="277848" x="2735263" y="511175"/>
          <p14:tracePt t="277865" x="2751138" y="503238"/>
          <p14:tracePt t="277882" x="2759075" y="503238"/>
          <p14:tracePt t="277899" x="2765425" y="503238"/>
          <p14:tracePt t="277915" x="2773363" y="503238"/>
          <p14:tracePt t="277932" x="2781300" y="503238"/>
          <p14:tracePt t="277948" x="2789238" y="503238"/>
          <p14:tracePt t="278000" x="2797175" y="503238"/>
          <p14:tracePt t="278030" x="2803525" y="503238"/>
          <p14:tracePt t="278070" x="2811463" y="503238"/>
          <p14:tracePt t="278120" x="2819400" y="503238"/>
          <p14:tracePt t="278422" x="2819400" y="511175"/>
          <p14:tracePt t="278482" x="2827338" y="517525"/>
          <p14:tracePt t="278512" x="2827338" y="525463"/>
          <p14:tracePt t="278522" x="2835275" y="525463"/>
          <p14:tracePt t="278552" x="2841625" y="525463"/>
          <p14:tracePt t="278562" x="2841625" y="533400"/>
          <p14:tracePt t="278602" x="2849563" y="533400"/>
          <p14:tracePt t="278612" x="2849563" y="541338"/>
          <p14:tracePt t="279255" x="2849563" y="549275"/>
          <p14:tracePt t="279286" x="2849563" y="555625"/>
          <p14:tracePt t="279336" x="2849563" y="563563"/>
          <p14:tracePt t="279346" x="2849563" y="571500"/>
          <p14:tracePt t="279356" x="2849563" y="579438"/>
          <p14:tracePt t="279366" x="2849563" y="587375"/>
          <p14:tracePt t="279382" x="2849563" y="601663"/>
          <p14:tracePt t="279398" x="2841625" y="655638"/>
          <p14:tracePt t="279415" x="2835275" y="693738"/>
          <p14:tracePt t="279432" x="2811463" y="784225"/>
          <p14:tracePt t="279448" x="2789238" y="892175"/>
          <p14:tracePt t="279465" x="2781300" y="952500"/>
          <p14:tracePt t="279482" x="2759075" y="1058863"/>
          <p14:tracePt t="279499" x="2743200" y="1135063"/>
          <p14:tracePt t="279515" x="2735263" y="1173163"/>
          <p14:tracePt t="279532" x="2727325" y="1196975"/>
          <p14:tracePt t="279548" x="2713038" y="1211263"/>
          <p14:tracePt t="279565" x="2697163" y="1219200"/>
          <p14:tracePt t="279582" x="2659063" y="1219200"/>
          <p14:tracePt t="279969" x="2651125" y="1235075"/>
          <p14:tracePt t="279979" x="2644775" y="1249363"/>
          <p14:tracePt t="279989" x="2628900" y="1265238"/>
          <p14:tracePt t="279999" x="2613025" y="1295400"/>
          <p14:tracePt t="280015" x="2582863" y="1349375"/>
          <p14:tracePt t="280032" x="2514600" y="1508125"/>
          <p14:tracePt t="280048" x="2454275" y="1730375"/>
          <p14:tracePt t="280065" x="2438400" y="1820863"/>
          <p14:tracePt t="280082" x="2400300" y="2003425"/>
          <p14:tracePt t="280098" x="2392363" y="2095500"/>
          <p14:tracePt t="280115" x="2392363" y="2225675"/>
          <p14:tracePt t="280132" x="2392363" y="2384425"/>
          <p14:tracePt t="280149" x="2392363" y="2468563"/>
          <p14:tracePt t="280165" x="2392363" y="2636838"/>
          <p14:tracePt t="280182" x="2392363" y="2865438"/>
          <p14:tracePt t="280199" x="2392363" y="3001963"/>
          <p14:tracePt t="280215" x="2392363" y="3298825"/>
          <p14:tracePt t="280232" x="2416175" y="3559175"/>
          <p14:tracePt t="280249" x="2430463" y="3687763"/>
          <p14:tracePt t="280251" x="2454275" y="3832225"/>
          <p14:tracePt t="280265" x="2460625" y="3946525"/>
          <p14:tracePt t="280282" x="2476500" y="4092575"/>
          <p14:tracePt t="280298" x="2484438" y="4137025"/>
          <p14:tracePt t="280612" x="2484438" y="4160838"/>
          <p14:tracePt t="280621" x="2476500" y="4213225"/>
          <p14:tracePt t="280632" x="2454275" y="4321175"/>
          <p14:tracePt t="280642" x="2416175" y="4479925"/>
          <p14:tracePt t="280651" x="2346325" y="4740275"/>
          <p14:tracePt t="280665" x="2286000" y="4968875"/>
          <p14:tracePt t="280682" x="2149475" y="5410200"/>
          <p14:tracePt t="280698" x="2073275" y="5622925"/>
          <p14:tracePt t="280715" x="1927225" y="6042025"/>
          <p14:tracePt t="280732" x="1760538" y="6569075"/>
          <p14:tracePt t="281003" x="2079625" y="6850063"/>
          <p14:tracePt t="281013" x="2103438" y="6850063"/>
          <p14:tracePt t="281023" x="2125663" y="6850063"/>
          <p14:tracePt t="281034" x="2141538" y="6850063"/>
          <p14:tracePt t="281049" x="2163763" y="6850063"/>
          <p14:tracePt t="281065" x="2187575" y="6850063"/>
          <p14:tracePt t="281082" x="2201863" y="6850063"/>
          <p14:tracePt t="281098" x="2232025" y="6850063"/>
          <p14:tracePt t="281115" x="2255838" y="6850063"/>
          <p14:tracePt t="281132" x="2263775" y="6850063"/>
          <p14:tracePt t="281149" x="2286000" y="6850063"/>
          <p14:tracePt t="281165" x="2293938" y="6850063"/>
          <p14:tracePt t="281199" x="2301875" y="6842125"/>
          <p14:tracePt t="281215" x="2308225" y="6842125"/>
          <p14:tracePt t="281249" x="2316163" y="6835775"/>
          <p14:tracePt t="281265" x="2324100" y="6835775"/>
          <p14:tracePt t="281305" x="2332038" y="6835775"/>
          <p14:tracePt t="281395" x="2332038" y="6827838"/>
          <p14:tracePt t="281415" x="2339975" y="6827838"/>
          <p14:tracePt t="281435" x="2339975" y="6819900"/>
          <p14:tracePt t="281455" x="2346325" y="6819900"/>
          <p14:tracePt t="281475" x="2354263" y="6811963"/>
          <p14:tracePt t="281495" x="2354263" y="6804025"/>
          <p14:tracePt t="281516" x="2362200" y="6797675"/>
          <p14:tracePt t="281526" x="2370138" y="6797675"/>
          <p14:tracePt t="281546" x="2378075" y="6797675"/>
          <p14:tracePt t="281556" x="2378075" y="6789738"/>
          <p14:tracePt t="281566" x="2384425" y="6789738"/>
          <p14:tracePt t="281666" x="2392363" y="6789738"/>
          <p14:tracePt t="299240" x="2492375" y="6705600"/>
          <p14:tracePt t="299250" x="2644775" y="6575425"/>
          <p14:tracePt t="299260" x="2873375" y="6430963"/>
          <p14:tracePt t="299270" x="3101975" y="6302375"/>
          <p14:tracePt t="299284" x="3390900" y="6118225"/>
          <p14:tracePt t="299300" x="4046538" y="5730875"/>
          <p14:tracePt t="299317" x="4381500" y="5540375"/>
          <p14:tracePt t="299334" x="5105400" y="5219700"/>
          <p14:tracePt t="299350" x="5775325" y="4999038"/>
          <p14:tracePt t="299367" x="6126163" y="4884738"/>
          <p14:tracePt t="299384" x="6759575" y="4746625"/>
          <p14:tracePt t="299400" x="7208838" y="4716463"/>
          <p14:tracePt t="299417" x="7345363" y="4716463"/>
          <p14:tracePt t="299434" x="7581900" y="4754563"/>
          <p14:tracePt t="299450" x="7772400" y="4830763"/>
          <p14:tracePt t="299467" x="7864475" y="4868863"/>
          <p14:tracePt t="299484" x="7970838" y="4922838"/>
          <p14:tracePt t="299500" x="8023225" y="4960938"/>
          <p14:tracePt t="299517" x="8039100" y="4968875"/>
          <p14:tracePt t="299862" x="8054975" y="4968875"/>
          <p14:tracePt t="299873" x="8099425" y="4945063"/>
          <p14:tracePt t="299883" x="8207375" y="4868863"/>
          <p14:tracePt t="299893" x="8428038" y="4740275"/>
          <p14:tracePt t="299903" x="8770938" y="4549775"/>
          <p14:tracePt t="299917" x="9128125" y="4373563"/>
          <p14:tracePt t="299934" x="9952038" y="4106863"/>
          <p14:tracePt t="299950" x="10317163" y="4030663"/>
          <p14:tracePt t="299967" x="10980738" y="3962400"/>
          <p14:tracePt t="299984" x="11391900" y="3946525"/>
          <p14:tracePt t="300000" x="11560175" y="3962400"/>
          <p14:tracePt t="300017" x="11788775" y="4030663"/>
          <p14:tracePt t="300034" x="11985625" y="4144963"/>
          <p14:tracePt t="300050" x="12055475" y="4206875"/>
          <p14:tracePt t="300067" x="12184063" y="4351338"/>
          <p14:tracePt t="300084" x="12184063" y="4503738"/>
          <p14:tracePt t="300100" x="12184063" y="4579938"/>
          <p14:tracePt t="300117" x="12184063" y="4792663"/>
          <p14:tracePt t="300134" x="12184063" y="5037138"/>
          <p14:tracePt t="300150" x="12169775" y="5151438"/>
          <p14:tracePt t="300167" x="12099925" y="5334000"/>
          <p14:tracePt t="300184" x="12017375" y="5464175"/>
          <p14:tracePt t="300200" x="11933238" y="5532438"/>
          <p14:tracePt t="300217" x="11680825" y="5646738"/>
          <p14:tracePt t="300234" x="11430000" y="5646738"/>
          <p14:tracePt t="300250" x="11323638" y="5608638"/>
          <p14:tracePt t="300267" x="11193463" y="5502275"/>
          <p14:tracePt t="300284" x="11147425" y="5448300"/>
          <p14:tracePt t="300301" x="11102975" y="5364163"/>
          <p14:tracePt t="300317" x="11087100" y="5295900"/>
          <p14:tracePt t="300334" x="11087100" y="5265738"/>
          <p14:tracePt t="300336" x="11087100" y="5235575"/>
          <p14:tracePt t="300351" x="11087100" y="5211763"/>
          <p14:tracePt t="300367" x="11102975" y="5181600"/>
          <p14:tracePt t="300384" x="11125200" y="5159375"/>
          <p14:tracePt t="300401" x="11223625" y="5121275"/>
          <p14:tracePt t="300417" x="11285538" y="5113338"/>
          <p14:tracePt t="300434" x="11323638" y="5113338"/>
          <p14:tracePt t="300435" x="11353800" y="5113338"/>
          <p14:tracePt t="300451" x="11376025" y="5121275"/>
          <p14:tracePt t="300467" x="11430000" y="5159375"/>
          <p14:tracePt t="300484" x="11445875" y="5173663"/>
          <p14:tracePt t="300501" x="11490325" y="5257800"/>
          <p14:tracePt t="300517" x="11498263" y="5364163"/>
          <p14:tracePt t="300534" x="11483975" y="5464175"/>
          <p14:tracePt t="300551" x="11315700" y="5761038"/>
          <p14:tracePt t="300567" x="11079163" y="6003925"/>
          <p14:tracePt t="300584" x="10934700" y="6096000"/>
          <p14:tracePt t="300601" x="10645775" y="6172200"/>
          <p14:tracePt t="300617" x="10439400" y="6111875"/>
          <p14:tracePt t="300634" x="10371138" y="6049963"/>
          <p14:tracePt t="300651" x="10264775" y="5897563"/>
          <p14:tracePt t="300667" x="10202863" y="5707063"/>
          <p14:tracePt t="300684" x="10202863" y="5630863"/>
          <p14:tracePt t="300701" x="10218738" y="5486400"/>
          <p14:tracePt t="300717" x="10309225" y="5318125"/>
          <p14:tracePt t="300734" x="10371138" y="5249863"/>
          <p14:tracePt t="300751" x="10583863" y="5113338"/>
          <p14:tracePt t="300767" x="10790238" y="5075238"/>
          <p14:tracePt t="300784" x="10874375" y="5075238"/>
          <p14:tracePt t="300801" x="11010900" y="5121275"/>
          <p14:tracePt t="300817" x="11117263" y="5211763"/>
          <p14:tracePt t="300834" x="11155363" y="5280025"/>
          <p14:tracePt t="300851" x="11217275" y="5394325"/>
          <p14:tracePt t="300867" x="11247438" y="5486400"/>
          <p14:tracePt t="300884" x="11255375" y="5516563"/>
          <p14:tracePt t="300901" x="11247438" y="5600700"/>
          <p14:tracePt t="300917" x="11185525" y="5676900"/>
          <p14:tracePt t="300934" x="11141075" y="5699125"/>
          <p14:tracePt t="300951" x="11041063" y="5699125"/>
          <p14:tracePt t="300967" x="10934700" y="5630863"/>
          <p14:tracePt t="300984" x="10880725" y="5540375"/>
          <p14:tracePt t="301001" x="10820400" y="5280025"/>
          <p14:tracePt t="301017" x="10820400" y="5165725"/>
          <p14:tracePt t="301034" x="10828338" y="5045075"/>
          <p14:tracePt t="301051" x="10858500" y="4999038"/>
          <p14:tracePt t="301067" x="10874375" y="4983163"/>
          <p14:tracePt t="301084" x="10934700" y="4983163"/>
          <p14:tracePt t="301101" x="11033125" y="4999038"/>
          <p14:tracePt t="301118" x="11109325" y="5021263"/>
          <p14:tracePt t="301134" x="11239500" y="5105400"/>
          <p14:tracePt t="301151" x="11337925" y="5173663"/>
          <p14:tracePt t="301167" x="11369675" y="5211763"/>
          <p14:tracePt t="301169" x="11407775" y="5249863"/>
          <p14:tracePt t="301184" x="11437938" y="5303838"/>
          <p14:tracePt t="301201" x="11476038" y="5440363"/>
          <p14:tracePt t="301217" x="11476038" y="5562600"/>
          <p14:tracePt t="301234" x="11445875" y="5883275"/>
          <p14:tracePt t="301251" x="11285538" y="6308725"/>
          <p14:tracePt t="301267" x="11209338" y="6430963"/>
          <p14:tracePt t="301284" x="11056938" y="6613525"/>
          <p14:tracePt t="301301" x="10812463" y="6697663"/>
          <p14:tracePt t="301317" x="10698163" y="6697663"/>
          <p14:tracePt t="301334" x="10507663" y="6637338"/>
          <p14:tracePt t="301351" x="10355263" y="6477000"/>
          <p14:tracePt t="301367" x="10302875" y="6370638"/>
          <p14:tracePt t="301384" x="10233025" y="6180138"/>
          <p14:tracePt t="301401" x="10210800" y="6049963"/>
          <p14:tracePt t="301417" x="10210800" y="6003925"/>
          <p14:tracePt t="301434" x="10210800" y="5959475"/>
          <p14:tracePt t="301451" x="10233025" y="5927725"/>
          <p14:tracePt t="301467" x="10256838" y="5921375"/>
          <p14:tracePt t="301484" x="10294938" y="5921375"/>
          <p14:tracePt t="301501" x="10317163" y="5921375"/>
          <p14:tracePt t="301517" x="10333038" y="5921375"/>
          <p14:tracePt t="301534" x="10363200" y="5927725"/>
          <p14:tracePt t="301551" x="10371138" y="5935663"/>
          <p14:tracePt t="301567" x="10371138" y="5943600"/>
          <p14:tracePt t="301584" x="10379075" y="5951538"/>
          <p14:tracePt t="301601" x="10385425" y="5959475"/>
          <p14:tracePt t="301634" x="10385425" y="5965825"/>
          <p14:tracePt t="301661" x="10393363" y="5965825"/>
          <p14:tracePt t="301701" x="10393363" y="5973763"/>
          <p14:tracePt t="301711" x="10401300" y="5973763"/>
          <p14:tracePt t="301721" x="10401300" y="5981700"/>
          <p14:tracePt t="301734" x="10401300" y="5989638"/>
          <p14:tracePt t="301751" x="10401300" y="5997575"/>
          <p14:tracePt t="301767" x="10409238" y="6011863"/>
          <p14:tracePt t="301784" x="10423525" y="6042025"/>
          <p14:tracePt t="301801" x="10431463" y="6057900"/>
          <p14:tracePt t="301817" x="10439400" y="6080125"/>
          <p14:tracePt t="301834" x="10447338" y="6088063"/>
          <p14:tracePt t="301851" x="10455275" y="6096000"/>
          <p14:tracePt t="301867" x="10455275" y="6111875"/>
          <p14:tracePt t="301884" x="10461625" y="6134100"/>
          <p14:tracePt t="301901" x="10461625" y="6142038"/>
          <p14:tracePt t="301918" x="10461625" y="6156325"/>
          <p14:tracePt t="301934" x="10461625" y="6172200"/>
          <p14:tracePt t="301951" x="10461625" y="6180138"/>
          <p14:tracePt t="301967" x="10461625" y="6188075"/>
          <p14:tracePt t="301984" x="10461625" y="6194425"/>
          <p14:tracePt t="302001" x="10461625" y="6202363"/>
          <p14:tracePt t="302017" x="10461625" y="6210300"/>
          <p14:tracePt t="302051" x="10461625" y="6226175"/>
          <p14:tracePt t="302067" x="10461625" y="6240463"/>
          <p14:tracePt t="302084" x="10461625" y="6248400"/>
          <p14:tracePt t="302101" x="10461625" y="6256338"/>
          <p14:tracePt t="302117" x="10461625" y="6270625"/>
          <p14:tracePt t="302134" x="10455275" y="6270625"/>
          <p14:tracePt t="302151" x="10447338" y="6278563"/>
          <p14:tracePt t="302167" x="10439400" y="6286500"/>
          <p14:tracePt t="302184" x="10439400" y="6294438"/>
          <p14:tracePt t="302201" x="10439400" y="6302375"/>
          <p14:tracePt t="302234" x="10431463" y="6302375"/>
          <p14:tracePt t="325710" x="10423525" y="6308725"/>
          <p14:tracePt t="325719" x="10409238" y="6324600"/>
          <p14:tracePt t="325728" x="10393363" y="6346825"/>
          <p14:tracePt t="325738" x="10363200" y="6378575"/>
          <p14:tracePt t="325753" x="10317163" y="6416675"/>
          <p14:tracePt t="325770" x="10164763" y="6523038"/>
          <p14:tracePt t="325786" x="10058400" y="6583363"/>
          <p14:tracePt t="325803" x="9813925" y="6645275"/>
          <p14:tracePt t="325820" x="9555163" y="6629400"/>
          <p14:tracePt t="325836" x="9426575" y="6569075"/>
          <p14:tracePt t="325853" x="9159875" y="6378575"/>
          <p14:tracePt t="325870" x="8869363" y="5981700"/>
          <p14:tracePt t="325886" x="8740775" y="5761038"/>
          <p14:tracePt t="325903" x="8564563" y="5380038"/>
          <p14:tracePt t="325920" x="8496300" y="5143500"/>
          <p14:tracePt t="325936" x="8480425" y="5059363"/>
          <p14:tracePt t="325953" x="8474075" y="4930775"/>
          <p14:tracePt t="325970" x="8474075" y="4838700"/>
          <p14:tracePt t="325986" x="8504238" y="4784725"/>
          <p14:tracePt t="326003" x="8602663" y="4702175"/>
          <p14:tracePt t="326020" x="8816975" y="4602163"/>
          <p14:tracePt t="326036" x="8915400" y="4556125"/>
          <p14:tracePt t="326053" x="9105900" y="4511675"/>
          <p14:tracePt t="326070" x="9296400" y="4473575"/>
          <p14:tracePt t="326086" x="9410700" y="4473575"/>
          <p14:tracePt t="326103" x="9593263" y="4473575"/>
          <p14:tracePt t="326120" x="9745663" y="4503738"/>
          <p14:tracePt t="326137" x="9821863" y="4518025"/>
          <p14:tracePt t="326153" x="9944100" y="4564063"/>
          <p14:tracePt t="326170" x="10004425" y="4594225"/>
          <p14:tracePt t="326187" x="10104438" y="4632325"/>
          <p14:tracePt t="326203" x="10180638" y="4686300"/>
          <p14:tracePt t="326220" x="10218738" y="4724400"/>
          <p14:tracePt t="326237" x="10264775" y="4778375"/>
          <p14:tracePt t="326253" x="10325100" y="4860925"/>
          <p14:tracePt t="326270" x="10340975" y="4884738"/>
          <p14:tracePt t="326286" x="10363200" y="4937125"/>
          <p14:tracePt t="326303" x="10385425" y="4975225"/>
          <p14:tracePt t="326320" x="10393363" y="4991100"/>
          <p14:tracePt t="326336" x="10401300" y="5006975"/>
          <p14:tracePt t="326353" x="10417175" y="5037138"/>
          <p14:tracePt t="326370" x="10417175" y="5045075"/>
          <p14:tracePt t="326387" x="10431463" y="5075238"/>
          <p14:tracePt t="326403" x="10439400" y="5089525"/>
          <p14:tracePt t="326420" x="10447338" y="5105400"/>
          <p14:tracePt t="326422" x="10447338" y="5113338"/>
          <p14:tracePt t="326452" x="10447338" y="5121275"/>
          <p14:tracePt t="326462" x="10455275" y="5121275"/>
          <p14:tracePt t="326472" x="10455275" y="5127625"/>
          <p14:tracePt t="326502" x="10455275" y="5135563"/>
          <p14:tracePt t="326512" x="10455275" y="5143500"/>
          <p14:tracePt t="326532" x="10461625" y="5143500"/>
          <p14:tracePt t="326542" x="10461625" y="5151438"/>
          <p14:tracePt t="326553" x="10461625" y="5165725"/>
          <p14:tracePt t="326570" x="10461625" y="5181600"/>
          <p14:tracePt t="326586" x="10461625" y="5203825"/>
          <p14:tracePt t="326603" x="10461625" y="5235575"/>
          <p14:tracePt t="326620" x="10469563" y="5257800"/>
          <p14:tracePt t="326637" x="10469563" y="5303838"/>
          <p14:tracePt t="326653" x="10469563" y="5356225"/>
          <p14:tracePt t="326670" x="10469563" y="5372100"/>
          <p14:tracePt t="326687" x="10461625" y="5402263"/>
          <p14:tracePt t="326703" x="10447338" y="5410200"/>
          <p14:tracePt t="326720" x="10423525" y="5410200"/>
          <p14:tracePt t="326736" x="10379075" y="5410200"/>
          <p14:tracePt t="326753" x="10294938" y="5364163"/>
          <p14:tracePt t="326770" x="10256838" y="5326063"/>
          <p14:tracePt t="326787" x="10194925" y="5273675"/>
          <p14:tracePt t="326803" x="10172700" y="5241925"/>
          <p14:tracePt t="326820" x="10164763" y="5235575"/>
          <p14:tracePt t="326837" x="10156825" y="5219700"/>
          <p14:tracePt t="326853" x="10156825" y="5211763"/>
          <p14:tracePt t="326870" x="10164763" y="5197475"/>
          <p14:tracePt t="326887" x="10271125" y="5135563"/>
          <p14:tracePt t="326903" x="10363200" y="5089525"/>
          <p14:tracePt t="326920" x="10652125" y="5021263"/>
          <p14:tracePt t="326937" x="10956925" y="4968875"/>
          <p14:tracePt t="326953" x="11109325" y="4960938"/>
          <p14:tracePt t="326970" x="11391900" y="4960938"/>
          <p14:tracePt t="326987" x="11604625" y="4960938"/>
          <p14:tracePt t="327003" x="11696700" y="4960938"/>
          <p14:tracePt t="327020" x="11818938" y="4991100"/>
          <p14:tracePt t="327037" x="11887200" y="5029200"/>
          <p14:tracePt t="327053" x="11903075" y="5045075"/>
          <p14:tracePt t="327070" x="11933238" y="5075238"/>
          <p14:tracePt t="327087" x="11941175" y="5097463"/>
          <p14:tracePt t="327103" x="11941175" y="5113338"/>
          <p14:tracePt t="327120" x="11941175" y="5135563"/>
          <p14:tracePt t="327137" x="11933238" y="5151438"/>
          <p14:tracePt t="327153" x="11903075" y="5165725"/>
          <p14:tracePt t="327170" x="11803063" y="5227638"/>
          <p14:tracePt t="327187" x="11688763" y="5280025"/>
          <p14:tracePt t="327203" x="11642725" y="5295900"/>
          <p14:tracePt t="327220" x="11560175" y="5318125"/>
          <p14:tracePt t="327237" x="11514138" y="5326063"/>
          <p14:tracePt t="327253" x="11498263" y="5326063"/>
          <p14:tracePt t="327270" x="11476038" y="5326063"/>
          <p14:tracePt t="327287" x="11468100" y="5326063"/>
          <p14:tracePt t="327303" x="11460163" y="5326063"/>
          <p14:tracePt t="327337" x="11452225" y="5326063"/>
          <p14:tracePt t="327353" x="11445875" y="5334000"/>
          <p14:tracePt t="327370" x="11422063" y="5356225"/>
          <p14:tracePt t="327387" x="11361738" y="5440363"/>
          <p14:tracePt t="327403" x="11315700" y="5546725"/>
          <p14:tracePt t="327420" x="11179175" y="5775325"/>
          <p14:tracePt t="327437" x="11002963" y="6035675"/>
          <p14:tracePt t="327453" x="10950575" y="6096000"/>
          <p14:tracePt t="327470" x="10820400" y="6202363"/>
          <p14:tracePt t="327487" x="10652125" y="6264275"/>
          <p14:tracePt t="327503" x="10569575" y="6264275"/>
          <p14:tracePt t="327520" x="10385425" y="6164263"/>
          <p14:tracePt t="327537" x="10240963" y="6003925"/>
          <p14:tracePt t="327553" x="10180638" y="5897563"/>
          <p14:tracePt t="327570" x="10104438" y="5761038"/>
          <p14:tracePt t="327587" x="10088563" y="5684838"/>
          <p14:tracePt t="327603" x="10088563" y="5661025"/>
          <p14:tracePt t="327620" x="10088563" y="5622925"/>
          <p14:tracePt t="327637" x="10096500" y="5578475"/>
          <p14:tracePt t="327653" x="10118725" y="5532438"/>
          <p14:tracePt t="327670" x="10202863" y="5456238"/>
          <p14:tracePt t="327687" x="10248900" y="5410200"/>
          <p14:tracePt t="327703" x="10379075" y="5349875"/>
          <p14:tracePt t="327720" x="10537825" y="5326063"/>
          <p14:tracePt t="327737" x="10607675" y="5326063"/>
          <p14:tracePt t="327753" x="10728325" y="5326063"/>
          <p14:tracePt t="327770" x="10820400" y="5364163"/>
          <p14:tracePt t="327787" x="10858500" y="5394325"/>
          <p14:tracePt t="327803" x="10912475" y="5432425"/>
          <p14:tracePt t="327820" x="10926763" y="5456238"/>
          <p14:tracePt t="327837" x="10934700" y="5470525"/>
          <p14:tracePt t="327853" x="10964863" y="5516563"/>
          <p14:tracePt t="327870" x="10972800" y="5584825"/>
          <p14:tracePt t="327887" x="10972800" y="5630863"/>
          <p14:tracePt t="327903" x="10972800" y="5730875"/>
          <p14:tracePt t="327920" x="10934700" y="5845175"/>
          <p14:tracePt t="327937" x="10912475" y="5889625"/>
          <p14:tracePt t="327953" x="10828338" y="5965825"/>
          <p14:tracePt t="327970" x="10744200" y="6035675"/>
          <p14:tracePt t="327987" x="10706100" y="6057900"/>
          <p14:tracePt t="328003" x="10652125" y="6073775"/>
          <p14:tracePt t="328020" x="10583863" y="6073775"/>
          <p14:tracePt t="328037" x="10553700" y="6073775"/>
          <p14:tracePt t="328053" x="10507663" y="6042025"/>
          <p14:tracePt t="328070" x="10469563" y="6011863"/>
          <p14:tracePt t="328087" x="10439400" y="5981700"/>
          <p14:tracePt t="328103" x="10417175" y="5921375"/>
          <p14:tracePt t="328120" x="10417175" y="5875338"/>
          <p14:tracePt t="328137" x="10417175" y="5859463"/>
          <p14:tracePt t="328153" x="10417175" y="5845175"/>
          <p14:tracePt t="328170" x="10417175" y="5837238"/>
          <p14:tracePt t="328187" x="10423525" y="5837238"/>
          <p14:tracePt t="328203" x="10431463" y="5837238"/>
          <p14:tracePt t="328220" x="10455275" y="5837238"/>
          <p14:tracePt t="328237" x="10461625" y="5845175"/>
          <p14:tracePt t="328253" x="10477500" y="5859463"/>
          <p14:tracePt t="328270" x="10493375" y="5875338"/>
          <p14:tracePt t="328287" x="10507663" y="5883275"/>
          <p14:tracePt t="328303" x="10523538" y="5905500"/>
          <p14:tracePt t="328320" x="10537825" y="5927725"/>
          <p14:tracePt t="328337" x="10545763" y="5943600"/>
          <p14:tracePt t="328353" x="10569575" y="5981700"/>
          <p14:tracePt t="328370" x="10583863" y="6019800"/>
          <p14:tracePt t="328387" x="10583863" y="6027738"/>
          <p14:tracePt t="328403" x="10591800" y="6049963"/>
          <p14:tracePt t="328420" x="10591800" y="6057900"/>
          <p14:tracePt t="328437" x="10591800" y="6065838"/>
          <p14:tracePt t="328471" x="10591800" y="6073775"/>
          <p14:tracePt t="384488" x="10583863" y="6096000"/>
          <p14:tracePt t="384497" x="10569575" y="6118225"/>
          <p14:tracePt t="384507" x="10523538" y="6180138"/>
          <p14:tracePt t="384517" x="10439400" y="6270625"/>
          <p14:tracePt t="384527" x="10309225" y="6400800"/>
          <p14:tracePt t="384542" x="10066338" y="6607175"/>
          <p14:tracePt t="384559" x="9471025" y="6850063"/>
          <p14:tracePt t="384576" x="9105900" y="6850063"/>
          <p14:tracePt t="384592" x="8275638" y="6850063"/>
          <p14:tracePt t="384609" x="7307263" y="6850063"/>
          <p14:tracePt t="384626" x="6835775" y="6850063"/>
          <p14:tracePt t="384628" x="6346825" y="6850063"/>
          <p14:tracePt t="384642" x="5897563" y="6797675"/>
          <p14:tracePt t="384659" x="5045075" y="6607175"/>
          <p14:tracePt t="384676" x="4686300" y="6477000"/>
          <p14:tracePt t="384692" x="4221163" y="6248400"/>
          <p14:tracePt t="384709" x="3992563" y="6096000"/>
          <p14:tracePt t="384726" x="3940175" y="6042025"/>
          <p14:tracePt t="384742" x="3856038" y="5927725"/>
          <p14:tracePt t="384759" x="3817938" y="5813425"/>
          <p14:tracePt t="384776" x="3810000" y="5783263"/>
          <p14:tracePt t="384792" x="3817938" y="5730875"/>
          <p14:tracePt t="384809" x="3878263" y="5668963"/>
          <p14:tracePt t="384826" x="3940175" y="5630863"/>
          <p14:tracePt t="384842" x="4038600" y="5592763"/>
          <p14:tracePt t="384859" x="4098925" y="5578475"/>
          <p14:tracePt t="384876" x="4106863" y="5578475"/>
          <p14:tracePt t="384893" x="4122738" y="5578475"/>
          <p14:tracePt t="384929" x="4114800" y="5584825"/>
          <p14:tracePt t="384943" x="4068763" y="5622925"/>
          <p14:tracePt t="384959" x="3779838" y="5775325"/>
          <p14:tracePt t="384976" x="3589338" y="5859463"/>
          <p14:tracePt t="384992" x="3306763" y="5943600"/>
          <p14:tracePt t="385009" x="3048000" y="5959475"/>
          <p14:tracePt t="385026" x="2933700" y="5959475"/>
          <p14:tracePt t="385042" x="2781300" y="5951538"/>
          <p14:tracePt t="385059" x="2682875" y="5927725"/>
          <p14:tracePt t="385076" x="2659063" y="5913438"/>
          <p14:tracePt t="385092" x="2636838" y="5905500"/>
          <p14:tracePt t="385401" x="2620963" y="5913438"/>
          <p14:tracePt t="385411" x="2590800" y="5921375"/>
          <p14:tracePt t="385421" x="2530475" y="5935663"/>
          <p14:tracePt t="385431" x="2454275" y="5951538"/>
          <p14:tracePt t="385442" x="2354263" y="5959475"/>
          <p14:tracePt t="385459" x="2225675" y="5959475"/>
          <p14:tracePt t="385476" x="1889125" y="5959475"/>
          <p14:tracePt t="385493" x="1431925" y="5921375"/>
          <p14:tracePt t="385509" x="1219200" y="5905500"/>
          <p14:tracePt t="385526" x="952500" y="5883275"/>
          <p14:tracePt t="385543" x="777875" y="5875338"/>
          <p14:tracePt t="385559" x="715963" y="5867400"/>
          <p14:tracePt t="385576" x="625475" y="5851525"/>
          <p14:tracePt t="385593" x="587375" y="5851525"/>
          <p14:tracePt t="385609" x="579438" y="5851525"/>
          <p14:tracePt t="385672" x="579438" y="5859463"/>
          <p14:tracePt t="385682" x="579438" y="5883275"/>
          <p14:tracePt t="385693" x="579438" y="5913438"/>
          <p14:tracePt t="385703" x="579438" y="5951538"/>
          <p14:tracePt t="385713" x="579438" y="6003925"/>
          <p14:tracePt t="385726" x="555625" y="6073775"/>
          <p14:tracePt t="385742" x="479425" y="6240463"/>
          <p14:tracePt t="385759" x="434975" y="6332538"/>
          <p14:tracePt t="385776" x="304800" y="6492875"/>
          <p14:tracePt t="385793" x="152400" y="6629400"/>
          <p14:tracePt t="385895" x="0" y="6340475"/>
          <p14:tracePt t="385904" x="0" y="6240463"/>
          <p14:tracePt t="385914" x="0" y="6142038"/>
          <p14:tracePt t="385926" x="0" y="6065838"/>
          <p14:tracePt t="385943" x="0" y="5997575"/>
          <p14:tracePt t="385959" x="15875" y="5859463"/>
          <p14:tracePt t="385976" x="76200" y="5737225"/>
          <p14:tracePt t="385993" x="122238" y="5668963"/>
          <p14:tracePt t="386009" x="236538" y="5554663"/>
          <p14:tracePt t="386026" x="411163" y="5456238"/>
          <p14:tracePt t="386043" x="511175" y="5418138"/>
          <p14:tracePt t="386059" x="685800" y="5394325"/>
          <p14:tracePt t="386076" x="815975" y="5394325"/>
          <p14:tracePt t="386093" x="854075" y="5402263"/>
          <p14:tracePt t="386109" x="914400" y="5448300"/>
          <p14:tracePt t="386126" x="944563" y="5494338"/>
          <p14:tracePt t="386143" x="952500" y="5532438"/>
          <p14:tracePt t="386159" x="952500" y="5578475"/>
          <p14:tracePt t="386176" x="930275" y="5616575"/>
          <p14:tracePt t="386193" x="892175" y="5638800"/>
          <p14:tracePt t="386209" x="769938" y="5661025"/>
          <p14:tracePt t="386226" x="677863" y="5646738"/>
          <p14:tracePt t="386243" x="639763" y="5622925"/>
          <p14:tracePt t="386259" x="555625" y="5426075"/>
          <p14:tracePt t="386276" x="503238" y="5151438"/>
          <p14:tracePt t="386293" x="503238" y="5037138"/>
          <p14:tracePt t="386309" x="511175" y="4884738"/>
          <p14:tracePt t="386326" x="563563" y="4792663"/>
          <p14:tracePt t="386343" x="579438" y="4770438"/>
          <p14:tracePt t="386359" x="663575" y="4724400"/>
          <p14:tracePt t="386376" x="723900" y="4702175"/>
          <p14:tracePt t="386393" x="754063" y="4702175"/>
          <p14:tracePt t="386409" x="792163" y="4702175"/>
          <p14:tracePt t="386426" x="830263" y="4724400"/>
          <p14:tracePt t="386443" x="846138" y="4746625"/>
          <p14:tracePt t="386459" x="868363" y="4800600"/>
          <p14:tracePt t="386476" x="868363" y="4860925"/>
          <p14:tracePt t="386493" x="868363" y="4892675"/>
          <p14:tracePt t="386509" x="860425" y="4945063"/>
          <p14:tracePt t="386526" x="808038" y="5006975"/>
          <p14:tracePt t="386543" x="769938" y="5037138"/>
          <p14:tracePt t="386559" x="677863" y="5075238"/>
          <p14:tracePt t="386576" x="647700" y="5075238"/>
          <p14:tracePt t="386593" x="601663" y="5075238"/>
          <p14:tracePt t="386609" x="571500" y="5059363"/>
          <p14:tracePt t="386626" x="563563" y="5045075"/>
          <p14:tracePt t="386643" x="555625" y="5029200"/>
          <p14:tracePt t="386659" x="549275" y="5029200"/>
          <p14:tracePt t="386676" x="549275" y="5021263"/>
          <p14:tracePt t="386767" x="549275" y="5029200"/>
          <p14:tracePt t="386777" x="541338" y="5037138"/>
          <p14:tracePt t="386787" x="533400" y="5075238"/>
          <p14:tracePt t="386797" x="525463" y="5105400"/>
          <p14:tracePt t="386809" x="495300" y="5159375"/>
          <p14:tracePt t="386826" x="465138" y="5235575"/>
          <p14:tracePt t="386843" x="365125" y="5372100"/>
          <p14:tracePt t="386859" x="296863" y="5464175"/>
          <p14:tracePt t="386876" x="274638" y="5486400"/>
          <p14:tracePt t="386893" x="220663" y="5516563"/>
          <p14:tracePt t="386909" x="190500" y="5516563"/>
          <p14:tracePt t="386943" x="168275" y="5516563"/>
          <p14:tracePt t="386959" x="152400" y="5394325"/>
          <p14:tracePt t="386976" x="136525" y="5326063"/>
          <p14:tracePt t="386993" x="136525" y="5197475"/>
          <p14:tracePt t="387009" x="168275" y="5113338"/>
          <p14:tracePt t="387026" x="182563" y="5089525"/>
          <p14:tracePt t="387043" x="236538" y="5037138"/>
          <p14:tracePt t="387059" x="312738" y="4999038"/>
          <p14:tracePt t="387076" x="365125" y="4983163"/>
          <p14:tracePt t="387093" x="427038" y="4975225"/>
          <p14:tracePt t="387110" x="517525" y="4983163"/>
          <p14:tracePt t="387126" x="587375" y="5013325"/>
          <p14:tracePt t="387143" x="701675" y="5097463"/>
          <p14:tracePt t="387159" x="822325" y="5235575"/>
          <p14:tracePt t="387176" x="884238" y="5311775"/>
          <p14:tracePt t="387193" x="1050925" y="5508625"/>
          <p14:tracePt t="387209" x="1235075" y="5753100"/>
          <p14:tracePt t="387226" x="1303338" y="5859463"/>
          <p14:tracePt t="387243" x="1439863" y="6042025"/>
          <p14:tracePt t="387259" x="1531938" y="6172200"/>
          <p14:tracePt t="387276" x="1570038" y="6226175"/>
          <p14:tracePt t="387293" x="1646238" y="6340475"/>
          <p14:tracePt t="387309" x="1714500" y="6454775"/>
          <p14:tracePt t="387326" x="1744663" y="6499225"/>
          <p14:tracePt t="387343" x="1812925" y="6607175"/>
          <p14:tracePt t="394250" x="0" y="6232525"/>
          <p14:tracePt t="394260" x="0" y="5981700"/>
          <p14:tracePt t="394277" x="0" y="5638800"/>
          <p14:tracePt t="394293" x="0" y="4906963"/>
          <p14:tracePt t="394310" x="0" y="3984625"/>
          <p14:tracePt t="394327" x="0" y="3489325"/>
          <p14:tracePt t="394343" x="30163" y="2582863"/>
          <p14:tracePt t="394360" x="250825" y="1668463"/>
          <p14:tracePt t="394377" x="381000" y="1311275"/>
          <p14:tracePt t="394393" x="571500" y="952500"/>
          <p14:tracePt t="394410" x="777875" y="731838"/>
          <p14:tracePt t="394682" x="769938" y="723900"/>
          <p14:tracePt t="394692" x="746125" y="701675"/>
          <p14:tracePt t="394701" x="708025" y="669925"/>
          <p14:tracePt t="394712" x="655638" y="631825"/>
          <p14:tracePt t="394727" x="593725" y="579438"/>
          <p14:tracePt t="394743" x="419100" y="449263"/>
          <p14:tracePt t="394760" x="327025" y="381000"/>
          <p14:tracePt t="395873" x="5851525" y="3763963"/>
          <p14:tracePt t="395881" x="5813425" y="3756025"/>
          <p14:tracePt t="395892" x="5753100" y="3741738"/>
          <p14:tracePt t="395903" x="5692775" y="3717925"/>
          <p14:tracePt t="395920" x="5616575" y="3695700"/>
          <p14:tracePt t="395937" x="5478463" y="3641725"/>
          <p14:tracePt t="395953" x="5227638" y="3535363"/>
          <p14:tracePt t="395970" x="5006975" y="3421063"/>
          <p14:tracePt t="395987" x="4327525" y="3025775"/>
          <p14:tracePt t="396003" x="3543300" y="2484438"/>
          <p14:tracePt t="396020" x="3070225" y="2117725"/>
          <p14:tracePt t="396037" x="2232025" y="1524000"/>
          <p14:tracePt t="396053" x="1554163" y="1150938"/>
          <p14:tracePt t="396070" x="1379538" y="1028700"/>
          <p14:tracePt t="396087" x="1181100" y="898525"/>
          <p14:tracePt t="396103" x="1120775" y="854075"/>
          <p14:tracePt t="396120" x="1104900" y="822325"/>
          <p14:tracePt t="396137" x="1066800" y="784225"/>
          <p14:tracePt t="396383" x="1058863" y="754063"/>
          <p14:tracePt t="396393" x="1058863" y="708025"/>
          <p14:tracePt t="396403" x="1050925" y="647700"/>
          <p14:tracePt t="396413" x="1050925" y="609600"/>
          <p14:tracePt t="396423" x="1044575" y="563563"/>
          <p14:tracePt t="396437" x="1044575" y="541338"/>
          <p14:tracePt t="396453" x="1044575" y="495300"/>
          <p14:tracePt t="396470" x="1044575" y="479425"/>
          <p14:tracePt t="396487" x="1044575" y="449263"/>
          <p14:tracePt t="396503" x="1044575" y="427038"/>
          <p14:tracePt t="396520" x="1044575" y="403225"/>
          <p14:tracePt t="396537" x="1044575" y="358775"/>
          <p14:tracePt t="396553" x="1044575" y="312738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288</Words>
  <Application>Microsoft Office PowerPoint</Application>
  <PresentationFormat>Widescreen</PresentationFormat>
  <Paragraphs>24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Child Safety  Screen 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</cp:lastModifiedBy>
  <cp:revision>3</cp:revision>
  <dcterms:created xsi:type="dcterms:W3CDTF">2021-05-10T15:08:51Z</dcterms:created>
  <dcterms:modified xsi:type="dcterms:W3CDTF">2021-05-11T15:11:30Z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2021-04-26T00:00:00Z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2021-05-10T00:00:00Z</vt:filetime>
  </property>
</Properties>
</file>