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49C4C-B7A1-A640-8672-82B3D0429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3310A2-F8D2-D64C-B154-7EBEFDCDB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FB0FE-F990-664E-ACB8-78214337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B01C-D8F0-C142-9E79-A4463F583FFA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4D906-2744-1141-A970-8B0A8F43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A3C02-04F9-D444-A254-2AD7BA962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4202-0BF6-6B4E-A453-D6CA0682E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27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3DF36-78B4-BD49-B94E-5842886E3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A0711E-4147-D04F-BCC3-E64CE9E65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917B2-6703-084D-BBB1-0A2B02A9B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B01C-D8F0-C142-9E79-A4463F583FFA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AD3E9-5F9C-9243-ABAF-511B98F7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9226B-BAA1-5E48-9C6A-CC99F9E70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4202-0BF6-6B4E-A453-D6CA0682E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2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C644FA-CB44-8A4A-BC4E-D20B864CB8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E65EF-B931-9749-B667-AE14BEA04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94E8F-9E42-2541-BB90-5382A59A7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B01C-D8F0-C142-9E79-A4463F583FFA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A0038-D2DD-474B-BDF2-AC20FAA9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634DD-CD53-A24C-A3BF-35B042978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4202-0BF6-6B4E-A453-D6CA0682E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1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6A242-D290-F148-A6BC-E44EE9AC5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0CE0C-A38D-2D40-83D2-9E6CB4972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D6F4D-7694-D14B-B076-5B0C303BF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B01C-D8F0-C142-9E79-A4463F583FFA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4A93F-8B2F-3848-827B-62BEE9B39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12CA2-B775-3F4A-8D49-20899C85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4202-0BF6-6B4E-A453-D6CA0682E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6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0EE34-B328-6A4D-A4A2-0B79F22BB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7E8C2-2DC8-B746-A324-4942216BA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ABCB4-637D-6B4C-A8FB-65737F48C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B01C-D8F0-C142-9E79-A4463F583FFA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D7C3E-756F-E046-904E-E15530DB0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067FB-3762-3144-91E7-99BDD6D06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4202-0BF6-6B4E-A453-D6CA0682E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6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12C70-0700-CF4D-90FA-FABEF1D24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4E026-9158-8D4C-BFEF-75FCBFEBC0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AA568-5856-6A46-BF65-489A68C4F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70A0F-06CD-954F-85F6-E916945C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B01C-D8F0-C142-9E79-A4463F583FFA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4E5B2-7F83-2746-913D-DEBDAA96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F06E4-3BFB-B746-9E95-A3325BBBD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4202-0BF6-6B4E-A453-D6CA0682E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A1C3A-F524-2642-B25F-55B708C3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CF398-5083-C049-9F85-ABA8587FD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C0C52E-A76B-BF40-9D27-1108C8F24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55B6AD-42EA-874F-9D85-1AFBDDCB9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0D0706-E30A-324D-A3E2-078CE941FB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6A7E5D-6B60-D441-A1A6-3D71244FB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B01C-D8F0-C142-9E79-A4463F583FFA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A517B4-0001-DE42-B470-36DDA45E0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D08FAB-A7FC-F946-87B6-7154060F1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4202-0BF6-6B4E-A453-D6CA0682E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7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405A-EA7D-8744-8DFF-14D26DC33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5E1A61-A4D2-BF43-9EF9-0520C3C91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B01C-D8F0-C142-9E79-A4463F583FFA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1A003-8C1B-904B-8A98-AC92815EA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CB6156-6545-E748-864A-F0586D4E5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4202-0BF6-6B4E-A453-D6CA0682E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5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F83F4-0B13-0542-9C56-C1996456A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B01C-D8F0-C142-9E79-A4463F583FFA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967798-0365-0247-A133-BF4295372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5848B-D597-B348-850D-05D41991A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4202-0BF6-6B4E-A453-D6CA0682E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9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C3E73-ADF4-FC4B-B239-2B658FAB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41103-1339-5643-A29C-05FEBACB2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9D5D56-E005-2249-88CF-19E8EC085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0E2E90-CA25-E14D-8ACE-4998203CB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B01C-D8F0-C142-9E79-A4463F583FFA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1C5E6-7A8B-B54A-9DC5-E48E62B4F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DBD63-7B52-0440-B259-76A53ECC2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4202-0BF6-6B4E-A453-D6CA0682E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4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68D64-40BC-CC42-A48C-060609AE9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AB27F9-C2B0-8D4D-8199-C00786A5CD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C3F557-F2B1-4240-BE85-34BD80BCB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9FBA93-6583-2C42-A4E3-8344EC6A1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B01C-D8F0-C142-9E79-A4463F583FFA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53B76-DC8B-6849-BC9B-0722E1A1D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4BBAB-E9A8-7841-B373-4B6B57D92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4202-0BF6-6B4E-A453-D6CA0682E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8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E490BF-99FC-104A-BCA1-89F7C5865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B19AF-AC0F-9B48-906F-8C2E3CA7C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A9C3D-D5AC-CD40-A003-4774E7366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EB01C-D8F0-C142-9E79-A4463F583FFA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D1716-60F2-AE44-BE04-EB696E793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EA2C5-00CE-0248-B2EC-5CD64D6B3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A4202-0BF6-6B4E-A453-D6CA0682E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1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F51669-F5BE-1045-8B77-7AB895F62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455D056-BA39-4DA1-96F5-A7670C9F9A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9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259"/>
    </mc:Choice>
    <mc:Fallback xmlns="">
      <p:transition spd="slow" advTm="2342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Taylor, Caroline</dc:creator>
  <cp:lastModifiedBy>Nadia Khalid</cp:lastModifiedBy>
  <cp:revision>2</cp:revision>
  <dcterms:created xsi:type="dcterms:W3CDTF">2021-04-29T18:55:38Z</dcterms:created>
  <dcterms:modified xsi:type="dcterms:W3CDTF">2021-05-13T17:29:13Z</dcterms:modified>
</cp:coreProperties>
</file>