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BC9BD-F8CC-4887-B3B0-FFE218E4ED0C}" type="datetimeFigureOut">
              <a:rPr lang="en-US" smtClean="0"/>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2300D-B975-4A22-BD6C-D18F6B1783B2}" type="slidenum">
              <a:rPr lang="en-US" smtClean="0"/>
              <a:t>‹#›</a:t>
            </a:fld>
            <a:endParaRPr lang="en-US"/>
          </a:p>
        </p:txBody>
      </p:sp>
    </p:spTree>
    <p:extLst>
      <p:ext uri="{BB962C8B-B14F-4D97-AF65-F5344CB8AC3E}">
        <p14:creationId xmlns:p14="http://schemas.microsoft.com/office/powerpoint/2010/main" val="425426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A9067-11DD-5A4F-B238-F8A71B27D607}" type="slidenum">
              <a:rPr lang="en-US" smtClean="0"/>
              <a:t>1</a:t>
            </a:fld>
            <a:endParaRPr lang="en-US"/>
          </a:p>
        </p:txBody>
      </p:sp>
    </p:spTree>
    <p:extLst>
      <p:ext uri="{BB962C8B-B14F-4D97-AF65-F5344CB8AC3E}">
        <p14:creationId xmlns:p14="http://schemas.microsoft.com/office/powerpoint/2010/main" val="33001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7984A-D5AF-47B7-AE59-C14B792D88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DF5EAF-AE59-44B7-ADAC-756D4F7718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3772E6-7FB1-4331-9C6B-89CFB8AB3761}"/>
              </a:ext>
            </a:extLst>
          </p:cNvPr>
          <p:cNvSpPr>
            <a:spLocks noGrp="1"/>
          </p:cNvSpPr>
          <p:nvPr>
            <p:ph type="dt" sz="half" idx="10"/>
          </p:nvPr>
        </p:nvSpPr>
        <p:spPr/>
        <p:txBody>
          <a:bodyPr/>
          <a:lstStyle/>
          <a:p>
            <a:fld id="{6D05E413-8F74-4096-AA07-8C7E5A81F542}" type="datetimeFigureOut">
              <a:rPr lang="en-US" smtClean="0"/>
              <a:t>10/19/2020</a:t>
            </a:fld>
            <a:endParaRPr lang="en-US"/>
          </a:p>
        </p:txBody>
      </p:sp>
      <p:sp>
        <p:nvSpPr>
          <p:cNvPr id="5" name="Footer Placeholder 4">
            <a:extLst>
              <a:ext uri="{FF2B5EF4-FFF2-40B4-BE49-F238E27FC236}">
                <a16:creationId xmlns:a16="http://schemas.microsoft.com/office/drawing/2014/main" id="{A48DB88E-557D-49AB-BD03-14402E8F42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9F99B-2ECD-4751-B150-9EE175B0AFDF}"/>
              </a:ext>
            </a:extLst>
          </p:cNvPr>
          <p:cNvSpPr>
            <a:spLocks noGrp="1"/>
          </p:cNvSpPr>
          <p:nvPr>
            <p:ph type="sldNum" sz="quarter" idx="12"/>
          </p:nvPr>
        </p:nvSpPr>
        <p:spPr/>
        <p:txBody>
          <a:bodyPr/>
          <a:lstStyle/>
          <a:p>
            <a:fld id="{9C98CFFC-60F8-4417-90ED-439BB2B181BB}" type="slidenum">
              <a:rPr lang="en-US" smtClean="0"/>
              <a:t>‹#›</a:t>
            </a:fld>
            <a:endParaRPr lang="en-US"/>
          </a:p>
        </p:txBody>
      </p:sp>
    </p:spTree>
    <p:extLst>
      <p:ext uri="{BB962C8B-B14F-4D97-AF65-F5344CB8AC3E}">
        <p14:creationId xmlns:p14="http://schemas.microsoft.com/office/powerpoint/2010/main" val="175214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0535-EE9C-42C4-9CCF-1BBCAB500D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22BCEF-1E92-4FCB-BEFD-B9D175B53E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DCB1B-D8D5-4D6D-A66E-976763BA1ADB}"/>
              </a:ext>
            </a:extLst>
          </p:cNvPr>
          <p:cNvSpPr>
            <a:spLocks noGrp="1"/>
          </p:cNvSpPr>
          <p:nvPr>
            <p:ph type="dt" sz="half" idx="10"/>
          </p:nvPr>
        </p:nvSpPr>
        <p:spPr/>
        <p:txBody>
          <a:bodyPr/>
          <a:lstStyle/>
          <a:p>
            <a:fld id="{6D05E413-8F74-4096-AA07-8C7E5A81F542}" type="datetimeFigureOut">
              <a:rPr lang="en-US" smtClean="0"/>
              <a:t>10/19/2020</a:t>
            </a:fld>
            <a:endParaRPr lang="en-US"/>
          </a:p>
        </p:txBody>
      </p:sp>
      <p:sp>
        <p:nvSpPr>
          <p:cNvPr id="5" name="Footer Placeholder 4">
            <a:extLst>
              <a:ext uri="{FF2B5EF4-FFF2-40B4-BE49-F238E27FC236}">
                <a16:creationId xmlns:a16="http://schemas.microsoft.com/office/drawing/2014/main" id="{C977CA97-B72E-4021-A353-A3809F435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E1FBE5-6712-49B1-8BB1-F8CC2D84083F}"/>
              </a:ext>
            </a:extLst>
          </p:cNvPr>
          <p:cNvSpPr>
            <a:spLocks noGrp="1"/>
          </p:cNvSpPr>
          <p:nvPr>
            <p:ph type="sldNum" sz="quarter" idx="12"/>
          </p:nvPr>
        </p:nvSpPr>
        <p:spPr/>
        <p:txBody>
          <a:bodyPr/>
          <a:lstStyle/>
          <a:p>
            <a:fld id="{9C98CFFC-60F8-4417-90ED-439BB2B181BB}" type="slidenum">
              <a:rPr lang="en-US" smtClean="0"/>
              <a:t>‹#›</a:t>
            </a:fld>
            <a:endParaRPr lang="en-US"/>
          </a:p>
        </p:txBody>
      </p:sp>
    </p:spTree>
    <p:extLst>
      <p:ext uri="{BB962C8B-B14F-4D97-AF65-F5344CB8AC3E}">
        <p14:creationId xmlns:p14="http://schemas.microsoft.com/office/powerpoint/2010/main" val="197356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F12CE1-458C-4523-9657-C50757E591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069CED-0592-4F06-BCC4-2B0204F1A3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7369A-3F93-4323-9A1E-C77FDCB41B91}"/>
              </a:ext>
            </a:extLst>
          </p:cNvPr>
          <p:cNvSpPr>
            <a:spLocks noGrp="1"/>
          </p:cNvSpPr>
          <p:nvPr>
            <p:ph type="dt" sz="half" idx="10"/>
          </p:nvPr>
        </p:nvSpPr>
        <p:spPr/>
        <p:txBody>
          <a:bodyPr/>
          <a:lstStyle/>
          <a:p>
            <a:fld id="{6D05E413-8F74-4096-AA07-8C7E5A81F542}" type="datetimeFigureOut">
              <a:rPr lang="en-US" smtClean="0"/>
              <a:t>10/19/2020</a:t>
            </a:fld>
            <a:endParaRPr lang="en-US"/>
          </a:p>
        </p:txBody>
      </p:sp>
      <p:sp>
        <p:nvSpPr>
          <p:cNvPr id="5" name="Footer Placeholder 4">
            <a:extLst>
              <a:ext uri="{FF2B5EF4-FFF2-40B4-BE49-F238E27FC236}">
                <a16:creationId xmlns:a16="http://schemas.microsoft.com/office/drawing/2014/main" id="{3F67A98D-D297-4DEF-86BB-8F92DBF9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CC2AC5-7D0D-48A5-841C-3BEADA9413ED}"/>
              </a:ext>
            </a:extLst>
          </p:cNvPr>
          <p:cNvSpPr>
            <a:spLocks noGrp="1"/>
          </p:cNvSpPr>
          <p:nvPr>
            <p:ph type="sldNum" sz="quarter" idx="12"/>
          </p:nvPr>
        </p:nvSpPr>
        <p:spPr/>
        <p:txBody>
          <a:bodyPr/>
          <a:lstStyle/>
          <a:p>
            <a:fld id="{9C98CFFC-60F8-4417-90ED-439BB2B181BB}" type="slidenum">
              <a:rPr lang="en-US" smtClean="0"/>
              <a:t>‹#›</a:t>
            </a:fld>
            <a:endParaRPr lang="en-US"/>
          </a:p>
        </p:txBody>
      </p:sp>
    </p:spTree>
    <p:extLst>
      <p:ext uri="{BB962C8B-B14F-4D97-AF65-F5344CB8AC3E}">
        <p14:creationId xmlns:p14="http://schemas.microsoft.com/office/powerpoint/2010/main" val="401677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120AE-94A7-4C9A-98BB-2ADBB62DC1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673AE-8C81-4FBF-A87C-06230A042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0DB5A-B341-42AB-8F48-FBC4AF699EFF}"/>
              </a:ext>
            </a:extLst>
          </p:cNvPr>
          <p:cNvSpPr>
            <a:spLocks noGrp="1"/>
          </p:cNvSpPr>
          <p:nvPr>
            <p:ph type="dt" sz="half" idx="10"/>
          </p:nvPr>
        </p:nvSpPr>
        <p:spPr/>
        <p:txBody>
          <a:bodyPr/>
          <a:lstStyle/>
          <a:p>
            <a:fld id="{6D05E413-8F74-4096-AA07-8C7E5A81F542}" type="datetimeFigureOut">
              <a:rPr lang="en-US" smtClean="0"/>
              <a:t>10/19/2020</a:t>
            </a:fld>
            <a:endParaRPr lang="en-US"/>
          </a:p>
        </p:txBody>
      </p:sp>
      <p:sp>
        <p:nvSpPr>
          <p:cNvPr id="5" name="Footer Placeholder 4">
            <a:extLst>
              <a:ext uri="{FF2B5EF4-FFF2-40B4-BE49-F238E27FC236}">
                <a16:creationId xmlns:a16="http://schemas.microsoft.com/office/drawing/2014/main" id="{D7B153BB-C198-4F5F-BE15-1C2E46950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462C2-D8A4-430F-A2DF-C6D22A28EC54}"/>
              </a:ext>
            </a:extLst>
          </p:cNvPr>
          <p:cNvSpPr>
            <a:spLocks noGrp="1"/>
          </p:cNvSpPr>
          <p:nvPr>
            <p:ph type="sldNum" sz="quarter" idx="12"/>
          </p:nvPr>
        </p:nvSpPr>
        <p:spPr/>
        <p:txBody>
          <a:bodyPr/>
          <a:lstStyle/>
          <a:p>
            <a:fld id="{9C98CFFC-60F8-4417-90ED-439BB2B181BB}" type="slidenum">
              <a:rPr lang="en-US" smtClean="0"/>
              <a:t>‹#›</a:t>
            </a:fld>
            <a:endParaRPr lang="en-US"/>
          </a:p>
        </p:txBody>
      </p:sp>
    </p:spTree>
    <p:extLst>
      <p:ext uri="{BB962C8B-B14F-4D97-AF65-F5344CB8AC3E}">
        <p14:creationId xmlns:p14="http://schemas.microsoft.com/office/powerpoint/2010/main" val="74655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5092-8BF0-41B4-A1AA-B11FE05398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D4E870-BD26-4935-90DC-ACE0AA9A92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D6CC20-1AE0-4ADF-B09F-3319E1796D03}"/>
              </a:ext>
            </a:extLst>
          </p:cNvPr>
          <p:cNvSpPr>
            <a:spLocks noGrp="1"/>
          </p:cNvSpPr>
          <p:nvPr>
            <p:ph type="dt" sz="half" idx="10"/>
          </p:nvPr>
        </p:nvSpPr>
        <p:spPr/>
        <p:txBody>
          <a:bodyPr/>
          <a:lstStyle/>
          <a:p>
            <a:fld id="{6D05E413-8F74-4096-AA07-8C7E5A81F542}" type="datetimeFigureOut">
              <a:rPr lang="en-US" smtClean="0"/>
              <a:t>10/19/2020</a:t>
            </a:fld>
            <a:endParaRPr lang="en-US"/>
          </a:p>
        </p:txBody>
      </p:sp>
      <p:sp>
        <p:nvSpPr>
          <p:cNvPr id="5" name="Footer Placeholder 4">
            <a:extLst>
              <a:ext uri="{FF2B5EF4-FFF2-40B4-BE49-F238E27FC236}">
                <a16:creationId xmlns:a16="http://schemas.microsoft.com/office/drawing/2014/main" id="{D132FFC8-5DE7-4AF9-ABCF-1258742FE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2D0C5-2F67-44EF-B78D-95A8280198D6}"/>
              </a:ext>
            </a:extLst>
          </p:cNvPr>
          <p:cNvSpPr>
            <a:spLocks noGrp="1"/>
          </p:cNvSpPr>
          <p:nvPr>
            <p:ph type="sldNum" sz="quarter" idx="12"/>
          </p:nvPr>
        </p:nvSpPr>
        <p:spPr/>
        <p:txBody>
          <a:bodyPr/>
          <a:lstStyle/>
          <a:p>
            <a:fld id="{9C98CFFC-60F8-4417-90ED-439BB2B181BB}" type="slidenum">
              <a:rPr lang="en-US" smtClean="0"/>
              <a:t>‹#›</a:t>
            </a:fld>
            <a:endParaRPr lang="en-US"/>
          </a:p>
        </p:txBody>
      </p:sp>
    </p:spTree>
    <p:extLst>
      <p:ext uri="{BB962C8B-B14F-4D97-AF65-F5344CB8AC3E}">
        <p14:creationId xmlns:p14="http://schemas.microsoft.com/office/powerpoint/2010/main" val="163521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47192-768D-42E1-8916-575967FC3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DD163C-3F53-4D67-B3E9-AA634B72B4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92BF24-3258-4680-A796-77604286D3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342E3-437E-40AE-9A10-E85E38F808C1}"/>
              </a:ext>
            </a:extLst>
          </p:cNvPr>
          <p:cNvSpPr>
            <a:spLocks noGrp="1"/>
          </p:cNvSpPr>
          <p:nvPr>
            <p:ph type="dt" sz="half" idx="10"/>
          </p:nvPr>
        </p:nvSpPr>
        <p:spPr/>
        <p:txBody>
          <a:bodyPr/>
          <a:lstStyle/>
          <a:p>
            <a:fld id="{6D05E413-8F74-4096-AA07-8C7E5A81F542}" type="datetimeFigureOut">
              <a:rPr lang="en-US" smtClean="0"/>
              <a:t>10/19/2020</a:t>
            </a:fld>
            <a:endParaRPr lang="en-US"/>
          </a:p>
        </p:txBody>
      </p:sp>
      <p:sp>
        <p:nvSpPr>
          <p:cNvPr id="6" name="Footer Placeholder 5">
            <a:extLst>
              <a:ext uri="{FF2B5EF4-FFF2-40B4-BE49-F238E27FC236}">
                <a16:creationId xmlns:a16="http://schemas.microsoft.com/office/drawing/2014/main" id="{143855C2-9B6B-4136-AF7D-D6BE85A50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8DEAF-3973-4780-9E2D-57E0A3E374FD}"/>
              </a:ext>
            </a:extLst>
          </p:cNvPr>
          <p:cNvSpPr>
            <a:spLocks noGrp="1"/>
          </p:cNvSpPr>
          <p:nvPr>
            <p:ph type="sldNum" sz="quarter" idx="12"/>
          </p:nvPr>
        </p:nvSpPr>
        <p:spPr/>
        <p:txBody>
          <a:bodyPr/>
          <a:lstStyle/>
          <a:p>
            <a:fld id="{9C98CFFC-60F8-4417-90ED-439BB2B181BB}" type="slidenum">
              <a:rPr lang="en-US" smtClean="0"/>
              <a:t>‹#›</a:t>
            </a:fld>
            <a:endParaRPr lang="en-US"/>
          </a:p>
        </p:txBody>
      </p:sp>
    </p:spTree>
    <p:extLst>
      <p:ext uri="{BB962C8B-B14F-4D97-AF65-F5344CB8AC3E}">
        <p14:creationId xmlns:p14="http://schemas.microsoft.com/office/powerpoint/2010/main" val="138604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82B67-D985-4B37-8C1B-E141CD0A8D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075458-240C-4FB1-AF7B-730885C73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1B1EAA-01F3-429F-A109-2109F1C986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7D7E12-0C3B-48B0-904B-3D650B7A7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44D3C0-B2E8-4E26-8198-CD1E3F5510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D3BF70-0BF8-4FBE-86F1-FF91B34BF7CC}"/>
              </a:ext>
            </a:extLst>
          </p:cNvPr>
          <p:cNvSpPr>
            <a:spLocks noGrp="1"/>
          </p:cNvSpPr>
          <p:nvPr>
            <p:ph type="dt" sz="half" idx="10"/>
          </p:nvPr>
        </p:nvSpPr>
        <p:spPr/>
        <p:txBody>
          <a:bodyPr/>
          <a:lstStyle/>
          <a:p>
            <a:fld id="{6D05E413-8F74-4096-AA07-8C7E5A81F542}" type="datetimeFigureOut">
              <a:rPr lang="en-US" smtClean="0"/>
              <a:t>10/19/2020</a:t>
            </a:fld>
            <a:endParaRPr lang="en-US"/>
          </a:p>
        </p:txBody>
      </p:sp>
      <p:sp>
        <p:nvSpPr>
          <p:cNvPr id="8" name="Footer Placeholder 7">
            <a:extLst>
              <a:ext uri="{FF2B5EF4-FFF2-40B4-BE49-F238E27FC236}">
                <a16:creationId xmlns:a16="http://schemas.microsoft.com/office/drawing/2014/main" id="{6EFF7EA4-15E6-4A73-9769-037407E39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06F6FB-E154-4E03-8CEF-C7DFB28FD424}"/>
              </a:ext>
            </a:extLst>
          </p:cNvPr>
          <p:cNvSpPr>
            <a:spLocks noGrp="1"/>
          </p:cNvSpPr>
          <p:nvPr>
            <p:ph type="sldNum" sz="quarter" idx="12"/>
          </p:nvPr>
        </p:nvSpPr>
        <p:spPr/>
        <p:txBody>
          <a:bodyPr/>
          <a:lstStyle/>
          <a:p>
            <a:fld id="{9C98CFFC-60F8-4417-90ED-439BB2B181BB}" type="slidenum">
              <a:rPr lang="en-US" smtClean="0"/>
              <a:t>‹#›</a:t>
            </a:fld>
            <a:endParaRPr lang="en-US"/>
          </a:p>
        </p:txBody>
      </p:sp>
    </p:spTree>
    <p:extLst>
      <p:ext uri="{BB962C8B-B14F-4D97-AF65-F5344CB8AC3E}">
        <p14:creationId xmlns:p14="http://schemas.microsoft.com/office/powerpoint/2010/main" val="78613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2902E-7493-4B0C-81D1-FBFBBA00EF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269405-EEB5-47E1-A65D-53CB88129BCA}"/>
              </a:ext>
            </a:extLst>
          </p:cNvPr>
          <p:cNvSpPr>
            <a:spLocks noGrp="1"/>
          </p:cNvSpPr>
          <p:nvPr>
            <p:ph type="dt" sz="half" idx="10"/>
          </p:nvPr>
        </p:nvSpPr>
        <p:spPr/>
        <p:txBody>
          <a:bodyPr/>
          <a:lstStyle/>
          <a:p>
            <a:fld id="{6D05E413-8F74-4096-AA07-8C7E5A81F542}" type="datetimeFigureOut">
              <a:rPr lang="en-US" smtClean="0"/>
              <a:t>10/19/2020</a:t>
            </a:fld>
            <a:endParaRPr lang="en-US"/>
          </a:p>
        </p:txBody>
      </p:sp>
      <p:sp>
        <p:nvSpPr>
          <p:cNvPr id="4" name="Footer Placeholder 3">
            <a:extLst>
              <a:ext uri="{FF2B5EF4-FFF2-40B4-BE49-F238E27FC236}">
                <a16:creationId xmlns:a16="http://schemas.microsoft.com/office/drawing/2014/main" id="{CC798941-1EDE-43EC-B14A-83A17EC77E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94E218-4835-4F8C-B5F4-4B3CF4E87BB9}"/>
              </a:ext>
            </a:extLst>
          </p:cNvPr>
          <p:cNvSpPr>
            <a:spLocks noGrp="1"/>
          </p:cNvSpPr>
          <p:nvPr>
            <p:ph type="sldNum" sz="quarter" idx="12"/>
          </p:nvPr>
        </p:nvSpPr>
        <p:spPr/>
        <p:txBody>
          <a:bodyPr/>
          <a:lstStyle/>
          <a:p>
            <a:fld id="{9C98CFFC-60F8-4417-90ED-439BB2B181BB}" type="slidenum">
              <a:rPr lang="en-US" smtClean="0"/>
              <a:t>‹#›</a:t>
            </a:fld>
            <a:endParaRPr lang="en-US"/>
          </a:p>
        </p:txBody>
      </p:sp>
    </p:spTree>
    <p:extLst>
      <p:ext uri="{BB962C8B-B14F-4D97-AF65-F5344CB8AC3E}">
        <p14:creationId xmlns:p14="http://schemas.microsoft.com/office/powerpoint/2010/main" val="141141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EC3E6-9F61-4A2C-BA2C-9EF117DFD7FD}"/>
              </a:ext>
            </a:extLst>
          </p:cNvPr>
          <p:cNvSpPr>
            <a:spLocks noGrp="1"/>
          </p:cNvSpPr>
          <p:nvPr>
            <p:ph type="dt" sz="half" idx="10"/>
          </p:nvPr>
        </p:nvSpPr>
        <p:spPr/>
        <p:txBody>
          <a:bodyPr/>
          <a:lstStyle/>
          <a:p>
            <a:fld id="{6D05E413-8F74-4096-AA07-8C7E5A81F542}" type="datetimeFigureOut">
              <a:rPr lang="en-US" smtClean="0"/>
              <a:t>10/19/2020</a:t>
            </a:fld>
            <a:endParaRPr lang="en-US"/>
          </a:p>
        </p:txBody>
      </p:sp>
      <p:sp>
        <p:nvSpPr>
          <p:cNvPr id="3" name="Footer Placeholder 2">
            <a:extLst>
              <a:ext uri="{FF2B5EF4-FFF2-40B4-BE49-F238E27FC236}">
                <a16:creationId xmlns:a16="http://schemas.microsoft.com/office/drawing/2014/main" id="{B1462DCE-A976-41C9-B47D-3CBA3BADD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711F6-11A4-455E-9D1F-D6BFA777A8DC}"/>
              </a:ext>
            </a:extLst>
          </p:cNvPr>
          <p:cNvSpPr>
            <a:spLocks noGrp="1"/>
          </p:cNvSpPr>
          <p:nvPr>
            <p:ph type="sldNum" sz="quarter" idx="12"/>
          </p:nvPr>
        </p:nvSpPr>
        <p:spPr/>
        <p:txBody>
          <a:bodyPr/>
          <a:lstStyle/>
          <a:p>
            <a:fld id="{9C98CFFC-60F8-4417-90ED-439BB2B181BB}" type="slidenum">
              <a:rPr lang="en-US" smtClean="0"/>
              <a:t>‹#›</a:t>
            </a:fld>
            <a:endParaRPr lang="en-US"/>
          </a:p>
        </p:txBody>
      </p:sp>
    </p:spTree>
    <p:extLst>
      <p:ext uri="{BB962C8B-B14F-4D97-AF65-F5344CB8AC3E}">
        <p14:creationId xmlns:p14="http://schemas.microsoft.com/office/powerpoint/2010/main" val="315170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01E4-9EE6-4D0E-8A96-7F1BA88D4D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2C25ED-431E-4486-B092-5C79A4457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3EC4BA-DFDE-4A1D-AAB6-F63F994244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DF8D16-601A-4EB3-ACBE-A9EE4572BC07}"/>
              </a:ext>
            </a:extLst>
          </p:cNvPr>
          <p:cNvSpPr>
            <a:spLocks noGrp="1"/>
          </p:cNvSpPr>
          <p:nvPr>
            <p:ph type="dt" sz="half" idx="10"/>
          </p:nvPr>
        </p:nvSpPr>
        <p:spPr/>
        <p:txBody>
          <a:bodyPr/>
          <a:lstStyle/>
          <a:p>
            <a:fld id="{6D05E413-8F74-4096-AA07-8C7E5A81F542}" type="datetimeFigureOut">
              <a:rPr lang="en-US" smtClean="0"/>
              <a:t>10/19/2020</a:t>
            </a:fld>
            <a:endParaRPr lang="en-US"/>
          </a:p>
        </p:txBody>
      </p:sp>
      <p:sp>
        <p:nvSpPr>
          <p:cNvPr id="6" name="Footer Placeholder 5">
            <a:extLst>
              <a:ext uri="{FF2B5EF4-FFF2-40B4-BE49-F238E27FC236}">
                <a16:creationId xmlns:a16="http://schemas.microsoft.com/office/drawing/2014/main" id="{216C2DA7-8CBC-4750-8965-F7FA0A0D5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553EE-4F11-4913-93E3-568FB1A94805}"/>
              </a:ext>
            </a:extLst>
          </p:cNvPr>
          <p:cNvSpPr>
            <a:spLocks noGrp="1"/>
          </p:cNvSpPr>
          <p:nvPr>
            <p:ph type="sldNum" sz="quarter" idx="12"/>
          </p:nvPr>
        </p:nvSpPr>
        <p:spPr/>
        <p:txBody>
          <a:bodyPr/>
          <a:lstStyle/>
          <a:p>
            <a:fld id="{9C98CFFC-60F8-4417-90ED-439BB2B181BB}" type="slidenum">
              <a:rPr lang="en-US" smtClean="0"/>
              <a:t>‹#›</a:t>
            </a:fld>
            <a:endParaRPr lang="en-US"/>
          </a:p>
        </p:txBody>
      </p:sp>
    </p:spTree>
    <p:extLst>
      <p:ext uri="{BB962C8B-B14F-4D97-AF65-F5344CB8AC3E}">
        <p14:creationId xmlns:p14="http://schemas.microsoft.com/office/powerpoint/2010/main" val="413512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9F9BD-947C-4D6A-AB60-62D33B03F2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6E539A-D246-46A0-ABE7-4BC6919A5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46F258-18AB-4EC5-8CF3-AA1D9A73E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506E02-1CD6-40D0-86BF-ABBFE1212614}"/>
              </a:ext>
            </a:extLst>
          </p:cNvPr>
          <p:cNvSpPr>
            <a:spLocks noGrp="1"/>
          </p:cNvSpPr>
          <p:nvPr>
            <p:ph type="dt" sz="half" idx="10"/>
          </p:nvPr>
        </p:nvSpPr>
        <p:spPr/>
        <p:txBody>
          <a:bodyPr/>
          <a:lstStyle/>
          <a:p>
            <a:fld id="{6D05E413-8F74-4096-AA07-8C7E5A81F542}" type="datetimeFigureOut">
              <a:rPr lang="en-US" smtClean="0"/>
              <a:t>10/19/2020</a:t>
            </a:fld>
            <a:endParaRPr lang="en-US"/>
          </a:p>
        </p:txBody>
      </p:sp>
      <p:sp>
        <p:nvSpPr>
          <p:cNvPr id="6" name="Footer Placeholder 5">
            <a:extLst>
              <a:ext uri="{FF2B5EF4-FFF2-40B4-BE49-F238E27FC236}">
                <a16:creationId xmlns:a16="http://schemas.microsoft.com/office/drawing/2014/main" id="{57F1B78A-AEBD-4817-8873-94115C036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E3E49-A9B0-4AD1-B2E9-5BACBA694086}"/>
              </a:ext>
            </a:extLst>
          </p:cNvPr>
          <p:cNvSpPr>
            <a:spLocks noGrp="1"/>
          </p:cNvSpPr>
          <p:nvPr>
            <p:ph type="sldNum" sz="quarter" idx="12"/>
          </p:nvPr>
        </p:nvSpPr>
        <p:spPr/>
        <p:txBody>
          <a:bodyPr/>
          <a:lstStyle/>
          <a:p>
            <a:fld id="{9C98CFFC-60F8-4417-90ED-439BB2B181BB}" type="slidenum">
              <a:rPr lang="en-US" smtClean="0"/>
              <a:t>‹#›</a:t>
            </a:fld>
            <a:endParaRPr lang="en-US"/>
          </a:p>
        </p:txBody>
      </p:sp>
    </p:spTree>
    <p:extLst>
      <p:ext uri="{BB962C8B-B14F-4D97-AF65-F5344CB8AC3E}">
        <p14:creationId xmlns:p14="http://schemas.microsoft.com/office/powerpoint/2010/main" val="409932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FB236-6629-48E2-9BB7-D31BBA725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D1E350-B983-4ED4-8F83-000A7FE79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A2CB2-0106-44A3-A32F-2F2AD820A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5E413-8F74-4096-AA07-8C7E5A81F542}" type="datetimeFigureOut">
              <a:rPr lang="en-US" smtClean="0"/>
              <a:t>10/19/2020</a:t>
            </a:fld>
            <a:endParaRPr lang="en-US"/>
          </a:p>
        </p:txBody>
      </p:sp>
      <p:sp>
        <p:nvSpPr>
          <p:cNvPr id="5" name="Footer Placeholder 4">
            <a:extLst>
              <a:ext uri="{FF2B5EF4-FFF2-40B4-BE49-F238E27FC236}">
                <a16:creationId xmlns:a16="http://schemas.microsoft.com/office/drawing/2014/main" id="{7D3026E3-B2D2-4A16-AF63-947DCBCF4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6D3A15-2CFD-4229-A7FE-64F1E0510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8CFFC-60F8-4417-90ED-439BB2B181BB}" type="slidenum">
              <a:rPr lang="en-US" smtClean="0"/>
              <a:t>‹#›</a:t>
            </a:fld>
            <a:endParaRPr lang="en-US"/>
          </a:p>
        </p:txBody>
      </p:sp>
    </p:spTree>
    <p:extLst>
      <p:ext uri="{BB962C8B-B14F-4D97-AF65-F5344CB8AC3E}">
        <p14:creationId xmlns:p14="http://schemas.microsoft.com/office/powerpoint/2010/main" val="3023588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490132D1-4961-8E4D-9C91-7C756F857531}"/>
              </a:ext>
            </a:extLst>
          </p:cNvPr>
          <p:cNvSpPr>
            <a:spLocks noChangeArrowheads="1"/>
          </p:cNvSpPr>
          <p:nvPr/>
        </p:nvSpPr>
        <p:spPr bwMode="auto">
          <a:xfrm>
            <a:off x="0" y="1"/>
            <a:ext cx="12192000" cy="1500366"/>
          </a:xfrm>
          <a:prstGeom prst="rect">
            <a:avLst/>
          </a:prstGeom>
          <a:solidFill>
            <a:schemeClr val="accent5"/>
          </a:solidFill>
          <a:ln w="9525" algn="ctr">
            <a:noFill/>
            <a:round/>
            <a:headEnd/>
            <a:tailEnd/>
          </a:ln>
        </p:spPr>
        <p:txBody>
          <a:bodyPr/>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endParaRPr lang="en-US" altLang="en-US" dirty="0"/>
          </a:p>
        </p:txBody>
      </p:sp>
      <p:sp>
        <p:nvSpPr>
          <p:cNvPr id="29" name="Text Box 121">
            <a:extLst>
              <a:ext uri="{FF2B5EF4-FFF2-40B4-BE49-F238E27FC236}">
                <a16:creationId xmlns:a16="http://schemas.microsoft.com/office/drawing/2014/main" id="{C591A454-1053-5244-BD0E-C7113067DCCE}"/>
              </a:ext>
            </a:extLst>
          </p:cNvPr>
          <p:cNvSpPr txBox="1">
            <a:spLocks noChangeArrowheads="1"/>
          </p:cNvSpPr>
          <p:nvPr/>
        </p:nvSpPr>
        <p:spPr bwMode="auto">
          <a:xfrm>
            <a:off x="215754" y="2083443"/>
            <a:ext cx="1798785" cy="630942"/>
          </a:xfrm>
          <a:prstGeom prst="rect">
            <a:avLst/>
          </a:prstGeom>
          <a:solidFill>
            <a:schemeClr val="bg1"/>
          </a:solidFill>
          <a:ln>
            <a:noFill/>
          </a:ln>
          <a:extLst>
            <a:ext uri="{91240B29-F687-4F45-9708-019B960494DF}">
              <a14:hiddenLine xmlns:a14="http://schemas.microsoft.com/office/drawing/2010/main" w="19050">
                <a:solidFill>
                  <a:srgbClr val="000000"/>
                </a:solidFill>
                <a:prstDash val="dash"/>
                <a:miter lim="800000"/>
                <a:headEnd/>
                <a:tailEnd/>
              </a14:hiddenLine>
            </a:ext>
          </a:extLst>
        </p:spPr>
        <p:txBody>
          <a:bodyPr wrap="square" lIns="228600" tIns="228600" rIns="228600" bIns="22860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endParaRPr lang="en-US" altLang="en-US" sz="1100" dirty="0"/>
          </a:p>
        </p:txBody>
      </p:sp>
      <p:sp>
        <p:nvSpPr>
          <p:cNvPr id="30" name="Text Box 122">
            <a:extLst>
              <a:ext uri="{FF2B5EF4-FFF2-40B4-BE49-F238E27FC236}">
                <a16:creationId xmlns:a16="http://schemas.microsoft.com/office/drawing/2014/main" id="{3F3A7AA7-03A4-A74A-A3E3-EA7D531DF84F}"/>
              </a:ext>
            </a:extLst>
          </p:cNvPr>
          <p:cNvSpPr txBox="1">
            <a:spLocks noChangeArrowheads="1"/>
          </p:cNvSpPr>
          <p:nvPr/>
        </p:nvSpPr>
        <p:spPr bwMode="auto">
          <a:xfrm>
            <a:off x="0" y="30687"/>
            <a:ext cx="12192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spcAft>
                <a:spcPts val="600"/>
              </a:spcAft>
            </a:pPr>
            <a:r>
              <a:rPr lang="en-US" altLang="en-US" sz="2000" b="1" dirty="0">
                <a:latin typeface="Myriad Pro" panose="020B0503030403020204" pitchFamily="34" charset="0"/>
                <a:cs typeface="Arial" panose="020B0604020202020204" pitchFamily="34" charset="0"/>
              </a:rPr>
              <a:t>Learning Healthcare: Managing the Partnerships, Pathways, and Projects in Pragmatic Trials </a:t>
            </a:r>
          </a:p>
          <a:p>
            <a:pPr algn="ctr" eaLnBrk="1" hangingPunct="1">
              <a:spcAft>
                <a:spcPts val="600"/>
              </a:spcAft>
            </a:pPr>
            <a:r>
              <a:rPr lang="en-US" altLang="en-US" sz="1100" b="1" dirty="0">
                <a:solidFill>
                  <a:schemeClr val="bg1"/>
                </a:solidFill>
                <a:latin typeface="Myriad Pro" panose="020B0503030403020204" pitchFamily="34" charset="0"/>
                <a:cs typeface="Arial" panose="020B0604020202020204" pitchFamily="34" charset="0"/>
              </a:rPr>
              <a:t>Cheryl Gatto, PhD</a:t>
            </a:r>
            <a:r>
              <a:rPr lang="en-US" altLang="en-US" sz="1100" b="1" baseline="30000" dirty="0">
                <a:solidFill>
                  <a:schemeClr val="bg1"/>
                </a:solidFill>
                <a:latin typeface="Myriad Pro" panose="020B0503030403020204" pitchFamily="34" charset="0"/>
                <a:cs typeface="Arial" panose="020B0604020202020204" pitchFamily="34" charset="0"/>
              </a:rPr>
              <a:t>1</a:t>
            </a:r>
            <a:r>
              <a:rPr lang="en-US" altLang="en-US" sz="1100" b="1" dirty="0">
                <a:solidFill>
                  <a:schemeClr val="bg1"/>
                </a:solidFill>
                <a:latin typeface="Myriad Pro" panose="020B0503030403020204" pitchFamily="34" charset="0"/>
                <a:cs typeface="Arial" panose="020B0604020202020204" pitchFamily="34" charset="0"/>
              </a:rPr>
              <a:t>, Mary Lynn Dear, PhD</a:t>
            </a:r>
            <a:r>
              <a:rPr lang="en-US" altLang="en-US" sz="1100" b="1" baseline="30000" dirty="0">
                <a:solidFill>
                  <a:schemeClr val="bg1"/>
                </a:solidFill>
                <a:latin typeface="Myriad Pro" panose="020B0503030403020204" pitchFamily="34" charset="0"/>
                <a:cs typeface="Arial" panose="020B0604020202020204" pitchFamily="34" charset="0"/>
              </a:rPr>
              <a:t>1</a:t>
            </a:r>
            <a:r>
              <a:rPr lang="en-US" altLang="en-US" sz="1100" b="1" dirty="0">
                <a:solidFill>
                  <a:schemeClr val="bg1"/>
                </a:solidFill>
                <a:latin typeface="Myriad Pro" panose="020B0503030403020204" pitchFamily="34" charset="0"/>
                <a:cs typeface="Arial" panose="020B0604020202020204" pitchFamily="34" charset="0"/>
              </a:rPr>
              <a:t>, Reagan Buie, MHA</a:t>
            </a:r>
            <a:r>
              <a:rPr lang="en-US" altLang="en-US" sz="1100" b="1" baseline="30000" dirty="0">
                <a:solidFill>
                  <a:schemeClr val="bg1"/>
                </a:solidFill>
                <a:latin typeface="Myriad Pro" panose="020B0503030403020204" pitchFamily="34" charset="0"/>
                <a:cs typeface="Arial" panose="020B0604020202020204" pitchFamily="34" charset="0"/>
              </a:rPr>
              <a:t>1</a:t>
            </a:r>
            <a:r>
              <a:rPr lang="en-US" altLang="en-US" sz="1100" b="1" dirty="0">
                <a:solidFill>
                  <a:schemeClr val="bg1"/>
                </a:solidFill>
                <a:latin typeface="Myriad Pro" panose="020B0503030403020204" pitchFamily="34" charset="0"/>
                <a:cs typeface="Arial" panose="020B0604020202020204" pitchFamily="34" charset="0"/>
              </a:rPr>
              <a:t>, Estefania Gibson</a:t>
            </a:r>
            <a:r>
              <a:rPr lang="en-US" altLang="en-US" sz="1100" b="1" baseline="30000" dirty="0">
                <a:solidFill>
                  <a:schemeClr val="bg1"/>
                </a:solidFill>
                <a:latin typeface="Myriad Pro" panose="020B0503030403020204" pitchFamily="34" charset="0"/>
                <a:cs typeface="Arial" panose="020B0604020202020204" pitchFamily="34" charset="0"/>
              </a:rPr>
              <a:t>1</a:t>
            </a:r>
            <a:r>
              <a:rPr lang="en-US" altLang="en-US" sz="1100" b="1" dirty="0">
                <a:solidFill>
                  <a:schemeClr val="bg1"/>
                </a:solidFill>
                <a:latin typeface="Myriad Pro" panose="020B0503030403020204" pitchFamily="34" charset="0"/>
                <a:cs typeface="Arial" panose="020B0604020202020204" pitchFamily="34" charset="0"/>
              </a:rPr>
              <a:t>, William Hiser</a:t>
            </a:r>
            <a:r>
              <a:rPr lang="en-US" altLang="en-US" sz="1100" b="1" baseline="30000" dirty="0">
                <a:solidFill>
                  <a:schemeClr val="bg1"/>
                </a:solidFill>
                <a:latin typeface="Myriad Pro" panose="020B0503030403020204" pitchFamily="34" charset="0"/>
                <a:cs typeface="Arial" panose="020B0604020202020204" pitchFamily="34" charset="0"/>
              </a:rPr>
              <a:t>1</a:t>
            </a:r>
            <a:r>
              <a:rPr lang="en-US" altLang="en-US" sz="1100" b="1" dirty="0">
                <a:solidFill>
                  <a:schemeClr val="bg1"/>
                </a:solidFill>
                <a:latin typeface="Myriad Pro" panose="020B0503030403020204" pitchFamily="34" charset="0"/>
                <a:cs typeface="Arial" panose="020B0604020202020204" pitchFamily="34" charset="0"/>
              </a:rPr>
              <a:t>, Todd Rice, MD, MSc</a:t>
            </a:r>
            <a:r>
              <a:rPr lang="en-US" altLang="en-US" sz="1100" b="1" baseline="30000" dirty="0">
                <a:solidFill>
                  <a:schemeClr val="bg1"/>
                </a:solidFill>
                <a:latin typeface="Myriad Pro" panose="020B0503030403020204" pitchFamily="34" charset="0"/>
                <a:cs typeface="Arial" panose="020B0604020202020204" pitchFamily="34" charset="0"/>
              </a:rPr>
              <a:t>2</a:t>
            </a:r>
            <a:r>
              <a:rPr lang="en-US" altLang="en-US" sz="1100" b="1" dirty="0">
                <a:solidFill>
                  <a:schemeClr val="bg1"/>
                </a:solidFill>
                <a:latin typeface="Myriad Pro" panose="020B0503030403020204" pitchFamily="34" charset="0"/>
                <a:cs typeface="Arial" panose="020B0604020202020204" pitchFamily="34" charset="0"/>
              </a:rPr>
              <a:t>, Christopher Lindsell, PhD</a:t>
            </a:r>
            <a:r>
              <a:rPr lang="en-US" altLang="en-US" sz="1100" b="1" baseline="30000" dirty="0">
                <a:solidFill>
                  <a:schemeClr val="bg1"/>
                </a:solidFill>
                <a:latin typeface="Myriad Pro" panose="020B0503030403020204" pitchFamily="34" charset="0"/>
                <a:cs typeface="Arial" panose="020B0604020202020204" pitchFamily="34" charset="0"/>
              </a:rPr>
              <a:t>1,3</a:t>
            </a:r>
            <a:r>
              <a:rPr lang="en-US" altLang="en-US" sz="1100" b="1" dirty="0">
                <a:solidFill>
                  <a:schemeClr val="bg1"/>
                </a:solidFill>
                <a:latin typeface="Myriad Pro" panose="020B0503030403020204" pitchFamily="34" charset="0"/>
                <a:cs typeface="Arial" panose="020B0604020202020204" pitchFamily="34" charset="0"/>
              </a:rPr>
              <a:t>, Jill Pulley, MBA</a:t>
            </a:r>
            <a:r>
              <a:rPr lang="en-US" altLang="en-US" sz="1100" b="1" baseline="30000" dirty="0">
                <a:solidFill>
                  <a:schemeClr val="bg1"/>
                </a:solidFill>
                <a:latin typeface="Myriad Pro" panose="020B0503030403020204" pitchFamily="34" charset="0"/>
                <a:cs typeface="Arial" panose="020B0604020202020204" pitchFamily="34" charset="0"/>
              </a:rPr>
              <a:t>1,2</a:t>
            </a:r>
            <a:r>
              <a:rPr lang="en-US" altLang="en-US" sz="1100" b="1" dirty="0">
                <a:solidFill>
                  <a:schemeClr val="bg1"/>
                </a:solidFill>
                <a:latin typeface="Myriad Pro" panose="020B0503030403020204" pitchFamily="34" charset="0"/>
                <a:cs typeface="Arial" panose="020B0604020202020204" pitchFamily="34" charset="0"/>
              </a:rPr>
              <a:t>, Bob Dittus, MD, MPH</a:t>
            </a:r>
            <a:r>
              <a:rPr lang="en-US" altLang="en-US" sz="1100" b="1" baseline="30000" dirty="0">
                <a:solidFill>
                  <a:schemeClr val="bg1"/>
                </a:solidFill>
                <a:latin typeface="Myriad Pro" panose="020B0503030403020204" pitchFamily="34" charset="0"/>
                <a:cs typeface="Arial" panose="020B0604020202020204" pitchFamily="34" charset="0"/>
              </a:rPr>
              <a:t>4,5 </a:t>
            </a:r>
            <a:r>
              <a:rPr lang="en-US" altLang="en-US" sz="1100" b="1" dirty="0">
                <a:solidFill>
                  <a:schemeClr val="bg1"/>
                </a:solidFill>
                <a:latin typeface="Myriad Pro" panose="020B0503030403020204" pitchFamily="34" charset="0"/>
                <a:cs typeface="Arial" panose="020B0604020202020204" pitchFamily="34" charset="0"/>
              </a:rPr>
              <a:t>and Gordon Bernard, MD</a:t>
            </a:r>
            <a:r>
              <a:rPr lang="en-US" altLang="en-US" sz="1100" b="1" baseline="30000" dirty="0">
                <a:solidFill>
                  <a:schemeClr val="bg1"/>
                </a:solidFill>
                <a:latin typeface="Myriad Pro" panose="020B0503030403020204" pitchFamily="34" charset="0"/>
                <a:cs typeface="Arial" panose="020B0604020202020204" pitchFamily="34" charset="0"/>
              </a:rPr>
              <a:t>1,2  </a:t>
            </a:r>
            <a:r>
              <a:rPr lang="en-US" altLang="en-US" sz="1100" b="1" dirty="0">
                <a:solidFill>
                  <a:schemeClr val="bg1"/>
                </a:solidFill>
                <a:latin typeface="Myriad Pro" panose="020B0503030403020204" pitchFamily="34" charset="0"/>
                <a:cs typeface="Arial" panose="020B0604020202020204" pitchFamily="34" charset="0"/>
              </a:rPr>
              <a:t>for the Vanderbilt Learning Healthcare System </a:t>
            </a:r>
            <a:r>
              <a:rPr lang="en-US" altLang="en-US" sz="1200" b="1" dirty="0">
                <a:solidFill>
                  <a:schemeClr val="bg1"/>
                </a:solidFill>
                <a:latin typeface="Myriad Pro" panose="020B0503030403020204" pitchFamily="34" charset="0"/>
                <a:cs typeface="Arial" panose="020B0604020202020204" pitchFamily="34" charset="0"/>
              </a:rPr>
              <a:t>Investigators</a:t>
            </a:r>
            <a:endParaRPr lang="en-US" altLang="en-US" sz="2800" b="1" dirty="0">
              <a:solidFill>
                <a:schemeClr val="bg1"/>
              </a:solidFill>
              <a:latin typeface="Myriad Pro" panose="020B0503030403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C81C05A-4199-BE4F-9B5D-0B5F94D0F9EA}"/>
              </a:ext>
            </a:extLst>
          </p:cNvPr>
          <p:cNvSpPr txBox="1"/>
          <p:nvPr/>
        </p:nvSpPr>
        <p:spPr>
          <a:xfrm>
            <a:off x="40758" y="982435"/>
            <a:ext cx="12110484" cy="400110"/>
          </a:xfrm>
          <a:prstGeom prst="rect">
            <a:avLst/>
          </a:prstGeom>
          <a:noFill/>
        </p:spPr>
        <p:txBody>
          <a:bodyPr wrap="square" rtlCol="0">
            <a:spAutoFit/>
          </a:bodyPr>
          <a:lstStyle/>
          <a:p>
            <a:pPr algn="ctr"/>
            <a:r>
              <a:rPr lang="en-US" sz="1000" baseline="30000" dirty="0">
                <a:solidFill>
                  <a:schemeClr val="bg1"/>
                </a:solidFill>
              </a:rPr>
              <a:t>1</a:t>
            </a:r>
            <a:r>
              <a:rPr lang="en-US" sz="1000" dirty="0">
                <a:solidFill>
                  <a:schemeClr val="bg1"/>
                </a:solidFill>
              </a:rPr>
              <a:t>Vanderbilt Institute for Clinical and Translational Research, Vanderbilt University Medical Center, </a:t>
            </a:r>
            <a:r>
              <a:rPr lang="en-US" sz="1000" baseline="30000" dirty="0">
                <a:solidFill>
                  <a:schemeClr val="bg1"/>
                </a:solidFill>
              </a:rPr>
              <a:t>2</a:t>
            </a:r>
            <a:r>
              <a:rPr lang="en-US" sz="1000" dirty="0">
                <a:solidFill>
                  <a:schemeClr val="bg1"/>
                </a:solidFill>
              </a:rPr>
              <a:t>Department of Allergy/Pulmonary and Critical Care Medicine, Vanderbilt University Medical Center, </a:t>
            </a:r>
            <a:r>
              <a:rPr lang="en-US" sz="1000" baseline="30000" dirty="0">
                <a:solidFill>
                  <a:schemeClr val="bg1"/>
                </a:solidFill>
              </a:rPr>
              <a:t>3</a:t>
            </a:r>
            <a:r>
              <a:rPr lang="en-US" sz="1000" dirty="0">
                <a:solidFill>
                  <a:schemeClr val="bg1"/>
                </a:solidFill>
              </a:rPr>
              <a:t>Department of Biostatistics, Vanderbilt University Medical Center, </a:t>
            </a:r>
            <a:r>
              <a:rPr lang="en-US" sz="1000" baseline="30000" dirty="0">
                <a:solidFill>
                  <a:schemeClr val="bg1"/>
                </a:solidFill>
              </a:rPr>
              <a:t>4</a:t>
            </a:r>
            <a:r>
              <a:rPr lang="en-US" sz="1000" dirty="0">
                <a:solidFill>
                  <a:schemeClr val="bg1"/>
                </a:solidFill>
              </a:rPr>
              <a:t>Division of General Internal Medicine and Public Health, Vanderbilt University Medical Center, </a:t>
            </a:r>
            <a:r>
              <a:rPr lang="en-US" sz="1000" baseline="30000" dirty="0">
                <a:solidFill>
                  <a:schemeClr val="bg1"/>
                </a:solidFill>
              </a:rPr>
              <a:t>5</a:t>
            </a:r>
            <a:r>
              <a:rPr lang="en-US" sz="1000" dirty="0">
                <a:solidFill>
                  <a:schemeClr val="bg1"/>
                </a:solidFill>
              </a:rPr>
              <a:t>VA Tennessee Valley Healthcare System Geriatric Research, Education and Clinical Center </a:t>
            </a:r>
          </a:p>
        </p:txBody>
      </p:sp>
      <p:sp>
        <p:nvSpPr>
          <p:cNvPr id="34" name="Text Box 182">
            <a:extLst>
              <a:ext uri="{FF2B5EF4-FFF2-40B4-BE49-F238E27FC236}">
                <a16:creationId xmlns:a16="http://schemas.microsoft.com/office/drawing/2014/main" id="{4FFBB1BB-349E-A94E-9D01-E7FAA49590DA}"/>
              </a:ext>
            </a:extLst>
          </p:cNvPr>
          <p:cNvSpPr txBox="1">
            <a:spLocks noChangeArrowheads="1"/>
          </p:cNvSpPr>
          <p:nvPr/>
        </p:nvSpPr>
        <p:spPr bwMode="auto">
          <a:xfrm>
            <a:off x="220976" y="1515465"/>
            <a:ext cx="2929487" cy="48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600" dirty="0">
                <a:solidFill>
                  <a:srgbClr val="D8AB4C"/>
                </a:solidFill>
                <a:latin typeface="Myriad Pro Black" panose="020B0503030403020204" pitchFamily="34" charset="0"/>
              </a:rPr>
              <a:t>PURPOSE</a:t>
            </a:r>
          </a:p>
        </p:txBody>
      </p:sp>
      <p:sp>
        <p:nvSpPr>
          <p:cNvPr id="35" name="Text Box 129">
            <a:extLst>
              <a:ext uri="{FF2B5EF4-FFF2-40B4-BE49-F238E27FC236}">
                <a16:creationId xmlns:a16="http://schemas.microsoft.com/office/drawing/2014/main" id="{B17C13C4-293E-2E47-B7BC-9E6D1E0D14DF}"/>
              </a:ext>
            </a:extLst>
          </p:cNvPr>
          <p:cNvSpPr txBox="1">
            <a:spLocks noChangeArrowheads="1"/>
          </p:cNvSpPr>
          <p:nvPr/>
        </p:nvSpPr>
        <p:spPr bwMode="auto">
          <a:xfrm>
            <a:off x="214081" y="1713832"/>
            <a:ext cx="2929487" cy="4916391"/>
          </a:xfrm>
          <a:prstGeom prst="rect">
            <a:avLst/>
          </a:prstGeom>
          <a:noFill/>
          <a:ln w="12700">
            <a:noFill/>
            <a:prstDash val="solid"/>
            <a:miter lim="800000"/>
            <a:headEnd/>
            <a:tailEnd/>
          </a:ln>
          <a:effectLst/>
        </p:spPr>
        <p:txBody>
          <a:bodyPr lIns="228600" tIns="228600" rIns="228600" bIns="228600"/>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defRPr/>
            </a:pPr>
            <a:r>
              <a:rPr lang="en-US" sz="1100" dirty="0"/>
              <a:t>At VUMC, our Learning Healthcare System (LHS) focuses on bringing clinical research and clinical operations together as collaborative partners. Evidence generated through carefully designed, rigorous study informs recommendations for best practices. At the same time, critical issues that arise in the delivery of patient care generate pressing questions to pursue. The LHS Research Support Platform provides technical, procedural, and human infrastructure for organizing and supporting individual LHS projects to successful execution. We work with clinical, operations, research, and statistical experts to create the frontline team that drives the investigation, while leveraging our experience to facilitate the design, implementation and analysis of prospective, randomized, controlled, pragmatic clinical trials embedded within the context of routine care delivery. We promote the adoption of a healthcare culture that centers on learning from what we do and doing what we learn.</a:t>
            </a:r>
          </a:p>
        </p:txBody>
      </p:sp>
      <p:sp>
        <p:nvSpPr>
          <p:cNvPr id="38" name="Text Box 182">
            <a:extLst>
              <a:ext uri="{FF2B5EF4-FFF2-40B4-BE49-F238E27FC236}">
                <a16:creationId xmlns:a16="http://schemas.microsoft.com/office/drawing/2014/main" id="{AFA4BB79-CABB-5143-8CB4-C0CEC5647115}"/>
              </a:ext>
            </a:extLst>
          </p:cNvPr>
          <p:cNvSpPr txBox="1">
            <a:spLocks noChangeArrowheads="1"/>
          </p:cNvSpPr>
          <p:nvPr/>
        </p:nvSpPr>
        <p:spPr bwMode="auto">
          <a:xfrm>
            <a:off x="7412517" y="1515023"/>
            <a:ext cx="4501997" cy="48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600" dirty="0">
                <a:solidFill>
                  <a:srgbClr val="D8AB4C"/>
                </a:solidFill>
                <a:latin typeface="Myriad Pro Black" panose="020B0503030403020204" pitchFamily="34" charset="0"/>
              </a:rPr>
              <a:t>LHS RESEARCH QUESTIONS</a:t>
            </a:r>
          </a:p>
        </p:txBody>
      </p:sp>
      <p:sp>
        <p:nvSpPr>
          <p:cNvPr id="43" name="Text Box 129">
            <a:extLst>
              <a:ext uri="{FF2B5EF4-FFF2-40B4-BE49-F238E27FC236}">
                <a16:creationId xmlns:a16="http://schemas.microsoft.com/office/drawing/2014/main" id="{3A2D1D3F-F0C4-D944-847A-720360F9791A}"/>
              </a:ext>
            </a:extLst>
          </p:cNvPr>
          <p:cNvSpPr txBox="1">
            <a:spLocks noChangeArrowheads="1"/>
          </p:cNvSpPr>
          <p:nvPr/>
        </p:nvSpPr>
        <p:spPr bwMode="auto">
          <a:xfrm>
            <a:off x="7316645" y="4524614"/>
            <a:ext cx="4597869" cy="1528318"/>
          </a:xfrm>
          <a:prstGeom prst="rect">
            <a:avLst/>
          </a:prstGeom>
          <a:noFill/>
          <a:ln w="12700">
            <a:noFill/>
            <a:prstDash val="solid"/>
            <a:miter lim="800000"/>
            <a:headEnd/>
            <a:tailEnd/>
          </a:ln>
          <a:effectLst/>
        </p:spPr>
        <p:txBody>
          <a:bodyPr lIns="228600" tIns="228600" rIns="228600" bIns="228600"/>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defRPr/>
            </a:pPr>
            <a:r>
              <a:rPr lang="en-US" sz="1000" dirty="0"/>
              <a:t>The LHS Platform has been supported by countless people across the Vanderbilt University Medical Center and beyond. We thank our leadership, Steering Committee, and LHS Workshop teams for their enduring service and support. The VICTR LHS Platform is supported by CTSA award No. UL1TR002243 from NCATS. Its contents are solely the responsibility of the authors and do not necessarily represent official views of the National Center for Advancing Translational Sciences or the National Institutes of Health. </a:t>
            </a:r>
          </a:p>
        </p:txBody>
      </p:sp>
      <p:pic>
        <p:nvPicPr>
          <p:cNvPr id="17" name="Picture 16">
            <a:extLst>
              <a:ext uri="{FF2B5EF4-FFF2-40B4-BE49-F238E27FC236}">
                <a16:creationId xmlns:a16="http://schemas.microsoft.com/office/drawing/2014/main" id="{5F602EA1-0DCA-4B03-88A9-782557DEA071}"/>
              </a:ext>
            </a:extLst>
          </p:cNvPr>
          <p:cNvPicPr>
            <a:picLocks noChangeAspect="1"/>
          </p:cNvPicPr>
          <p:nvPr/>
        </p:nvPicPr>
        <p:blipFill>
          <a:blip r:embed="rId5"/>
          <a:stretch>
            <a:fillRect/>
          </a:stretch>
        </p:blipFill>
        <p:spPr>
          <a:xfrm>
            <a:off x="3395352" y="2019958"/>
            <a:ext cx="3669508" cy="3403806"/>
          </a:xfrm>
          <a:prstGeom prst="rect">
            <a:avLst/>
          </a:prstGeom>
          <a:ln w="28575">
            <a:solidFill>
              <a:schemeClr val="tx1"/>
            </a:solidFill>
          </a:ln>
        </p:spPr>
      </p:pic>
      <p:sp>
        <p:nvSpPr>
          <p:cNvPr id="19" name="Text Box 182">
            <a:extLst>
              <a:ext uri="{FF2B5EF4-FFF2-40B4-BE49-F238E27FC236}">
                <a16:creationId xmlns:a16="http://schemas.microsoft.com/office/drawing/2014/main" id="{EEBE5AF7-4302-404A-8224-B24AAE4AB99B}"/>
              </a:ext>
            </a:extLst>
          </p:cNvPr>
          <p:cNvSpPr txBox="1">
            <a:spLocks noChangeArrowheads="1"/>
          </p:cNvSpPr>
          <p:nvPr/>
        </p:nvSpPr>
        <p:spPr bwMode="auto">
          <a:xfrm>
            <a:off x="3681005" y="1515023"/>
            <a:ext cx="3200969" cy="48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600" dirty="0">
                <a:solidFill>
                  <a:srgbClr val="D8AB4C"/>
                </a:solidFill>
                <a:latin typeface="Myriad Pro Black" panose="020B0503030403020204" pitchFamily="34" charset="0"/>
              </a:rPr>
              <a:t>LHS PROJECT NAVIGATION</a:t>
            </a:r>
          </a:p>
        </p:txBody>
      </p:sp>
      <p:sp>
        <p:nvSpPr>
          <p:cNvPr id="20" name="Text Box 182">
            <a:extLst>
              <a:ext uri="{FF2B5EF4-FFF2-40B4-BE49-F238E27FC236}">
                <a16:creationId xmlns:a16="http://schemas.microsoft.com/office/drawing/2014/main" id="{A5885742-BE44-46A7-8172-272EBF767BE4}"/>
              </a:ext>
            </a:extLst>
          </p:cNvPr>
          <p:cNvSpPr txBox="1">
            <a:spLocks noChangeArrowheads="1"/>
          </p:cNvSpPr>
          <p:nvPr/>
        </p:nvSpPr>
        <p:spPr bwMode="auto">
          <a:xfrm>
            <a:off x="3054608" y="5449066"/>
            <a:ext cx="4453761" cy="48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600" dirty="0">
                <a:solidFill>
                  <a:srgbClr val="D8AB4C"/>
                </a:solidFill>
                <a:latin typeface="Myriad Pro Black" panose="020B0503030403020204" pitchFamily="34" charset="0"/>
              </a:rPr>
              <a:t>CONTACT INFORMATION</a:t>
            </a:r>
          </a:p>
        </p:txBody>
      </p:sp>
      <p:pic>
        <p:nvPicPr>
          <p:cNvPr id="3" name="Picture 2">
            <a:extLst>
              <a:ext uri="{FF2B5EF4-FFF2-40B4-BE49-F238E27FC236}">
                <a16:creationId xmlns:a16="http://schemas.microsoft.com/office/drawing/2014/main" id="{01934F54-10E1-40F9-94BA-0ADB0323B584}"/>
              </a:ext>
            </a:extLst>
          </p:cNvPr>
          <p:cNvPicPr>
            <a:picLocks noChangeAspect="1"/>
          </p:cNvPicPr>
          <p:nvPr/>
        </p:nvPicPr>
        <p:blipFill>
          <a:blip r:embed="rId6"/>
          <a:stretch>
            <a:fillRect/>
          </a:stretch>
        </p:blipFill>
        <p:spPr>
          <a:xfrm>
            <a:off x="3003225" y="5743633"/>
            <a:ext cx="4453761" cy="386314"/>
          </a:xfrm>
          <a:prstGeom prst="rect">
            <a:avLst/>
          </a:prstGeom>
        </p:spPr>
      </p:pic>
      <p:pic>
        <p:nvPicPr>
          <p:cNvPr id="23" name="Picture 22">
            <a:extLst>
              <a:ext uri="{FF2B5EF4-FFF2-40B4-BE49-F238E27FC236}">
                <a16:creationId xmlns:a16="http://schemas.microsoft.com/office/drawing/2014/main" id="{8F030FCD-E0A1-4BBF-8E29-23244933A4D3}"/>
              </a:ext>
            </a:extLst>
          </p:cNvPr>
          <p:cNvPicPr>
            <a:picLocks noChangeAspect="1"/>
          </p:cNvPicPr>
          <p:nvPr/>
        </p:nvPicPr>
        <p:blipFill rotWithShape="1">
          <a:blip r:embed="rId7">
            <a:extLst>
              <a:ext uri="{28A0092B-C50C-407E-A947-70E740481C1C}">
                <a14:useLocalDpi xmlns:a14="http://schemas.microsoft.com/office/drawing/2010/main" val="0"/>
              </a:ext>
            </a:extLst>
          </a:blip>
          <a:srcRect l="20" t="4716" r="223" b="17617"/>
          <a:stretch/>
        </p:blipFill>
        <p:spPr>
          <a:xfrm>
            <a:off x="8180119" y="5974324"/>
            <a:ext cx="3138115" cy="741988"/>
          </a:xfrm>
          <a:prstGeom prst="rect">
            <a:avLst/>
          </a:prstGeom>
          <a:ln w="25400">
            <a:noFill/>
          </a:ln>
        </p:spPr>
      </p:pic>
      <p:pic>
        <p:nvPicPr>
          <p:cNvPr id="5" name="Picture 4" descr="Qr code&#10;&#10;Description automatically generated">
            <a:extLst>
              <a:ext uri="{FF2B5EF4-FFF2-40B4-BE49-F238E27FC236}">
                <a16:creationId xmlns:a16="http://schemas.microsoft.com/office/drawing/2014/main" id="{DBC94E6A-5BAC-466B-938C-34C6105629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2285" y="6081139"/>
            <a:ext cx="746174" cy="746174"/>
          </a:xfrm>
          <a:prstGeom prst="rect">
            <a:avLst/>
          </a:prstGeom>
        </p:spPr>
      </p:pic>
      <p:sp>
        <p:nvSpPr>
          <p:cNvPr id="6" name="TextBox 5">
            <a:extLst>
              <a:ext uri="{FF2B5EF4-FFF2-40B4-BE49-F238E27FC236}">
                <a16:creationId xmlns:a16="http://schemas.microsoft.com/office/drawing/2014/main" id="{0987BAA2-6683-4967-845A-D3248EE292F0}"/>
              </a:ext>
            </a:extLst>
          </p:cNvPr>
          <p:cNvSpPr txBox="1"/>
          <p:nvPr/>
        </p:nvSpPr>
        <p:spPr>
          <a:xfrm>
            <a:off x="3395352" y="6129947"/>
            <a:ext cx="2843638" cy="600164"/>
          </a:xfrm>
          <a:prstGeom prst="rect">
            <a:avLst/>
          </a:prstGeom>
          <a:noFill/>
        </p:spPr>
        <p:txBody>
          <a:bodyPr wrap="square" rtlCol="0">
            <a:spAutoFit/>
          </a:bodyPr>
          <a:lstStyle/>
          <a:p>
            <a:pPr algn="ctr"/>
            <a:r>
              <a:rPr lang="en-US" sz="1100" b="1" dirty="0">
                <a:latin typeface="Arial" panose="020B0604020202020204" pitchFamily="34" charset="0"/>
                <a:cs typeface="Arial" panose="020B0604020202020204" pitchFamily="34" charset="0"/>
              </a:rPr>
              <a:t>To learn more, </a:t>
            </a:r>
          </a:p>
          <a:p>
            <a:pPr algn="ctr"/>
            <a:r>
              <a:rPr lang="en-US" sz="1100" b="1" dirty="0">
                <a:latin typeface="Arial" panose="020B0604020202020204" pitchFamily="34" charset="0"/>
                <a:cs typeface="Arial" panose="020B0604020202020204" pitchFamily="34" charset="0"/>
              </a:rPr>
              <a:t>visit our StarBrite </a:t>
            </a:r>
          </a:p>
          <a:p>
            <a:pPr algn="ctr"/>
            <a:r>
              <a:rPr lang="en-US" sz="1100" b="1" dirty="0">
                <a:latin typeface="Arial" panose="020B0604020202020204" pitchFamily="34" charset="0"/>
                <a:cs typeface="Arial" panose="020B0604020202020204" pitchFamily="34" charset="0"/>
              </a:rPr>
              <a:t>page:</a:t>
            </a:r>
          </a:p>
        </p:txBody>
      </p:sp>
      <p:pic>
        <p:nvPicPr>
          <p:cNvPr id="9" name="Picture 8" descr="A picture containing text&#10;&#10;Description automatically generated">
            <a:extLst>
              <a:ext uri="{FF2B5EF4-FFF2-40B4-BE49-F238E27FC236}">
                <a16:creationId xmlns:a16="http://schemas.microsoft.com/office/drawing/2014/main" id="{7BECCDCD-0145-438C-82BE-F99600F227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77901" y="2005187"/>
            <a:ext cx="4875355" cy="2397496"/>
          </a:xfrm>
          <a:prstGeom prst="rect">
            <a:avLst/>
          </a:prstGeom>
        </p:spPr>
      </p:pic>
      <p:sp>
        <p:nvSpPr>
          <p:cNvPr id="42" name="Text Box 182">
            <a:extLst>
              <a:ext uri="{FF2B5EF4-FFF2-40B4-BE49-F238E27FC236}">
                <a16:creationId xmlns:a16="http://schemas.microsoft.com/office/drawing/2014/main" id="{2E6C56CB-D5F0-794B-836C-E4AE51D0109F}"/>
              </a:ext>
            </a:extLst>
          </p:cNvPr>
          <p:cNvSpPr txBox="1">
            <a:spLocks noChangeArrowheads="1"/>
          </p:cNvSpPr>
          <p:nvPr/>
        </p:nvSpPr>
        <p:spPr bwMode="auto">
          <a:xfrm>
            <a:off x="7540970" y="4280752"/>
            <a:ext cx="4453761" cy="48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600" dirty="0">
                <a:solidFill>
                  <a:srgbClr val="D8AB4C"/>
                </a:solidFill>
                <a:latin typeface="Myriad Pro Black" panose="020B0503030403020204" pitchFamily="34" charset="0"/>
              </a:rPr>
              <a:t>ACKNOWLEGEMENTS</a:t>
            </a:r>
          </a:p>
        </p:txBody>
      </p:sp>
      <p:pic>
        <p:nvPicPr>
          <p:cNvPr id="8" name="Audio 7">
            <a:hlinkClick r:id="" action="ppaction://media"/>
            <a:extLst>
              <a:ext uri="{FF2B5EF4-FFF2-40B4-BE49-F238E27FC236}">
                <a16:creationId xmlns:a16="http://schemas.microsoft.com/office/drawing/2014/main" id="{DB6F1F09-1928-4486-BB84-344B4662DF0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046841241"/>
      </p:ext>
    </p:extLst>
  </p:cSld>
  <p:clrMapOvr>
    <a:masterClrMapping/>
  </p:clrMapOvr>
  <mc:AlternateContent xmlns:mc="http://schemas.openxmlformats.org/markup-compatibility/2006">
    <mc:Choice xmlns:p14="http://schemas.microsoft.com/office/powerpoint/2010/main" Requires="p14">
      <p:transition spd="slow" p14:dur="2000" advTm="212301"/>
    </mc:Choice>
    <mc:Fallback>
      <p:transition spd="slow" advTm="212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TotalTime>
  <Words>394</Words>
  <Application>Microsoft Office PowerPoint</Application>
  <PresentationFormat>Widescreen</PresentationFormat>
  <Paragraphs>14</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Myriad Pro</vt:lpstr>
      <vt:lpstr>Myriad Pro Black</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Buie, Reagan</dc:creator>
  <cp:lastModifiedBy>Gibson, Estefania V</cp:lastModifiedBy>
  <cp:revision>26</cp:revision>
  <dcterms:created xsi:type="dcterms:W3CDTF">2020-10-08T20:17:15Z</dcterms:created>
  <dcterms:modified xsi:type="dcterms:W3CDTF">2020-10-20T02:59:12Z</dcterms:modified>
</cp:coreProperties>
</file>