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1"/>
  </p:sldMasterIdLst>
  <p:notesMasterIdLst>
    <p:notesMasterId r:id="rId3"/>
  </p:notesMasterIdLst>
  <p:handoutMasterIdLst>
    <p:handoutMasterId r:id="rId4"/>
  </p:handoutMasterIdLst>
  <p:sldIdLst>
    <p:sldId id="258" r:id="rId2"/>
  </p:sldIdLst>
  <p:sldSz cx="51206400" cy="32918400"/>
  <p:notesSz cx="6858000" cy="9144000"/>
  <p:defaultTextStyle>
    <a:defPPr>
      <a:defRPr lang="en-US"/>
    </a:defPPr>
    <a:lvl1pPr marL="0" algn="l" defTabSz="1962648" rtl="0" eaLnBrk="1" latinLnBrk="0" hangingPunct="1">
      <a:defRPr sz="7800" kern="1200">
        <a:solidFill>
          <a:schemeClr val="tx1"/>
        </a:solidFill>
        <a:latin typeface="+mn-lt"/>
        <a:ea typeface="+mn-ea"/>
        <a:cs typeface="+mn-cs"/>
      </a:defRPr>
    </a:lvl1pPr>
    <a:lvl2pPr marL="1962648" algn="l" defTabSz="1962648" rtl="0" eaLnBrk="1" latinLnBrk="0" hangingPunct="1">
      <a:defRPr sz="7800" kern="1200">
        <a:solidFill>
          <a:schemeClr val="tx1"/>
        </a:solidFill>
        <a:latin typeface="+mn-lt"/>
        <a:ea typeface="+mn-ea"/>
        <a:cs typeface="+mn-cs"/>
      </a:defRPr>
    </a:lvl2pPr>
    <a:lvl3pPr marL="3925296" algn="l" defTabSz="1962648" rtl="0" eaLnBrk="1" latinLnBrk="0" hangingPunct="1">
      <a:defRPr sz="7800" kern="1200">
        <a:solidFill>
          <a:schemeClr val="tx1"/>
        </a:solidFill>
        <a:latin typeface="+mn-lt"/>
        <a:ea typeface="+mn-ea"/>
        <a:cs typeface="+mn-cs"/>
      </a:defRPr>
    </a:lvl3pPr>
    <a:lvl4pPr marL="5887944" algn="l" defTabSz="1962648" rtl="0" eaLnBrk="1" latinLnBrk="0" hangingPunct="1">
      <a:defRPr sz="7800" kern="1200">
        <a:solidFill>
          <a:schemeClr val="tx1"/>
        </a:solidFill>
        <a:latin typeface="+mn-lt"/>
        <a:ea typeface="+mn-ea"/>
        <a:cs typeface="+mn-cs"/>
      </a:defRPr>
    </a:lvl4pPr>
    <a:lvl5pPr marL="7850592" algn="l" defTabSz="1962648" rtl="0" eaLnBrk="1" latinLnBrk="0" hangingPunct="1">
      <a:defRPr sz="7800" kern="1200">
        <a:solidFill>
          <a:schemeClr val="tx1"/>
        </a:solidFill>
        <a:latin typeface="+mn-lt"/>
        <a:ea typeface="+mn-ea"/>
        <a:cs typeface="+mn-cs"/>
      </a:defRPr>
    </a:lvl5pPr>
    <a:lvl6pPr marL="9813240" algn="l" defTabSz="1962648" rtl="0" eaLnBrk="1" latinLnBrk="0" hangingPunct="1">
      <a:defRPr sz="7800" kern="1200">
        <a:solidFill>
          <a:schemeClr val="tx1"/>
        </a:solidFill>
        <a:latin typeface="+mn-lt"/>
        <a:ea typeface="+mn-ea"/>
        <a:cs typeface="+mn-cs"/>
      </a:defRPr>
    </a:lvl6pPr>
    <a:lvl7pPr marL="11775888" algn="l" defTabSz="1962648" rtl="0" eaLnBrk="1" latinLnBrk="0" hangingPunct="1">
      <a:defRPr sz="7800" kern="1200">
        <a:solidFill>
          <a:schemeClr val="tx1"/>
        </a:solidFill>
        <a:latin typeface="+mn-lt"/>
        <a:ea typeface="+mn-ea"/>
        <a:cs typeface="+mn-cs"/>
      </a:defRPr>
    </a:lvl7pPr>
    <a:lvl8pPr marL="13738538" algn="l" defTabSz="1962648" rtl="0" eaLnBrk="1" latinLnBrk="0" hangingPunct="1">
      <a:defRPr sz="7800" kern="1200">
        <a:solidFill>
          <a:schemeClr val="tx1"/>
        </a:solidFill>
        <a:latin typeface="+mn-lt"/>
        <a:ea typeface="+mn-ea"/>
        <a:cs typeface="+mn-cs"/>
      </a:defRPr>
    </a:lvl8pPr>
    <a:lvl9pPr marL="15701186" algn="l" defTabSz="1962648" rtl="0" eaLnBrk="1" latinLnBrk="0" hangingPunct="1">
      <a:defRPr sz="7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p15:clr>
            <a:srgbClr val="A4A3A4"/>
          </p15:clr>
        </p15:guide>
        <p15:guide id="2" pos="1612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ore, Deonna R" initials="MDR" lastIdx="10" clrIdx="0">
    <p:extLst>
      <p:ext uri="{19B8F6BF-5375-455C-9EA6-DF929625EA0E}">
        <p15:presenceInfo xmlns:p15="http://schemas.microsoft.com/office/powerpoint/2012/main" userId="Moore, Deonna 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E"/>
    <a:srgbClr val="FAC81A"/>
    <a:srgbClr val="F3B3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8659" autoAdjust="0"/>
    <p:restoredTop sz="93792" autoAdjust="0"/>
  </p:normalViewPr>
  <p:slideViewPr>
    <p:cSldViewPr snapToGrid="0" snapToObjects="1">
      <p:cViewPr varScale="1">
        <p:scale>
          <a:sx n="24" d="100"/>
          <a:sy n="24" d="100"/>
        </p:scale>
        <p:origin x="1458" y="-960"/>
      </p:cViewPr>
      <p:guideLst>
        <p:guide orient="horz" pos="10368"/>
        <p:guide pos="16128"/>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113" d="100"/>
          <a:sy n="113" d="100"/>
        </p:scale>
        <p:origin x="-3320"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notesMaster" Target="notesMasters/notesMaster1.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commentAuthors" Target="commentAuthors.xml"/><Relationship Id="rId4" Type="http://schemas.openxmlformats.org/officeDocument/2006/relationships/handoutMaster" Target="handoutMasters/handoutMaster1.xml"/><Relationship Id="rId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295987-AE32-0945-906F-7F288E936EBE}" type="datetimeFigureOut">
              <a:rPr lang="en-US" smtClean="0"/>
              <a:pPr/>
              <a:t>5/11/2021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3B3842B-7EA0-1B4E-8364-F4E7C277C5DB}" type="slidenum">
              <a:rPr lang="en-US" smtClean="0"/>
              <a:pPr/>
              <a:t>‹#›</a:t>
            </a:fld>
            <a:endParaRPr lang="en-US"/>
          </a:p>
        </p:txBody>
      </p:sp>
    </p:spTree>
    <p:extLst>
      <p:ext uri="{BB962C8B-B14F-4D97-AF65-F5344CB8AC3E}">
        <p14:creationId xmlns:p14="http://schemas.microsoft.com/office/powerpoint/2010/main" val="35640277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771DD3-37E1-C744-9E86-37BA69704733}" type="datetimeFigureOut">
              <a:rPr lang="en-US" smtClean="0"/>
              <a:pPr/>
              <a:t>5/11/2021</a:t>
            </a:fld>
            <a:endParaRPr lang="en-US"/>
          </a:p>
        </p:txBody>
      </p:sp>
      <p:sp>
        <p:nvSpPr>
          <p:cNvPr id="4" name="Slide Image Placeholder 3"/>
          <p:cNvSpPr>
            <a:spLocks noGrp="1" noRot="1" noChangeAspect="1"/>
          </p:cNvSpPr>
          <p:nvPr>
            <p:ph type="sldImg" idx="2"/>
          </p:nvPr>
        </p:nvSpPr>
        <p:spPr>
          <a:xfrm>
            <a:off x="762000" y="685800"/>
            <a:ext cx="5334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D38FEE-102F-AD4D-BABF-627E6EAA3701}" type="slidenum">
              <a:rPr lang="en-US" smtClean="0"/>
              <a:pPr/>
              <a:t>‹#›</a:t>
            </a:fld>
            <a:endParaRPr lang="en-US"/>
          </a:p>
        </p:txBody>
      </p:sp>
    </p:spTree>
    <p:extLst>
      <p:ext uri="{BB962C8B-B14F-4D97-AF65-F5344CB8AC3E}">
        <p14:creationId xmlns:p14="http://schemas.microsoft.com/office/powerpoint/2010/main" val="3872065290"/>
      </p:ext>
    </p:extLst>
  </p:cSld>
  <p:clrMap bg1="lt1" tx1="dk1" bg2="lt2" tx2="dk2" accent1="accent1" accent2="accent2" accent3="accent3" accent4="accent4" accent5="accent5" accent6="accent6" hlink="hlink" folHlink="folHlink"/>
  <p:notesStyle>
    <a:lvl1pPr marL="0" algn="l" defTabSz="477042" rtl="0" eaLnBrk="1" latinLnBrk="0" hangingPunct="1">
      <a:defRPr sz="1200" kern="1200">
        <a:solidFill>
          <a:schemeClr val="tx1"/>
        </a:solidFill>
        <a:latin typeface="+mn-lt"/>
        <a:ea typeface="+mn-ea"/>
        <a:cs typeface="+mn-cs"/>
      </a:defRPr>
    </a:lvl1pPr>
    <a:lvl2pPr marL="477042" algn="l" defTabSz="477042" rtl="0" eaLnBrk="1" latinLnBrk="0" hangingPunct="1">
      <a:defRPr sz="1200" kern="1200">
        <a:solidFill>
          <a:schemeClr val="tx1"/>
        </a:solidFill>
        <a:latin typeface="+mn-lt"/>
        <a:ea typeface="+mn-ea"/>
        <a:cs typeface="+mn-cs"/>
      </a:defRPr>
    </a:lvl2pPr>
    <a:lvl3pPr marL="954084" algn="l" defTabSz="477042" rtl="0" eaLnBrk="1" latinLnBrk="0" hangingPunct="1">
      <a:defRPr sz="1200" kern="1200">
        <a:solidFill>
          <a:schemeClr val="tx1"/>
        </a:solidFill>
        <a:latin typeface="+mn-lt"/>
        <a:ea typeface="+mn-ea"/>
        <a:cs typeface="+mn-cs"/>
      </a:defRPr>
    </a:lvl3pPr>
    <a:lvl4pPr marL="1431128" algn="l" defTabSz="477042" rtl="0" eaLnBrk="1" latinLnBrk="0" hangingPunct="1">
      <a:defRPr sz="1200" kern="1200">
        <a:solidFill>
          <a:schemeClr val="tx1"/>
        </a:solidFill>
        <a:latin typeface="+mn-lt"/>
        <a:ea typeface="+mn-ea"/>
        <a:cs typeface="+mn-cs"/>
      </a:defRPr>
    </a:lvl4pPr>
    <a:lvl5pPr marL="1908170" algn="l" defTabSz="477042" rtl="0" eaLnBrk="1" latinLnBrk="0" hangingPunct="1">
      <a:defRPr sz="1200" kern="1200">
        <a:solidFill>
          <a:schemeClr val="tx1"/>
        </a:solidFill>
        <a:latin typeface="+mn-lt"/>
        <a:ea typeface="+mn-ea"/>
        <a:cs typeface="+mn-cs"/>
      </a:defRPr>
    </a:lvl5pPr>
    <a:lvl6pPr marL="2385212" algn="l" defTabSz="477042" rtl="0" eaLnBrk="1" latinLnBrk="0" hangingPunct="1">
      <a:defRPr sz="1200" kern="1200">
        <a:solidFill>
          <a:schemeClr val="tx1"/>
        </a:solidFill>
        <a:latin typeface="+mn-lt"/>
        <a:ea typeface="+mn-ea"/>
        <a:cs typeface="+mn-cs"/>
      </a:defRPr>
    </a:lvl6pPr>
    <a:lvl7pPr marL="2862254" algn="l" defTabSz="477042" rtl="0" eaLnBrk="1" latinLnBrk="0" hangingPunct="1">
      <a:defRPr sz="1200" kern="1200">
        <a:solidFill>
          <a:schemeClr val="tx1"/>
        </a:solidFill>
        <a:latin typeface="+mn-lt"/>
        <a:ea typeface="+mn-ea"/>
        <a:cs typeface="+mn-cs"/>
      </a:defRPr>
    </a:lvl7pPr>
    <a:lvl8pPr marL="3339298" algn="l" defTabSz="477042" rtl="0" eaLnBrk="1" latinLnBrk="0" hangingPunct="1">
      <a:defRPr sz="1200" kern="1200">
        <a:solidFill>
          <a:schemeClr val="tx1"/>
        </a:solidFill>
        <a:latin typeface="+mn-lt"/>
        <a:ea typeface="+mn-ea"/>
        <a:cs typeface="+mn-cs"/>
      </a:defRPr>
    </a:lvl8pPr>
    <a:lvl9pPr marL="3816340" algn="l" defTabSz="4770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a:t>Background</a:t>
            </a:r>
          </a:p>
          <a:p>
            <a:r>
              <a:rPr lang="en-US" dirty="0"/>
              <a:t>- Four dimensions of HRQOL: physical, mental, emotional, and social.</a:t>
            </a:r>
          </a:p>
          <a:p>
            <a:r>
              <a:rPr lang="en-US" dirty="0"/>
              <a:t>- The first living kidney transplant in the US was performed in 1945 at Brigham and Women’s Hospital in Boston. A man by the name of Ronald Herrick donated a kidney to his identical twin brother Richard. The first living liver transplant in the US was performed in 1989 at the University of Chicago Medical Center.</a:t>
            </a:r>
          </a:p>
          <a:p>
            <a:endParaRPr lang="en-US" dirty="0"/>
          </a:p>
          <a:p>
            <a:pPr marL="0" marR="0" lvl="0" indent="0" algn="l" defTabSz="477042" rtl="0" eaLnBrk="1" fontAlgn="auto" latinLnBrk="0" hangingPunct="1">
              <a:lnSpc>
                <a:spcPct val="100000"/>
              </a:lnSpc>
              <a:spcBef>
                <a:spcPts val="0"/>
              </a:spcBef>
              <a:spcAft>
                <a:spcPts val="0"/>
              </a:spcAft>
              <a:buClrTx/>
              <a:buSzTx/>
              <a:buFontTx/>
              <a:buNone/>
              <a:tabLst/>
              <a:defRPr/>
            </a:pPr>
            <a:r>
              <a:rPr lang="en-US" dirty="0"/>
              <a:t>- </a:t>
            </a:r>
            <a:r>
              <a:rPr lang="en-US" sz="1200" dirty="0">
                <a:latin typeface="Avenir"/>
              </a:rPr>
              <a:t>Recent organ shortages have led to an increased utilization of living organ donors to help fill the void.</a:t>
            </a:r>
            <a:endParaRPr lang="en-US" dirty="0"/>
          </a:p>
          <a:p>
            <a:pPr marL="0" indent="0">
              <a:buFont typeface="Arial" panose="020B0604020202020204" pitchFamily="34" charset="0"/>
              <a:buNone/>
            </a:pPr>
            <a:r>
              <a:rPr lang="en-US" sz="1200" dirty="0">
                <a:latin typeface="Avenir"/>
              </a:rPr>
              <a:t>- Since the start of Vanderbilt’s living kidney donor program in 1970, more than 1,750 living kidney donor transplants have been performed.</a:t>
            </a:r>
          </a:p>
          <a:p>
            <a:pPr marL="0" indent="0">
              <a:buFont typeface="Arial" panose="020B0604020202020204" pitchFamily="34" charset="0"/>
              <a:buNone/>
            </a:pPr>
            <a:r>
              <a:rPr lang="en-US" sz="1200" dirty="0">
                <a:latin typeface="Avenir"/>
              </a:rPr>
              <a:t>- Established in 2019, the living liver program has performed 5 living liver transplants.</a:t>
            </a:r>
          </a:p>
          <a:p>
            <a:endParaRPr lang="en-US" dirty="0"/>
          </a:p>
          <a:p>
            <a:r>
              <a:rPr lang="en-US" dirty="0"/>
              <a:t>Past VUMC Research</a:t>
            </a:r>
          </a:p>
          <a:p>
            <a:r>
              <a:rPr lang="en-US" dirty="0"/>
              <a:t>- Longitudinal data collected from 50 living kidney donors between July 2012 and August 2013. Highlight the fact that living donor HRQOL research at VUMC has only been on living kidney donors and not living liver.</a:t>
            </a:r>
          </a:p>
          <a:p>
            <a:r>
              <a:rPr lang="en-US" dirty="0"/>
              <a:t>- Explain the SF-36 and mention the 8 domains that it measures as well as that it is a validated measure of HRQOL.</a:t>
            </a:r>
          </a:p>
          <a:p>
            <a:r>
              <a:rPr lang="en-US" dirty="0"/>
              <a:t>- List the 5 domains that were reduced following donation (physical function, role physical, bodily pain, vitality, social functioning)</a:t>
            </a:r>
          </a:p>
          <a:p>
            <a:pPr marL="0" indent="0">
              <a:buFontTx/>
              <a:buNone/>
            </a:pPr>
            <a:endParaRPr lang="en-US" dirty="0"/>
          </a:p>
          <a:p>
            <a:pPr marL="0" indent="0">
              <a:buFontTx/>
              <a:buNone/>
            </a:pPr>
            <a:r>
              <a:rPr lang="en-US" dirty="0"/>
              <a:t>Project Development</a:t>
            </a:r>
          </a:p>
          <a:p>
            <a:pPr marL="0" indent="0">
              <a:buFontTx/>
              <a:buNone/>
            </a:pPr>
            <a:r>
              <a:rPr lang="en-US" dirty="0"/>
              <a:t>- Briefly discuss how surveys were distributed either by mail or in-person at an office visit</a:t>
            </a:r>
          </a:p>
          <a:p>
            <a:pPr marL="0" indent="0">
              <a:buFontTx/>
              <a:buNone/>
            </a:pPr>
            <a:r>
              <a:rPr lang="en-US" dirty="0"/>
              <a:t>- Grant funding (mention Heather) allowed for the study team to purchase iPads for electronic survey administration which prompted the transition from paper to electronic format</a:t>
            </a:r>
          </a:p>
          <a:p>
            <a:pPr marL="0" indent="0">
              <a:buFontTx/>
              <a:buNone/>
            </a:pPr>
            <a:r>
              <a:rPr lang="en-US" dirty="0"/>
              <a:t>- Discuss what went into the IRB amendments, explain the process for submitting an amendment</a:t>
            </a:r>
          </a:p>
          <a:p>
            <a:pPr marL="0" indent="0">
              <a:buFontTx/>
              <a:buNone/>
            </a:pPr>
            <a:r>
              <a:rPr lang="en-US" dirty="0"/>
              <a:t>- Explain what went into the REDCap database development and testing – also briefly describe the rolling enrollment process and how participants can either be brought into the study before or after donation</a:t>
            </a:r>
          </a:p>
          <a:p>
            <a:pPr marL="0" indent="0">
              <a:buFontTx/>
              <a:buNone/>
            </a:pPr>
            <a:r>
              <a:rPr lang="en-US" dirty="0"/>
              <a:t>- Discussion with living donor coordinators – allowed us to refine out process and make revisions based on what they felt would work best for the participants</a:t>
            </a:r>
          </a:p>
          <a:p>
            <a:pPr marL="0" indent="0">
              <a:buFontTx/>
              <a:buNone/>
            </a:pPr>
            <a:r>
              <a:rPr lang="en-US" dirty="0"/>
              <a:t>- Explain iterative process diagram</a:t>
            </a:r>
          </a:p>
          <a:p>
            <a:pPr marL="0" indent="0">
              <a:buFontTx/>
              <a:buNone/>
            </a:pPr>
            <a:endParaRPr lang="en-US" dirty="0"/>
          </a:p>
        </p:txBody>
      </p:sp>
      <p:sp>
        <p:nvSpPr>
          <p:cNvPr id="4" name="Slide Number Placeholder 3"/>
          <p:cNvSpPr>
            <a:spLocks noGrp="1"/>
          </p:cNvSpPr>
          <p:nvPr>
            <p:ph type="sldNum" sz="quarter" idx="5"/>
          </p:nvPr>
        </p:nvSpPr>
        <p:spPr/>
        <p:txBody>
          <a:bodyPr/>
          <a:lstStyle/>
          <a:p>
            <a:fld id="{1CD38FEE-102F-AD4D-BABF-627E6EAA3701}" type="slidenum">
              <a:rPr lang="en-US" smtClean="0"/>
              <a:pPr/>
              <a:t>1</a:t>
            </a:fld>
            <a:endParaRPr lang="en-US"/>
          </a:p>
        </p:txBody>
      </p:sp>
    </p:spTree>
    <p:extLst>
      <p:ext uri="{BB962C8B-B14F-4D97-AF65-F5344CB8AC3E}">
        <p14:creationId xmlns:p14="http://schemas.microsoft.com/office/powerpoint/2010/main" val="3866076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ray 2-Column Poster">
    <p:bg>
      <p:bgRef idx="1001">
        <a:schemeClr val="bg1"/>
      </p:bgRef>
    </p:bg>
    <p:spTree>
      <p:nvGrpSpPr>
        <p:cNvPr id="1" name=""/>
        <p:cNvGrpSpPr/>
        <p:nvPr/>
      </p:nvGrpSpPr>
      <p:grpSpPr>
        <a:xfrm>
          <a:off x="0" y="0"/>
          <a:ext cx="0" cy="0"/>
          <a:chOff x="0" y="0"/>
          <a:chExt cx="0" cy="0"/>
        </a:xfrm>
      </p:grpSpPr>
      <p:sp>
        <p:nvSpPr>
          <p:cNvPr id="32" name="Text Placeholder 103"/>
          <p:cNvSpPr>
            <a:spLocks noGrp="1"/>
          </p:cNvSpPr>
          <p:nvPr>
            <p:ph type="body" sz="quarter" idx="24" hasCustomPrompt="1"/>
          </p:nvPr>
        </p:nvSpPr>
        <p:spPr>
          <a:xfrm>
            <a:off x="1702299" y="30488050"/>
            <a:ext cx="35568652" cy="1259086"/>
          </a:xfrm>
          <a:prstGeom prst="rect">
            <a:avLst/>
          </a:prstGeom>
        </p:spPr>
        <p:txBody>
          <a:bodyPr vert="horz" lIns="95408" tIns="47704" rIns="95408" bIns="47704" anchor="b"/>
          <a:lstStyle>
            <a:lvl1pPr>
              <a:buNone/>
              <a:defRPr sz="1800" baseline="0"/>
            </a:lvl1pPr>
            <a:lvl2pPr>
              <a:buNone/>
              <a:defRPr sz="1800"/>
            </a:lvl2pPr>
            <a:lvl3pPr>
              <a:buNone/>
              <a:defRPr sz="1800"/>
            </a:lvl3pPr>
            <a:lvl4pPr>
              <a:buNone/>
              <a:defRPr sz="1800"/>
            </a:lvl4pPr>
            <a:lvl5pPr>
              <a:buNone/>
              <a:defRPr sz="1800"/>
            </a:lvl5pPr>
          </a:lstStyle>
          <a:p>
            <a:pPr lvl="0"/>
            <a:r>
              <a:rPr lang="en-US" dirty="0"/>
              <a:t>This is where further credits or small notes would be placed</a:t>
            </a:r>
          </a:p>
        </p:txBody>
      </p:sp>
      <p:sp>
        <p:nvSpPr>
          <p:cNvPr id="33" name="Text Placeholder 7"/>
          <p:cNvSpPr>
            <a:spLocks noGrp="1"/>
          </p:cNvSpPr>
          <p:nvPr>
            <p:ph type="body" sz="quarter" idx="32" hasCustomPrompt="1"/>
          </p:nvPr>
        </p:nvSpPr>
        <p:spPr>
          <a:xfrm>
            <a:off x="38180082" y="30488050"/>
            <a:ext cx="11142133" cy="1259086"/>
          </a:xfrm>
          <a:prstGeom prst="rect">
            <a:avLst/>
          </a:prstGeom>
        </p:spPr>
        <p:txBody>
          <a:bodyPr vert="horz" lIns="95408" tIns="47704" rIns="95408" bIns="47704" anchor="b"/>
          <a:lstStyle>
            <a:lvl1pPr marL="0" indent="0">
              <a:spcBef>
                <a:spcPts val="0"/>
              </a:spcBef>
              <a:buNone/>
              <a:defRPr sz="2200" b="1">
                <a:solidFill>
                  <a:schemeClr val="tx1">
                    <a:lumMod val="50000"/>
                  </a:schemeClr>
                </a:solidFill>
              </a:defRPr>
            </a:lvl1pPr>
            <a:lvl2pPr marL="0" indent="0">
              <a:spcBef>
                <a:spcPts val="0"/>
              </a:spcBef>
              <a:buNone/>
              <a:defRPr sz="2600"/>
            </a:lvl2pPr>
            <a:lvl3pPr marL="0" indent="0">
              <a:spcBef>
                <a:spcPts val="0"/>
              </a:spcBef>
              <a:buNone/>
              <a:defRPr sz="2600"/>
            </a:lvl3pPr>
            <a:lvl4pPr marL="0" indent="0">
              <a:spcBef>
                <a:spcPts val="0"/>
              </a:spcBef>
              <a:buNone/>
              <a:defRPr sz="2600"/>
            </a:lvl4pPr>
            <a:lvl5pPr marL="0" indent="0">
              <a:spcBef>
                <a:spcPts val="0"/>
              </a:spcBef>
              <a:buNone/>
              <a:defRPr sz="2600"/>
            </a:lvl5pPr>
          </a:lstStyle>
          <a:p>
            <a:pPr lvl="0"/>
            <a:r>
              <a:rPr lang="en-US" dirty="0"/>
              <a:t>VANDERBILT UNIVERSITY MEDICAL CENTER</a:t>
            </a:r>
          </a:p>
          <a:p>
            <a:pPr lvl="0"/>
            <a:r>
              <a:rPr lang="en-US" dirty="0"/>
              <a:t>NASHVILLE, TENNESSEE</a:t>
            </a:r>
          </a:p>
        </p:txBody>
      </p:sp>
      <p:sp>
        <p:nvSpPr>
          <p:cNvPr id="34" name="Content Placeholder 85"/>
          <p:cNvSpPr>
            <a:spLocks noGrp="1"/>
          </p:cNvSpPr>
          <p:nvPr>
            <p:ph sz="quarter" idx="12" hasCustomPrompt="1"/>
          </p:nvPr>
        </p:nvSpPr>
        <p:spPr>
          <a:xfrm>
            <a:off x="2560323" y="6001265"/>
            <a:ext cx="20508737" cy="598937"/>
          </a:xfrm>
          <a:prstGeom prst="rect">
            <a:avLst/>
          </a:prstGeom>
          <a:gradFill flip="none" rotWithShape="1">
            <a:gsLst>
              <a:gs pos="75000">
                <a:schemeClr val="tx2">
                  <a:lumMod val="20000"/>
                  <a:lumOff val="80000"/>
                </a:schemeClr>
              </a:gs>
              <a:gs pos="34000">
                <a:schemeClr val="bg1"/>
              </a:gs>
              <a:gs pos="7000">
                <a:schemeClr val="tx2">
                  <a:lumMod val="20000"/>
                  <a:lumOff val="80000"/>
                </a:schemeClr>
              </a:gs>
            </a:gsLst>
            <a:lin ang="0" scaled="1"/>
            <a:tileRect/>
          </a:gradFill>
          <a:ln>
            <a:noFill/>
          </a:ln>
          <a:effectLst>
            <a:outerShdw blurRad="50800" dist="50800" dir="2700000" sx="65000" sy="65000" algn="tl" rotWithShape="0">
              <a:srgbClr val="000000">
                <a:alpha val="43000"/>
              </a:srgbClr>
            </a:outerShdw>
          </a:effectLst>
        </p:spPr>
        <p:txBody>
          <a:bodyPr vert="horz" lIns="95408" tIns="47704" rIns="95408" bIns="47704" anchor="ctr"/>
          <a:lstStyle>
            <a:lvl1pPr marL="0" indent="0" algn="ctr">
              <a:buNone/>
              <a:defRPr sz="3200" b="1" cap="all">
                <a:solidFill>
                  <a:srgbClr val="60625E"/>
                </a:solidFill>
              </a:defRPr>
            </a:lvl1pPr>
            <a:lvl2pPr marL="0" indent="0" algn="ctr">
              <a:buNone/>
              <a:defRPr sz="3800" b="1"/>
            </a:lvl2pPr>
            <a:lvl3pPr marL="0" indent="0" algn="ctr">
              <a:buNone/>
              <a:defRPr sz="3800" b="1"/>
            </a:lvl3pPr>
            <a:lvl4pPr marL="0" indent="0" algn="ctr">
              <a:buNone/>
              <a:defRPr sz="3800" b="1"/>
            </a:lvl4pPr>
            <a:lvl5pPr marL="0" indent="0" algn="ctr">
              <a:buNone/>
              <a:defRPr sz="3800" b="1"/>
            </a:lvl5pPr>
          </a:lstStyle>
          <a:p>
            <a:pPr lvl="0"/>
            <a:r>
              <a:rPr lang="en-US" dirty="0"/>
              <a:t>Summary</a:t>
            </a:r>
          </a:p>
        </p:txBody>
      </p:sp>
      <p:sp>
        <p:nvSpPr>
          <p:cNvPr id="35" name="Content Placeholder 85"/>
          <p:cNvSpPr>
            <a:spLocks noGrp="1"/>
          </p:cNvSpPr>
          <p:nvPr>
            <p:ph sz="quarter" idx="13" hasCustomPrompt="1"/>
          </p:nvPr>
        </p:nvSpPr>
        <p:spPr>
          <a:xfrm>
            <a:off x="2561232" y="13707633"/>
            <a:ext cx="20508737" cy="598937"/>
          </a:xfrm>
          <a:prstGeom prst="rect">
            <a:avLst/>
          </a:prstGeom>
          <a:gradFill flip="none" rotWithShape="1">
            <a:gsLst>
              <a:gs pos="75000">
                <a:schemeClr val="tx2">
                  <a:lumMod val="20000"/>
                  <a:lumOff val="80000"/>
                </a:schemeClr>
              </a:gs>
              <a:gs pos="34000">
                <a:schemeClr val="bg1"/>
              </a:gs>
              <a:gs pos="7000">
                <a:schemeClr val="tx2">
                  <a:lumMod val="20000"/>
                  <a:lumOff val="80000"/>
                </a:schemeClr>
              </a:gs>
            </a:gsLst>
            <a:lin ang="0" scaled="1"/>
            <a:tileRect/>
          </a:gradFill>
          <a:ln>
            <a:noFill/>
          </a:ln>
          <a:effectLst>
            <a:outerShdw blurRad="50800" dist="50800" dir="2700000" sx="65000" sy="65000" algn="tl" rotWithShape="0">
              <a:srgbClr val="000000">
                <a:alpha val="43000"/>
              </a:srgbClr>
            </a:outerShdw>
          </a:effectLst>
        </p:spPr>
        <p:txBody>
          <a:bodyPr vert="horz" lIns="95408" tIns="47704" rIns="95408" bIns="47704" anchor="ctr"/>
          <a:lstStyle>
            <a:lvl1pPr marL="0" indent="0" algn="ctr">
              <a:buNone/>
              <a:defRPr sz="3200" b="1" cap="all">
                <a:solidFill>
                  <a:srgbClr val="60625E"/>
                </a:solidFill>
              </a:defRPr>
            </a:lvl1pPr>
            <a:lvl2pPr marL="0" indent="0" algn="ctr">
              <a:buNone/>
              <a:defRPr sz="3800" b="1"/>
            </a:lvl2pPr>
            <a:lvl3pPr marL="0" indent="0" algn="ctr">
              <a:buNone/>
              <a:defRPr sz="3800" b="1"/>
            </a:lvl3pPr>
            <a:lvl4pPr marL="0" indent="0" algn="ctr">
              <a:buNone/>
              <a:defRPr sz="3800" b="1"/>
            </a:lvl4pPr>
            <a:lvl5pPr marL="0" indent="0" algn="ctr">
              <a:buNone/>
              <a:defRPr sz="3800" b="1"/>
            </a:lvl5pPr>
          </a:lstStyle>
          <a:p>
            <a:pPr lvl="0"/>
            <a:r>
              <a:rPr lang="en-US" dirty="0"/>
              <a:t>introduction</a:t>
            </a:r>
          </a:p>
        </p:txBody>
      </p:sp>
      <p:sp>
        <p:nvSpPr>
          <p:cNvPr id="36" name="Content Placeholder 85"/>
          <p:cNvSpPr>
            <a:spLocks noGrp="1"/>
          </p:cNvSpPr>
          <p:nvPr>
            <p:ph sz="quarter" idx="15" hasCustomPrompt="1"/>
          </p:nvPr>
        </p:nvSpPr>
        <p:spPr>
          <a:xfrm>
            <a:off x="2560323" y="21423938"/>
            <a:ext cx="20508737" cy="598937"/>
          </a:xfrm>
          <a:prstGeom prst="rect">
            <a:avLst/>
          </a:prstGeom>
          <a:gradFill flip="none" rotWithShape="1">
            <a:gsLst>
              <a:gs pos="75000">
                <a:schemeClr val="tx2">
                  <a:lumMod val="20000"/>
                  <a:lumOff val="80000"/>
                </a:schemeClr>
              </a:gs>
              <a:gs pos="34000">
                <a:schemeClr val="bg1"/>
              </a:gs>
              <a:gs pos="7000">
                <a:schemeClr val="tx2">
                  <a:lumMod val="20000"/>
                  <a:lumOff val="80000"/>
                </a:schemeClr>
              </a:gs>
            </a:gsLst>
            <a:lin ang="0" scaled="1"/>
            <a:tileRect/>
          </a:gradFill>
          <a:ln>
            <a:noFill/>
          </a:ln>
          <a:effectLst>
            <a:outerShdw blurRad="50800" dist="50800" dir="2700000" sx="65000" sy="65000" algn="tl" rotWithShape="0">
              <a:srgbClr val="000000">
                <a:alpha val="43000"/>
              </a:srgbClr>
            </a:outerShdw>
          </a:effectLst>
        </p:spPr>
        <p:txBody>
          <a:bodyPr vert="horz" lIns="95408" tIns="47704" rIns="95408" bIns="47704" anchor="ctr"/>
          <a:lstStyle>
            <a:lvl1pPr marL="0" indent="0" algn="ctr">
              <a:buNone/>
              <a:defRPr sz="3200" b="1" cap="all">
                <a:solidFill>
                  <a:srgbClr val="60625E"/>
                </a:solidFill>
              </a:defRPr>
            </a:lvl1pPr>
            <a:lvl2pPr marL="0" indent="0" algn="ctr">
              <a:buNone/>
              <a:defRPr sz="3800" b="1"/>
            </a:lvl2pPr>
            <a:lvl3pPr marL="0" indent="0" algn="ctr">
              <a:buNone/>
              <a:defRPr sz="3800" b="1"/>
            </a:lvl3pPr>
            <a:lvl4pPr marL="0" indent="0" algn="ctr">
              <a:buNone/>
              <a:defRPr sz="3800" b="1"/>
            </a:lvl4pPr>
            <a:lvl5pPr marL="0" indent="0" algn="ctr">
              <a:buNone/>
              <a:defRPr sz="3800" b="1"/>
            </a:lvl5pPr>
          </a:lstStyle>
          <a:p>
            <a:pPr lvl="0"/>
            <a:r>
              <a:rPr lang="en-US" dirty="0"/>
              <a:t>methods</a:t>
            </a:r>
          </a:p>
        </p:txBody>
      </p:sp>
      <p:sp>
        <p:nvSpPr>
          <p:cNvPr id="37" name="Content Placeholder 85"/>
          <p:cNvSpPr>
            <a:spLocks noGrp="1"/>
          </p:cNvSpPr>
          <p:nvPr>
            <p:ph sz="quarter" idx="18" hasCustomPrompt="1"/>
          </p:nvPr>
        </p:nvSpPr>
        <p:spPr>
          <a:xfrm>
            <a:off x="28135452" y="6001265"/>
            <a:ext cx="20508737" cy="598937"/>
          </a:xfrm>
          <a:prstGeom prst="rect">
            <a:avLst/>
          </a:prstGeom>
          <a:gradFill flip="none" rotWithShape="1">
            <a:gsLst>
              <a:gs pos="75000">
                <a:schemeClr val="tx2">
                  <a:lumMod val="20000"/>
                  <a:lumOff val="80000"/>
                </a:schemeClr>
              </a:gs>
              <a:gs pos="34000">
                <a:schemeClr val="bg1"/>
              </a:gs>
              <a:gs pos="7000">
                <a:schemeClr val="tx2">
                  <a:lumMod val="20000"/>
                  <a:lumOff val="80000"/>
                </a:schemeClr>
              </a:gs>
            </a:gsLst>
            <a:lin ang="0" scaled="1"/>
            <a:tileRect/>
          </a:gradFill>
          <a:ln>
            <a:noFill/>
          </a:ln>
          <a:effectLst>
            <a:outerShdw blurRad="50800" dist="50800" dir="2700000" sx="65000" sy="65000" algn="tl" rotWithShape="0">
              <a:srgbClr val="000000">
                <a:alpha val="43000"/>
              </a:srgbClr>
            </a:outerShdw>
          </a:effectLst>
        </p:spPr>
        <p:txBody>
          <a:bodyPr vert="horz" lIns="95408" tIns="47704" rIns="95408" bIns="47704" anchor="ctr"/>
          <a:lstStyle>
            <a:lvl1pPr marL="0" indent="0" algn="ctr">
              <a:buNone/>
              <a:defRPr sz="3200" b="1" cap="all">
                <a:solidFill>
                  <a:srgbClr val="60625E"/>
                </a:solidFill>
              </a:defRPr>
            </a:lvl1pPr>
            <a:lvl2pPr marL="0" indent="0" algn="ctr">
              <a:buNone/>
              <a:defRPr sz="3800" b="1"/>
            </a:lvl2pPr>
            <a:lvl3pPr marL="0" indent="0" algn="ctr">
              <a:buNone/>
              <a:defRPr sz="3800" b="1"/>
            </a:lvl3pPr>
            <a:lvl4pPr marL="0" indent="0" algn="ctr">
              <a:buNone/>
              <a:defRPr sz="3800" b="1"/>
            </a:lvl4pPr>
            <a:lvl5pPr marL="0" indent="0" algn="ctr">
              <a:buNone/>
              <a:defRPr sz="3800" b="1"/>
            </a:lvl5pPr>
          </a:lstStyle>
          <a:p>
            <a:pPr lvl="0"/>
            <a:r>
              <a:rPr lang="en-US" dirty="0"/>
              <a:t>results</a:t>
            </a:r>
          </a:p>
        </p:txBody>
      </p:sp>
      <p:sp>
        <p:nvSpPr>
          <p:cNvPr id="38" name="Content Placeholder 85"/>
          <p:cNvSpPr>
            <a:spLocks noGrp="1"/>
          </p:cNvSpPr>
          <p:nvPr>
            <p:ph sz="quarter" idx="19" hasCustomPrompt="1"/>
          </p:nvPr>
        </p:nvSpPr>
        <p:spPr>
          <a:xfrm>
            <a:off x="28136363" y="13707633"/>
            <a:ext cx="20508737" cy="598937"/>
          </a:xfrm>
          <a:prstGeom prst="rect">
            <a:avLst/>
          </a:prstGeom>
          <a:gradFill flip="none" rotWithShape="1">
            <a:gsLst>
              <a:gs pos="75000">
                <a:schemeClr val="tx2">
                  <a:lumMod val="20000"/>
                  <a:lumOff val="80000"/>
                </a:schemeClr>
              </a:gs>
              <a:gs pos="34000">
                <a:schemeClr val="bg1"/>
              </a:gs>
              <a:gs pos="7000">
                <a:schemeClr val="tx2">
                  <a:lumMod val="20000"/>
                  <a:lumOff val="80000"/>
                </a:schemeClr>
              </a:gs>
            </a:gsLst>
            <a:lin ang="0" scaled="1"/>
            <a:tileRect/>
          </a:gradFill>
          <a:ln>
            <a:noFill/>
          </a:ln>
          <a:effectLst>
            <a:outerShdw blurRad="50800" dist="50800" dir="2700000" sx="65000" sy="65000" algn="tl" rotWithShape="0">
              <a:srgbClr val="000000">
                <a:alpha val="43000"/>
              </a:srgbClr>
            </a:outerShdw>
          </a:effectLst>
        </p:spPr>
        <p:txBody>
          <a:bodyPr vert="horz" lIns="95408" tIns="47704" rIns="95408" bIns="47704" anchor="ctr"/>
          <a:lstStyle>
            <a:lvl1pPr marL="0" indent="0" algn="ctr">
              <a:buNone/>
              <a:defRPr sz="3200" b="1" cap="all">
                <a:solidFill>
                  <a:srgbClr val="60625E"/>
                </a:solidFill>
              </a:defRPr>
            </a:lvl1pPr>
            <a:lvl2pPr marL="0" indent="0" algn="ctr">
              <a:buNone/>
              <a:defRPr sz="3800" b="1"/>
            </a:lvl2pPr>
            <a:lvl3pPr marL="0" indent="0" algn="ctr">
              <a:buNone/>
              <a:defRPr sz="3800" b="1"/>
            </a:lvl3pPr>
            <a:lvl4pPr marL="0" indent="0" algn="ctr">
              <a:buNone/>
              <a:defRPr sz="3800" b="1"/>
            </a:lvl4pPr>
            <a:lvl5pPr marL="0" indent="0" algn="ctr">
              <a:buNone/>
              <a:defRPr sz="3800" b="1"/>
            </a:lvl5pPr>
          </a:lstStyle>
          <a:p>
            <a:pPr lvl="0"/>
            <a:r>
              <a:rPr lang="en-US" dirty="0"/>
              <a:t>conclusions</a:t>
            </a:r>
          </a:p>
        </p:txBody>
      </p:sp>
      <p:sp>
        <p:nvSpPr>
          <p:cNvPr id="39" name="Content Placeholder 85"/>
          <p:cNvSpPr>
            <a:spLocks noGrp="1"/>
          </p:cNvSpPr>
          <p:nvPr>
            <p:ph sz="quarter" idx="21" hasCustomPrompt="1"/>
          </p:nvPr>
        </p:nvSpPr>
        <p:spPr>
          <a:xfrm>
            <a:off x="28135452" y="21423938"/>
            <a:ext cx="20508737" cy="598937"/>
          </a:xfrm>
          <a:prstGeom prst="rect">
            <a:avLst/>
          </a:prstGeom>
          <a:gradFill flip="none" rotWithShape="1">
            <a:gsLst>
              <a:gs pos="75000">
                <a:schemeClr val="tx2">
                  <a:lumMod val="20000"/>
                  <a:lumOff val="80000"/>
                </a:schemeClr>
              </a:gs>
              <a:gs pos="34000">
                <a:schemeClr val="bg1"/>
              </a:gs>
              <a:gs pos="7000">
                <a:schemeClr val="tx2">
                  <a:lumMod val="20000"/>
                  <a:lumOff val="80000"/>
                </a:schemeClr>
              </a:gs>
            </a:gsLst>
            <a:lin ang="0" scaled="1"/>
            <a:tileRect/>
          </a:gradFill>
          <a:ln>
            <a:noFill/>
          </a:ln>
          <a:effectLst>
            <a:outerShdw blurRad="50800" dist="50800" dir="2700000" sx="65000" sy="65000" algn="tl" rotWithShape="0">
              <a:srgbClr val="000000">
                <a:alpha val="43000"/>
              </a:srgbClr>
            </a:outerShdw>
          </a:effectLst>
        </p:spPr>
        <p:txBody>
          <a:bodyPr vert="horz" lIns="95408" tIns="47704" rIns="95408" bIns="47704" anchor="ctr"/>
          <a:lstStyle>
            <a:lvl1pPr marL="0" indent="0" algn="ctr">
              <a:buNone/>
              <a:defRPr sz="3200" b="1" cap="all">
                <a:solidFill>
                  <a:srgbClr val="60625E"/>
                </a:solidFill>
              </a:defRPr>
            </a:lvl1pPr>
            <a:lvl2pPr marL="0" indent="0" algn="ctr">
              <a:buNone/>
              <a:defRPr sz="3800" b="1"/>
            </a:lvl2pPr>
            <a:lvl3pPr marL="0" indent="0" algn="ctr">
              <a:buNone/>
              <a:defRPr sz="3800" b="1"/>
            </a:lvl3pPr>
            <a:lvl4pPr marL="0" indent="0" algn="ctr">
              <a:buNone/>
              <a:defRPr sz="3800" b="1"/>
            </a:lvl4pPr>
            <a:lvl5pPr marL="0" indent="0" algn="ctr">
              <a:buNone/>
              <a:defRPr sz="3800" b="1"/>
            </a:lvl5pPr>
          </a:lstStyle>
          <a:p>
            <a:pPr lvl="0"/>
            <a:r>
              <a:rPr lang="en-US" dirty="0"/>
              <a:t>references</a:t>
            </a:r>
          </a:p>
        </p:txBody>
      </p:sp>
      <p:sp>
        <p:nvSpPr>
          <p:cNvPr id="40" name="Content Placeholder 82"/>
          <p:cNvSpPr>
            <a:spLocks noGrp="1"/>
          </p:cNvSpPr>
          <p:nvPr>
            <p:ph sz="quarter" idx="10"/>
          </p:nvPr>
        </p:nvSpPr>
        <p:spPr>
          <a:xfrm>
            <a:off x="2560816" y="6836697"/>
            <a:ext cx="20509151" cy="2165202"/>
          </a:xfrm>
          <a:prstGeom prst="rect">
            <a:avLst/>
          </a:prstGeom>
        </p:spPr>
        <p:txBody>
          <a:bodyPr vert="horz" lIns="95408" tIns="47704" rIns="95408" bIns="47704"/>
          <a:lstStyle>
            <a:lvl1pPr marL="7813228" indent="-7813228">
              <a:buNone/>
              <a:defRPr sz="1800"/>
            </a:lvl1pPr>
            <a:lvl2pPr marL="7813228" indent="-7813228">
              <a:buNone/>
              <a:defRPr sz="2600"/>
            </a:lvl2pPr>
            <a:lvl3pPr marL="7813228" indent="-7813228">
              <a:buNone/>
              <a:defRPr sz="2600"/>
            </a:lvl3pPr>
            <a:lvl4pPr marL="7813228" indent="-7813228">
              <a:buNone/>
              <a:defRPr sz="2600"/>
            </a:lvl4pPr>
            <a:lvl5pPr marL="7813228" indent="-7813228">
              <a:buNone/>
              <a:defRPr sz="2600"/>
            </a:lvl5pPr>
          </a:lstStyle>
          <a:p>
            <a:pPr lvl="0"/>
            <a:r>
              <a:rPr lang="en-US" dirty="0"/>
              <a:t>Click to edit Master text styles</a:t>
            </a:r>
          </a:p>
        </p:txBody>
      </p:sp>
      <p:sp>
        <p:nvSpPr>
          <p:cNvPr id="41" name="Content Placeholder 82"/>
          <p:cNvSpPr>
            <a:spLocks noGrp="1"/>
          </p:cNvSpPr>
          <p:nvPr>
            <p:ph sz="quarter" idx="11"/>
          </p:nvPr>
        </p:nvSpPr>
        <p:spPr>
          <a:xfrm>
            <a:off x="2560321" y="14543064"/>
            <a:ext cx="20509151" cy="2165202"/>
          </a:xfrm>
          <a:prstGeom prst="rect">
            <a:avLst/>
          </a:prstGeom>
        </p:spPr>
        <p:txBody>
          <a:bodyPr vert="horz" lIns="95408" tIns="47704" rIns="95408" bIns="47704"/>
          <a:lstStyle>
            <a:lvl1pPr marL="7813228" indent="-7813228">
              <a:buNone/>
              <a:defRPr sz="1800"/>
            </a:lvl1pPr>
            <a:lvl2pPr marL="7813228" indent="-7813228">
              <a:buNone/>
              <a:defRPr sz="2600"/>
            </a:lvl2pPr>
            <a:lvl3pPr marL="7813228" indent="-7813228">
              <a:buNone/>
              <a:defRPr sz="2600"/>
            </a:lvl3pPr>
            <a:lvl4pPr marL="7813228" indent="-7813228">
              <a:buNone/>
              <a:defRPr sz="2600"/>
            </a:lvl4pPr>
            <a:lvl5pPr marL="7813228" indent="-7813228">
              <a:buNone/>
              <a:defRPr sz="2600"/>
            </a:lvl5pPr>
          </a:lstStyle>
          <a:p>
            <a:pPr lvl="0"/>
            <a:r>
              <a:rPr lang="en-US" dirty="0"/>
              <a:t>Click to edit Master text styles</a:t>
            </a:r>
          </a:p>
        </p:txBody>
      </p:sp>
      <p:sp>
        <p:nvSpPr>
          <p:cNvPr id="42" name="Content Placeholder 82"/>
          <p:cNvSpPr>
            <a:spLocks noGrp="1"/>
          </p:cNvSpPr>
          <p:nvPr>
            <p:ph sz="quarter" idx="14"/>
          </p:nvPr>
        </p:nvSpPr>
        <p:spPr>
          <a:xfrm>
            <a:off x="2559413" y="22259370"/>
            <a:ext cx="20509151" cy="2165202"/>
          </a:xfrm>
          <a:prstGeom prst="rect">
            <a:avLst/>
          </a:prstGeom>
        </p:spPr>
        <p:txBody>
          <a:bodyPr vert="horz" lIns="95408" tIns="47704" rIns="95408" bIns="47704"/>
          <a:lstStyle>
            <a:lvl1pPr marL="7813228" indent="-7813228">
              <a:buNone/>
              <a:defRPr sz="1800"/>
            </a:lvl1pPr>
            <a:lvl2pPr marL="7813228" indent="-7813228">
              <a:buNone/>
              <a:defRPr sz="2600"/>
            </a:lvl2pPr>
            <a:lvl3pPr marL="7813228" indent="-7813228">
              <a:buNone/>
              <a:defRPr sz="2600"/>
            </a:lvl3pPr>
            <a:lvl4pPr marL="7813228" indent="-7813228">
              <a:buNone/>
              <a:defRPr sz="2600"/>
            </a:lvl4pPr>
            <a:lvl5pPr marL="7813228" indent="-7813228">
              <a:buNone/>
              <a:defRPr sz="2600"/>
            </a:lvl5pPr>
          </a:lstStyle>
          <a:p>
            <a:pPr lvl="0"/>
            <a:r>
              <a:rPr lang="en-US" dirty="0"/>
              <a:t>Click to edit Master text styles</a:t>
            </a:r>
          </a:p>
        </p:txBody>
      </p:sp>
      <p:sp>
        <p:nvSpPr>
          <p:cNvPr id="43" name="Content Placeholder 82"/>
          <p:cNvSpPr>
            <a:spLocks noGrp="1"/>
          </p:cNvSpPr>
          <p:nvPr>
            <p:ph sz="quarter" idx="16"/>
          </p:nvPr>
        </p:nvSpPr>
        <p:spPr>
          <a:xfrm>
            <a:off x="28135945" y="6836697"/>
            <a:ext cx="20509151" cy="2165202"/>
          </a:xfrm>
          <a:prstGeom prst="rect">
            <a:avLst/>
          </a:prstGeom>
        </p:spPr>
        <p:txBody>
          <a:bodyPr vert="horz" lIns="95408" tIns="47704" rIns="95408" bIns="47704"/>
          <a:lstStyle>
            <a:lvl1pPr marL="7813228" indent="-7813228">
              <a:buNone/>
              <a:defRPr sz="1800"/>
            </a:lvl1pPr>
            <a:lvl2pPr marL="7813228" indent="-7813228">
              <a:buNone/>
              <a:defRPr sz="2600"/>
            </a:lvl2pPr>
            <a:lvl3pPr marL="7813228" indent="-7813228">
              <a:buNone/>
              <a:defRPr sz="2600"/>
            </a:lvl3pPr>
            <a:lvl4pPr marL="7813228" indent="-7813228">
              <a:buNone/>
              <a:defRPr sz="2600"/>
            </a:lvl4pPr>
            <a:lvl5pPr marL="7813228" indent="-7813228">
              <a:buNone/>
              <a:defRPr sz="2600"/>
            </a:lvl5pPr>
          </a:lstStyle>
          <a:p>
            <a:pPr lvl="0"/>
            <a:r>
              <a:rPr lang="en-US" dirty="0"/>
              <a:t>Click to edit Master text styles</a:t>
            </a:r>
          </a:p>
        </p:txBody>
      </p:sp>
      <p:sp>
        <p:nvSpPr>
          <p:cNvPr id="44" name="Content Placeholder 82"/>
          <p:cNvSpPr>
            <a:spLocks noGrp="1"/>
          </p:cNvSpPr>
          <p:nvPr>
            <p:ph sz="quarter" idx="17"/>
          </p:nvPr>
        </p:nvSpPr>
        <p:spPr>
          <a:xfrm>
            <a:off x="28135450" y="14543064"/>
            <a:ext cx="20509151" cy="2165202"/>
          </a:xfrm>
          <a:prstGeom prst="rect">
            <a:avLst/>
          </a:prstGeom>
        </p:spPr>
        <p:txBody>
          <a:bodyPr vert="horz" lIns="95408" tIns="47704" rIns="95408" bIns="47704"/>
          <a:lstStyle>
            <a:lvl1pPr marL="7813228" indent="-7813228">
              <a:buNone/>
              <a:defRPr sz="1800"/>
            </a:lvl1pPr>
            <a:lvl2pPr marL="7813228" indent="-7813228">
              <a:buNone/>
              <a:defRPr sz="2600"/>
            </a:lvl2pPr>
            <a:lvl3pPr marL="7813228" indent="-7813228">
              <a:buNone/>
              <a:defRPr sz="2600"/>
            </a:lvl3pPr>
            <a:lvl4pPr marL="7813228" indent="-7813228">
              <a:buNone/>
              <a:defRPr sz="2600"/>
            </a:lvl4pPr>
            <a:lvl5pPr marL="7813228" indent="-7813228">
              <a:buNone/>
              <a:defRPr sz="2600"/>
            </a:lvl5pPr>
          </a:lstStyle>
          <a:p>
            <a:pPr lvl="0"/>
            <a:r>
              <a:rPr lang="en-US" dirty="0"/>
              <a:t>Click to edit Master text styles</a:t>
            </a:r>
          </a:p>
        </p:txBody>
      </p:sp>
      <p:sp>
        <p:nvSpPr>
          <p:cNvPr id="45" name="Content Placeholder 82"/>
          <p:cNvSpPr>
            <a:spLocks noGrp="1"/>
          </p:cNvSpPr>
          <p:nvPr>
            <p:ph sz="quarter" idx="20"/>
          </p:nvPr>
        </p:nvSpPr>
        <p:spPr>
          <a:xfrm>
            <a:off x="28134538" y="22259370"/>
            <a:ext cx="20509151" cy="2165202"/>
          </a:xfrm>
          <a:prstGeom prst="rect">
            <a:avLst/>
          </a:prstGeom>
        </p:spPr>
        <p:txBody>
          <a:bodyPr vert="horz" lIns="95408" tIns="47704" rIns="95408" bIns="47704"/>
          <a:lstStyle>
            <a:lvl1pPr marL="7813228" indent="-7813228">
              <a:buNone/>
              <a:defRPr sz="1800"/>
            </a:lvl1pPr>
            <a:lvl2pPr marL="7813228" indent="-7813228">
              <a:buNone/>
              <a:defRPr sz="2600"/>
            </a:lvl2pPr>
            <a:lvl3pPr marL="7813228" indent="-7813228">
              <a:buNone/>
              <a:defRPr sz="2600"/>
            </a:lvl3pPr>
            <a:lvl4pPr marL="7813228" indent="-7813228">
              <a:buNone/>
              <a:defRPr sz="2600"/>
            </a:lvl4pPr>
            <a:lvl5pPr marL="7813228" indent="-7813228">
              <a:buNone/>
              <a:defRPr sz="2600"/>
            </a:lvl5pPr>
          </a:lstStyle>
          <a:p>
            <a:pPr lvl="0"/>
            <a:r>
              <a:rPr lang="en-US" dirty="0"/>
              <a:t>Click to edit Master text styles</a:t>
            </a:r>
          </a:p>
        </p:txBody>
      </p:sp>
      <p:sp>
        <p:nvSpPr>
          <p:cNvPr id="20" name="Title 77"/>
          <p:cNvSpPr>
            <a:spLocks noGrp="1"/>
          </p:cNvSpPr>
          <p:nvPr>
            <p:ph type="title"/>
          </p:nvPr>
        </p:nvSpPr>
        <p:spPr>
          <a:xfrm>
            <a:off x="2561231" y="867393"/>
            <a:ext cx="32996196" cy="1882491"/>
          </a:xfrm>
          <a:prstGeom prst="rect">
            <a:avLst/>
          </a:prstGeom>
        </p:spPr>
        <p:txBody>
          <a:bodyPr vert="horz" lIns="182880" tIns="91440" rIns="182880" bIns="91440" anchor="ctr"/>
          <a:lstStyle>
            <a:lvl1pPr algn="l">
              <a:defRPr sz="4800">
                <a:solidFill>
                  <a:schemeClr val="bg1"/>
                </a:solidFill>
              </a:defRPr>
            </a:lvl1pPr>
          </a:lstStyle>
          <a:p>
            <a:r>
              <a:rPr lang="en-US" dirty="0"/>
              <a:t>Click to edit Master title style</a:t>
            </a:r>
          </a:p>
        </p:txBody>
      </p:sp>
      <p:sp>
        <p:nvSpPr>
          <p:cNvPr id="18" name="Text Placeholder 18"/>
          <p:cNvSpPr>
            <a:spLocks noGrp="1"/>
          </p:cNvSpPr>
          <p:nvPr>
            <p:ph type="body" sz="quarter" idx="25" hasCustomPrompt="1"/>
          </p:nvPr>
        </p:nvSpPr>
        <p:spPr>
          <a:xfrm>
            <a:off x="2532676" y="3335978"/>
            <a:ext cx="21212978" cy="1184610"/>
          </a:xfrm>
          <a:prstGeom prst="rect">
            <a:avLst/>
          </a:prstGeom>
        </p:spPr>
        <p:txBody>
          <a:bodyPr vert="horz" lIns="182880" tIns="91440" rIns="182880" bIns="91440" anchor="ctr"/>
          <a:lstStyle>
            <a:lvl1pPr marL="0" indent="0" algn="l">
              <a:buNone/>
              <a:defRPr sz="3600" b="1" cap="all" baseline="0">
                <a:solidFill>
                  <a:srgbClr val="3C3C3B"/>
                </a:solidFill>
              </a:defRPr>
            </a:lvl1pPr>
            <a:lvl2pPr marL="0" indent="0" algn="ctr">
              <a:defRPr sz="7200" b="1" cap="all">
                <a:solidFill>
                  <a:srgbClr val="FFFFFE"/>
                </a:solidFill>
              </a:defRPr>
            </a:lvl2pPr>
            <a:lvl3pPr marL="0" indent="0" algn="ctr">
              <a:defRPr sz="7200" b="1" cap="all">
                <a:solidFill>
                  <a:srgbClr val="FFFFFE"/>
                </a:solidFill>
              </a:defRPr>
            </a:lvl3pPr>
            <a:lvl4pPr marL="0" indent="0" algn="ctr">
              <a:defRPr sz="7200" b="1" cap="all">
                <a:solidFill>
                  <a:srgbClr val="FFFFFE"/>
                </a:solidFill>
              </a:defRPr>
            </a:lvl4pPr>
            <a:lvl5pPr marL="0" indent="0" algn="ctr">
              <a:defRPr sz="7200" b="1" cap="all">
                <a:solidFill>
                  <a:srgbClr val="FFFFFE"/>
                </a:solidFill>
              </a:defRPr>
            </a:lvl5pPr>
          </a:lstStyle>
          <a:p>
            <a:pPr lvl="0"/>
            <a:r>
              <a:rPr lang="en-US" dirty="0"/>
              <a:t>First last 1   •   first last 2   •   first last 3   •   first last 4 </a:t>
            </a:r>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ray 3-Column Poster">
    <p:bg>
      <p:bgRef idx="1001">
        <a:schemeClr val="bg1"/>
      </p:bgRef>
    </p:bg>
    <p:spTree>
      <p:nvGrpSpPr>
        <p:cNvPr id="1" name=""/>
        <p:cNvGrpSpPr/>
        <p:nvPr/>
      </p:nvGrpSpPr>
      <p:grpSpPr>
        <a:xfrm>
          <a:off x="0" y="0"/>
          <a:ext cx="0" cy="0"/>
          <a:chOff x="0" y="0"/>
          <a:chExt cx="0" cy="0"/>
        </a:xfrm>
      </p:grpSpPr>
      <p:sp>
        <p:nvSpPr>
          <p:cNvPr id="20" name="Content Placeholder 82"/>
          <p:cNvSpPr>
            <a:spLocks noGrp="1"/>
          </p:cNvSpPr>
          <p:nvPr>
            <p:ph sz="quarter" idx="10"/>
          </p:nvPr>
        </p:nvSpPr>
        <p:spPr>
          <a:xfrm>
            <a:off x="2560825" y="7352931"/>
            <a:ext cx="13704566" cy="2755713"/>
          </a:xfrm>
          <a:prstGeom prst="rect">
            <a:avLst/>
          </a:prstGeom>
        </p:spPr>
        <p:txBody>
          <a:bodyPr vert="horz" lIns="95408" tIns="47704" rIns="95408" bIns="47704"/>
          <a:lstStyle>
            <a:lvl1pPr marL="0" indent="0">
              <a:buNone/>
              <a:defRPr sz="1800"/>
            </a:lvl1pPr>
            <a:lvl2pPr marL="7813228" indent="-7813228">
              <a:buNone/>
              <a:defRPr sz="2600"/>
            </a:lvl2pPr>
            <a:lvl3pPr marL="7813228" indent="-7813228">
              <a:buNone/>
              <a:defRPr sz="2600"/>
            </a:lvl3pPr>
            <a:lvl4pPr marL="7813228" indent="-7813228">
              <a:buNone/>
              <a:defRPr sz="2600"/>
            </a:lvl4pPr>
            <a:lvl5pPr marL="7813228" indent="-7813228">
              <a:buNone/>
              <a:defRPr sz="2600"/>
            </a:lvl5pPr>
          </a:lstStyle>
          <a:p>
            <a:pPr lvl="0"/>
            <a:r>
              <a:rPr lang="en-US" dirty="0"/>
              <a:t>Click to edit Master text styles</a:t>
            </a:r>
          </a:p>
        </p:txBody>
      </p:sp>
      <p:sp>
        <p:nvSpPr>
          <p:cNvPr id="21" name="Content Placeholder 85"/>
          <p:cNvSpPr>
            <a:spLocks noGrp="1"/>
          </p:cNvSpPr>
          <p:nvPr>
            <p:ph sz="quarter" idx="12" hasCustomPrompt="1"/>
          </p:nvPr>
        </p:nvSpPr>
        <p:spPr>
          <a:xfrm>
            <a:off x="2560326" y="6083659"/>
            <a:ext cx="13704289" cy="762285"/>
          </a:xfrm>
          <a:prstGeom prst="rect">
            <a:avLst/>
          </a:prstGeom>
          <a:gradFill flip="none" rotWithShape="1">
            <a:gsLst>
              <a:gs pos="75000">
                <a:schemeClr val="tx2">
                  <a:lumMod val="20000"/>
                  <a:lumOff val="80000"/>
                </a:schemeClr>
              </a:gs>
              <a:gs pos="34000">
                <a:schemeClr val="bg1"/>
              </a:gs>
              <a:gs pos="7000">
                <a:schemeClr val="tx2">
                  <a:lumMod val="20000"/>
                  <a:lumOff val="80000"/>
                </a:schemeClr>
              </a:gs>
            </a:gsLst>
            <a:lin ang="0" scaled="1"/>
            <a:tileRect/>
          </a:gradFill>
          <a:ln>
            <a:noFill/>
          </a:ln>
          <a:effectLst>
            <a:outerShdw blurRad="50800" dist="50800" dir="2700000" sx="65000" sy="65000" algn="tl" rotWithShape="0">
              <a:srgbClr val="000000">
                <a:alpha val="43000"/>
              </a:srgbClr>
            </a:outerShdw>
          </a:effectLst>
        </p:spPr>
        <p:txBody>
          <a:bodyPr vert="horz" lIns="95408" tIns="47704" rIns="95408" bIns="47704" anchor="ctr"/>
          <a:lstStyle>
            <a:lvl1pPr marL="0" indent="0" algn="ctr">
              <a:buNone/>
              <a:defRPr sz="3200" b="1" cap="all">
                <a:solidFill>
                  <a:srgbClr val="60625E"/>
                </a:solidFill>
              </a:defRPr>
            </a:lvl1pPr>
            <a:lvl2pPr marL="0" indent="0" algn="ctr">
              <a:buNone/>
              <a:defRPr sz="3800" b="1"/>
            </a:lvl2pPr>
            <a:lvl3pPr marL="0" indent="0" algn="ctr">
              <a:buNone/>
              <a:defRPr sz="3800" b="1"/>
            </a:lvl3pPr>
            <a:lvl4pPr marL="0" indent="0" algn="ctr">
              <a:buNone/>
              <a:defRPr sz="3800" b="1"/>
            </a:lvl4pPr>
            <a:lvl5pPr marL="0" indent="0" algn="ctr">
              <a:buNone/>
              <a:defRPr sz="3800" b="1"/>
            </a:lvl5pPr>
          </a:lstStyle>
          <a:p>
            <a:pPr lvl="0"/>
            <a:r>
              <a:rPr lang="en-US" dirty="0"/>
              <a:t>Summary</a:t>
            </a:r>
          </a:p>
        </p:txBody>
      </p:sp>
      <p:sp>
        <p:nvSpPr>
          <p:cNvPr id="22" name="Content Placeholder 82"/>
          <p:cNvSpPr>
            <a:spLocks noGrp="1"/>
          </p:cNvSpPr>
          <p:nvPr>
            <p:ph sz="quarter" idx="25"/>
          </p:nvPr>
        </p:nvSpPr>
        <p:spPr>
          <a:xfrm>
            <a:off x="18733529" y="7352931"/>
            <a:ext cx="13704566" cy="2755713"/>
          </a:xfrm>
          <a:prstGeom prst="rect">
            <a:avLst/>
          </a:prstGeom>
        </p:spPr>
        <p:txBody>
          <a:bodyPr vert="horz" lIns="95408" tIns="47704" rIns="95408" bIns="47704"/>
          <a:lstStyle>
            <a:lvl1pPr marL="0" indent="0">
              <a:buNone/>
              <a:defRPr sz="1800"/>
            </a:lvl1pPr>
            <a:lvl2pPr marL="7813228" indent="-7813228">
              <a:buNone/>
              <a:defRPr sz="2600"/>
            </a:lvl2pPr>
            <a:lvl3pPr marL="7813228" indent="-7813228">
              <a:buNone/>
              <a:defRPr sz="2600"/>
            </a:lvl3pPr>
            <a:lvl4pPr marL="7813228" indent="-7813228">
              <a:buNone/>
              <a:defRPr sz="2600"/>
            </a:lvl4pPr>
            <a:lvl5pPr marL="7813228" indent="-7813228">
              <a:buNone/>
              <a:defRPr sz="2600"/>
            </a:lvl5pPr>
          </a:lstStyle>
          <a:p>
            <a:pPr lvl="0"/>
            <a:r>
              <a:rPr lang="en-US" dirty="0"/>
              <a:t>Click to edit Master text styles</a:t>
            </a:r>
          </a:p>
        </p:txBody>
      </p:sp>
      <p:sp>
        <p:nvSpPr>
          <p:cNvPr id="23" name="Content Placeholder 85"/>
          <p:cNvSpPr>
            <a:spLocks noGrp="1"/>
          </p:cNvSpPr>
          <p:nvPr>
            <p:ph sz="quarter" idx="26" hasCustomPrompt="1"/>
          </p:nvPr>
        </p:nvSpPr>
        <p:spPr>
          <a:xfrm>
            <a:off x="18733030" y="6083659"/>
            <a:ext cx="13704289" cy="762285"/>
          </a:xfrm>
          <a:prstGeom prst="rect">
            <a:avLst/>
          </a:prstGeom>
          <a:gradFill flip="none" rotWithShape="1">
            <a:gsLst>
              <a:gs pos="75000">
                <a:schemeClr val="tx2">
                  <a:lumMod val="20000"/>
                  <a:lumOff val="80000"/>
                </a:schemeClr>
              </a:gs>
              <a:gs pos="34000">
                <a:schemeClr val="bg1"/>
              </a:gs>
              <a:gs pos="7000">
                <a:schemeClr val="tx2">
                  <a:lumMod val="20000"/>
                  <a:lumOff val="80000"/>
                </a:schemeClr>
              </a:gs>
            </a:gsLst>
            <a:lin ang="0" scaled="1"/>
            <a:tileRect/>
          </a:gradFill>
          <a:ln>
            <a:noFill/>
          </a:ln>
          <a:effectLst>
            <a:outerShdw blurRad="50800" dist="50800" dir="2700000" sx="65000" sy="65000" algn="tl" rotWithShape="0">
              <a:srgbClr val="000000">
                <a:alpha val="43000"/>
              </a:srgbClr>
            </a:outerShdw>
          </a:effectLst>
        </p:spPr>
        <p:txBody>
          <a:bodyPr vert="horz" lIns="95408" tIns="47704" rIns="95408" bIns="47704" anchor="ctr"/>
          <a:lstStyle>
            <a:lvl1pPr marL="0" indent="0" algn="ctr">
              <a:buNone/>
              <a:defRPr sz="3200" b="1" cap="all">
                <a:solidFill>
                  <a:srgbClr val="60625E"/>
                </a:solidFill>
              </a:defRPr>
            </a:lvl1pPr>
            <a:lvl2pPr marL="0" indent="0" algn="ctr">
              <a:buNone/>
              <a:defRPr sz="3800" b="1"/>
            </a:lvl2pPr>
            <a:lvl3pPr marL="0" indent="0" algn="ctr">
              <a:buNone/>
              <a:defRPr sz="3800" b="1"/>
            </a:lvl3pPr>
            <a:lvl4pPr marL="0" indent="0" algn="ctr">
              <a:buNone/>
              <a:defRPr sz="3800" b="1"/>
            </a:lvl4pPr>
            <a:lvl5pPr marL="0" indent="0" algn="ctr">
              <a:buNone/>
              <a:defRPr sz="3800" b="1"/>
            </a:lvl5pPr>
          </a:lstStyle>
          <a:p>
            <a:pPr lvl="0"/>
            <a:r>
              <a:rPr lang="en-US" dirty="0"/>
              <a:t>results</a:t>
            </a:r>
          </a:p>
        </p:txBody>
      </p:sp>
      <p:sp>
        <p:nvSpPr>
          <p:cNvPr id="24" name="Content Placeholder 82"/>
          <p:cNvSpPr>
            <a:spLocks noGrp="1"/>
          </p:cNvSpPr>
          <p:nvPr>
            <p:ph sz="quarter" idx="27"/>
          </p:nvPr>
        </p:nvSpPr>
        <p:spPr>
          <a:xfrm>
            <a:off x="34938563" y="7352931"/>
            <a:ext cx="13704566" cy="2755713"/>
          </a:xfrm>
          <a:prstGeom prst="rect">
            <a:avLst/>
          </a:prstGeom>
        </p:spPr>
        <p:txBody>
          <a:bodyPr vert="horz" lIns="95408" tIns="47704" rIns="95408" bIns="47704"/>
          <a:lstStyle>
            <a:lvl1pPr marL="0" indent="0">
              <a:buNone/>
              <a:defRPr sz="1800"/>
            </a:lvl1pPr>
            <a:lvl2pPr marL="7813228" indent="-7813228">
              <a:buNone/>
              <a:defRPr sz="2600"/>
            </a:lvl2pPr>
            <a:lvl3pPr marL="7813228" indent="-7813228">
              <a:buNone/>
              <a:defRPr sz="2600"/>
            </a:lvl3pPr>
            <a:lvl4pPr marL="7813228" indent="-7813228">
              <a:buNone/>
              <a:defRPr sz="2600"/>
            </a:lvl4pPr>
            <a:lvl5pPr marL="7813228" indent="-7813228">
              <a:buNone/>
              <a:defRPr sz="2600"/>
            </a:lvl5pPr>
          </a:lstStyle>
          <a:p>
            <a:pPr lvl="0"/>
            <a:r>
              <a:rPr lang="en-US" dirty="0"/>
              <a:t>Click to edit Master text styles</a:t>
            </a:r>
          </a:p>
        </p:txBody>
      </p:sp>
      <p:sp>
        <p:nvSpPr>
          <p:cNvPr id="25" name="Content Placeholder 85"/>
          <p:cNvSpPr>
            <a:spLocks noGrp="1"/>
          </p:cNvSpPr>
          <p:nvPr>
            <p:ph sz="quarter" idx="28" hasCustomPrompt="1"/>
          </p:nvPr>
        </p:nvSpPr>
        <p:spPr>
          <a:xfrm>
            <a:off x="34938064" y="6083659"/>
            <a:ext cx="13704289" cy="762285"/>
          </a:xfrm>
          <a:prstGeom prst="rect">
            <a:avLst/>
          </a:prstGeom>
          <a:gradFill flip="none" rotWithShape="1">
            <a:gsLst>
              <a:gs pos="75000">
                <a:schemeClr val="tx2">
                  <a:lumMod val="20000"/>
                  <a:lumOff val="80000"/>
                </a:schemeClr>
              </a:gs>
              <a:gs pos="34000">
                <a:schemeClr val="bg1"/>
              </a:gs>
              <a:gs pos="7000">
                <a:schemeClr val="tx2">
                  <a:lumMod val="20000"/>
                  <a:lumOff val="80000"/>
                </a:schemeClr>
              </a:gs>
            </a:gsLst>
            <a:lin ang="0" scaled="1"/>
            <a:tileRect/>
          </a:gradFill>
          <a:ln>
            <a:noFill/>
          </a:ln>
          <a:effectLst>
            <a:outerShdw blurRad="50800" dist="50800" dir="2700000" sx="65000" sy="65000" algn="tl" rotWithShape="0">
              <a:srgbClr val="000000">
                <a:alpha val="43000"/>
              </a:srgbClr>
            </a:outerShdw>
          </a:effectLst>
        </p:spPr>
        <p:txBody>
          <a:bodyPr vert="horz" lIns="95408" tIns="47704" rIns="95408" bIns="47704" anchor="ctr"/>
          <a:lstStyle>
            <a:lvl1pPr marL="0" indent="0" algn="ctr">
              <a:buNone/>
              <a:defRPr sz="3200" b="1" cap="all">
                <a:solidFill>
                  <a:srgbClr val="60625E"/>
                </a:solidFill>
              </a:defRPr>
            </a:lvl1pPr>
            <a:lvl2pPr marL="0" indent="0" algn="ctr">
              <a:buNone/>
              <a:defRPr sz="3800" b="1"/>
            </a:lvl2pPr>
            <a:lvl3pPr marL="0" indent="0" algn="ctr">
              <a:buNone/>
              <a:defRPr sz="3800" b="1"/>
            </a:lvl3pPr>
            <a:lvl4pPr marL="0" indent="0" algn="ctr">
              <a:buNone/>
              <a:defRPr sz="3800" b="1"/>
            </a:lvl4pPr>
            <a:lvl5pPr marL="0" indent="0" algn="ctr">
              <a:buNone/>
              <a:defRPr sz="3800" b="1"/>
            </a:lvl5pPr>
          </a:lstStyle>
          <a:p>
            <a:pPr lvl="0"/>
            <a:r>
              <a:rPr lang="en-US" dirty="0"/>
              <a:t>conclusions</a:t>
            </a:r>
          </a:p>
        </p:txBody>
      </p:sp>
      <p:sp>
        <p:nvSpPr>
          <p:cNvPr id="26" name="Content Placeholder 82"/>
          <p:cNvSpPr>
            <a:spLocks noGrp="1"/>
          </p:cNvSpPr>
          <p:nvPr>
            <p:ph sz="quarter" idx="11"/>
          </p:nvPr>
        </p:nvSpPr>
        <p:spPr>
          <a:xfrm>
            <a:off x="2560331" y="15219010"/>
            <a:ext cx="13704566" cy="2755713"/>
          </a:xfrm>
          <a:prstGeom prst="rect">
            <a:avLst/>
          </a:prstGeom>
        </p:spPr>
        <p:txBody>
          <a:bodyPr vert="horz" lIns="95408" tIns="47704" rIns="95408" bIns="47704"/>
          <a:lstStyle>
            <a:lvl1pPr marL="0" indent="0">
              <a:buNone/>
              <a:defRPr sz="1800"/>
            </a:lvl1pPr>
            <a:lvl2pPr marL="7813228" indent="-7813228">
              <a:buNone/>
              <a:defRPr sz="2600"/>
            </a:lvl2pPr>
            <a:lvl3pPr marL="7813228" indent="-7813228">
              <a:buNone/>
              <a:defRPr sz="2600"/>
            </a:lvl3pPr>
            <a:lvl4pPr marL="7813228" indent="-7813228">
              <a:buNone/>
              <a:defRPr sz="2600"/>
            </a:lvl4pPr>
            <a:lvl5pPr marL="7813228" indent="-7813228">
              <a:buNone/>
              <a:defRPr sz="2600"/>
            </a:lvl5pPr>
          </a:lstStyle>
          <a:p>
            <a:pPr lvl="0"/>
            <a:r>
              <a:rPr lang="en-US" dirty="0"/>
              <a:t>Click to edit Master text styles</a:t>
            </a:r>
          </a:p>
        </p:txBody>
      </p:sp>
      <p:sp>
        <p:nvSpPr>
          <p:cNvPr id="27" name="Content Placeholder 85"/>
          <p:cNvSpPr>
            <a:spLocks noGrp="1"/>
          </p:cNvSpPr>
          <p:nvPr>
            <p:ph sz="quarter" idx="13" hasCustomPrompt="1"/>
          </p:nvPr>
        </p:nvSpPr>
        <p:spPr>
          <a:xfrm>
            <a:off x="2561238" y="13949737"/>
            <a:ext cx="13704289" cy="762285"/>
          </a:xfrm>
          <a:prstGeom prst="rect">
            <a:avLst/>
          </a:prstGeom>
          <a:gradFill flip="none" rotWithShape="1">
            <a:gsLst>
              <a:gs pos="75000">
                <a:schemeClr val="tx2">
                  <a:lumMod val="20000"/>
                  <a:lumOff val="80000"/>
                </a:schemeClr>
              </a:gs>
              <a:gs pos="34000">
                <a:schemeClr val="bg1"/>
              </a:gs>
              <a:gs pos="7000">
                <a:schemeClr val="tx2">
                  <a:lumMod val="20000"/>
                  <a:lumOff val="80000"/>
                </a:schemeClr>
              </a:gs>
            </a:gsLst>
            <a:lin ang="0" scaled="1"/>
            <a:tileRect/>
          </a:gradFill>
          <a:ln>
            <a:noFill/>
          </a:ln>
          <a:effectLst>
            <a:outerShdw blurRad="50800" dist="50800" dir="2700000" sx="65000" sy="65000" algn="tl" rotWithShape="0">
              <a:srgbClr val="000000">
                <a:alpha val="43000"/>
              </a:srgbClr>
            </a:outerShdw>
          </a:effectLst>
        </p:spPr>
        <p:txBody>
          <a:bodyPr vert="horz" lIns="95408" tIns="47704" rIns="95408" bIns="47704" anchor="ctr"/>
          <a:lstStyle>
            <a:lvl1pPr marL="0" indent="0" algn="ctr">
              <a:buNone/>
              <a:defRPr sz="3200" b="1" cap="all">
                <a:solidFill>
                  <a:srgbClr val="60625E"/>
                </a:solidFill>
              </a:defRPr>
            </a:lvl1pPr>
            <a:lvl2pPr marL="0" indent="0" algn="ctr">
              <a:buNone/>
              <a:defRPr sz="3800" b="1"/>
            </a:lvl2pPr>
            <a:lvl3pPr marL="0" indent="0" algn="ctr">
              <a:buNone/>
              <a:defRPr sz="3800" b="1"/>
            </a:lvl3pPr>
            <a:lvl4pPr marL="0" indent="0" algn="ctr">
              <a:buNone/>
              <a:defRPr sz="3800" b="1"/>
            </a:lvl4pPr>
            <a:lvl5pPr marL="0" indent="0" algn="ctr">
              <a:buNone/>
              <a:defRPr sz="3800" b="1"/>
            </a:lvl5pPr>
          </a:lstStyle>
          <a:p>
            <a:pPr lvl="0"/>
            <a:r>
              <a:rPr lang="en-US" dirty="0"/>
              <a:t>introduction</a:t>
            </a:r>
          </a:p>
        </p:txBody>
      </p:sp>
      <p:sp>
        <p:nvSpPr>
          <p:cNvPr id="28" name="Content Placeholder 82"/>
          <p:cNvSpPr>
            <a:spLocks noGrp="1"/>
          </p:cNvSpPr>
          <p:nvPr>
            <p:ph sz="quarter" idx="29"/>
          </p:nvPr>
        </p:nvSpPr>
        <p:spPr>
          <a:xfrm>
            <a:off x="34937792" y="15219010"/>
            <a:ext cx="13704566" cy="2755713"/>
          </a:xfrm>
          <a:prstGeom prst="rect">
            <a:avLst/>
          </a:prstGeom>
        </p:spPr>
        <p:txBody>
          <a:bodyPr vert="horz" lIns="95408" tIns="47704" rIns="95408" bIns="47704"/>
          <a:lstStyle>
            <a:lvl1pPr marL="0" indent="0">
              <a:buNone/>
              <a:defRPr sz="1800"/>
            </a:lvl1pPr>
            <a:lvl2pPr marL="7813228" indent="-7813228">
              <a:buNone/>
              <a:defRPr sz="2600"/>
            </a:lvl2pPr>
            <a:lvl3pPr marL="7813228" indent="-7813228">
              <a:buNone/>
              <a:defRPr sz="2600"/>
            </a:lvl3pPr>
            <a:lvl4pPr marL="7813228" indent="-7813228">
              <a:buNone/>
              <a:defRPr sz="2600"/>
            </a:lvl4pPr>
            <a:lvl5pPr marL="7813228" indent="-7813228">
              <a:buNone/>
              <a:defRPr sz="2600"/>
            </a:lvl5pPr>
          </a:lstStyle>
          <a:p>
            <a:pPr lvl="0"/>
            <a:r>
              <a:rPr lang="en-US" dirty="0"/>
              <a:t>Click to edit Master text styles</a:t>
            </a:r>
          </a:p>
        </p:txBody>
      </p:sp>
      <p:sp>
        <p:nvSpPr>
          <p:cNvPr id="29" name="Content Placeholder 85"/>
          <p:cNvSpPr>
            <a:spLocks noGrp="1"/>
          </p:cNvSpPr>
          <p:nvPr>
            <p:ph sz="quarter" idx="30" hasCustomPrompt="1"/>
          </p:nvPr>
        </p:nvSpPr>
        <p:spPr>
          <a:xfrm>
            <a:off x="34937292" y="13949737"/>
            <a:ext cx="13704289" cy="762285"/>
          </a:xfrm>
          <a:prstGeom prst="rect">
            <a:avLst/>
          </a:prstGeom>
          <a:gradFill flip="none" rotWithShape="1">
            <a:gsLst>
              <a:gs pos="75000">
                <a:schemeClr val="tx2">
                  <a:lumMod val="20000"/>
                  <a:lumOff val="80000"/>
                </a:schemeClr>
              </a:gs>
              <a:gs pos="34000">
                <a:schemeClr val="bg1"/>
              </a:gs>
              <a:gs pos="7000">
                <a:schemeClr val="tx2">
                  <a:lumMod val="20000"/>
                  <a:lumOff val="80000"/>
                </a:schemeClr>
              </a:gs>
            </a:gsLst>
            <a:lin ang="0" scaled="1"/>
            <a:tileRect/>
          </a:gradFill>
          <a:ln>
            <a:noFill/>
          </a:ln>
          <a:effectLst>
            <a:outerShdw blurRad="50800" dist="50800" dir="2700000" sx="65000" sy="65000" algn="tl" rotWithShape="0">
              <a:srgbClr val="000000">
                <a:alpha val="43000"/>
              </a:srgbClr>
            </a:outerShdw>
          </a:effectLst>
        </p:spPr>
        <p:txBody>
          <a:bodyPr vert="horz" lIns="95408" tIns="47704" rIns="95408" bIns="47704" anchor="ctr"/>
          <a:lstStyle>
            <a:lvl1pPr marL="0" indent="0" algn="ctr">
              <a:buNone/>
              <a:defRPr sz="3200" b="1" cap="all">
                <a:solidFill>
                  <a:srgbClr val="60625E"/>
                </a:solidFill>
              </a:defRPr>
            </a:lvl1pPr>
            <a:lvl2pPr marL="0" indent="0" algn="ctr">
              <a:buNone/>
              <a:defRPr sz="3800" b="1"/>
            </a:lvl2pPr>
            <a:lvl3pPr marL="0" indent="0" algn="ctr">
              <a:buNone/>
              <a:defRPr sz="3800" b="1"/>
            </a:lvl3pPr>
            <a:lvl4pPr marL="0" indent="0" algn="ctr">
              <a:buNone/>
              <a:defRPr sz="3800" b="1"/>
            </a:lvl4pPr>
            <a:lvl5pPr marL="0" indent="0" algn="ctr">
              <a:buNone/>
              <a:defRPr sz="3800" b="1"/>
            </a:lvl5pPr>
          </a:lstStyle>
          <a:p>
            <a:pPr lvl="0"/>
            <a:r>
              <a:rPr lang="en-US" dirty="0"/>
              <a:t>references</a:t>
            </a:r>
          </a:p>
        </p:txBody>
      </p:sp>
      <p:sp>
        <p:nvSpPr>
          <p:cNvPr id="30" name="Content Placeholder 82"/>
          <p:cNvSpPr>
            <a:spLocks noGrp="1"/>
          </p:cNvSpPr>
          <p:nvPr>
            <p:ph sz="quarter" idx="14"/>
          </p:nvPr>
        </p:nvSpPr>
        <p:spPr>
          <a:xfrm>
            <a:off x="2559422" y="23784090"/>
            <a:ext cx="13704566" cy="2755713"/>
          </a:xfrm>
          <a:prstGeom prst="rect">
            <a:avLst/>
          </a:prstGeom>
        </p:spPr>
        <p:txBody>
          <a:bodyPr vert="horz" lIns="95408" tIns="47704" rIns="95408" bIns="47704"/>
          <a:lstStyle>
            <a:lvl1pPr marL="0" indent="0">
              <a:buNone/>
              <a:defRPr sz="1800"/>
            </a:lvl1pPr>
            <a:lvl2pPr marL="7813228" indent="-7813228">
              <a:buNone/>
              <a:defRPr sz="2600"/>
            </a:lvl2pPr>
            <a:lvl3pPr marL="7813228" indent="-7813228">
              <a:buNone/>
              <a:defRPr sz="2600"/>
            </a:lvl3pPr>
            <a:lvl4pPr marL="7813228" indent="-7813228">
              <a:buNone/>
              <a:defRPr sz="2600"/>
            </a:lvl4pPr>
            <a:lvl5pPr marL="7813228" indent="-7813228">
              <a:buNone/>
              <a:defRPr sz="2600"/>
            </a:lvl5pPr>
          </a:lstStyle>
          <a:p>
            <a:pPr lvl="0"/>
            <a:r>
              <a:rPr lang="en-US" dirty="0"/>
              <a:t>Click to edit Master text styles</a:t>
            </a:r>
          </a:p>
        </p:txBody>
      </p:sp>
      <p:sp>
        <p:nvSpPr>
          <p:cNvPr id="31" name="Content Placeholder 85"/>
          <p:cNvSpPr>
            <a:spLocks noGrp="1"/>
          </p:cNvSpPr>
          <p:nvPr>
            <p:ph sz="quarter" idx="15" hasCustomPrompt="1"/>
          </p:nvPr>
        </p:nvSpPr>
        <p:spPr>
          <a:xfrm>
            <a:off x="2560326" y="22514815"/>
            <a:ext cx="13704289" cy="762285"/>
          </a:xfrm>
          <a:prstGeom prst="rect">
            <a:avLst/>
          </a:prstGeom>
          <a:gradFill flip="none" rotWithShape="1">
            <a:gsLst>
              <a:gs pos="75000">
                <a:schemeClr val="tx2">
                  <a:lumMod val="20000"/>
                  <a:lumOff val="80000"/>
                </a:schemeClr>
              </a:gs>
              <a:gs pos="34000">
                <a:schemeClr val="bg1"/>
              </a:gs>
              <a:gs pos="7000">
                <a:schemeClr val="tx2">
                  <a:lumMod val="20000"/>
                  <a:lumOff val="80000"/>
                </a:schemeClr>
              </a:gs>
            </a:gsLst>
            <a:lin ang="0" scaled="1"/>
            <a:tileRect/>
          </a:gradFill>
          <a:ln>
            <a:noFill/>
          </a:ln>
          <a:effectLst>
            <a:outerShdw blurRad="50800" dist="50800" dir="2700000" sx="65000" sy="65000" algn="tl" rotWithShape="0">
              <a:srgbClr val="000000">
                <a:alpha val="43000"/>
              </a:srgbClr>
            </a:outerShdw>
          </a:effectLst>
        </p:spPr>
        <p:txBody>
          <a:bodyPr vert="horz" lIns="95408" tIns="47704" rIns="95408" bIns="47704" anchor="ctr"/>
          <a:lstStyle>
            <a:lvl1pPr marL="0" indent="0" algn="ctr">
              <a:buNone/>
              <a:defRPr sz="3200" b="1" cap="all">
                <a:solidFill>
                  <a:srgbClr val="60625E"/>
                </a:solidFill>
              </a:defRPr>
            </a:lvl1pPr>
            <a:lvl2pPr marL="0" indent="0" algn="ctr">
              <a:buNone/>
              <a:defRPr sz="3800" b="1"/>
            </a:lvl2pPr>
            <a:lvl3pPr marL="0" indent="0" algn="ctr">
              <a:buNone/>
              <a:defRPr sz="3800" b="1"/>
            </a:lvl3pPr>
            <a:lvl4pPr marL="0" indent="0" algn="ctr">
              <a:buNone/>
              <a:defRPr sz="3800" b="1"/>
            </a:lvl4pPr>
            <a:lvl5pPr marL="0" indent="0" algn="ctr">
              <a:buNone/>
              <a:defRPr sz="3800" b="1"/>
            </a:lvl5pPr>
          </a:lstStyle>
          <a:p>
            <a:pPr lvl="0"/>
            <a:r>
              <a:rPr lang="en-US" dirty="0"/>
              <a:t>methods</a:t>
            </a:r>
          </a:p>
        </p:txBody>
      </p:sp>
      <p:sp>
        <p:nvSpPr>
          <p:cNvPr id="32" name="Text Placeholder 103"/>
          <p:cNvSpPr>
            <a:spLocks noGrp="1"/>
          </p:cNvSpPr>
          <p:nvPr>
            <p:ph type="body" sz="quarter" idx="24" hasCustomPrompt="1"/>
          </p:nvPr>
        </p:nvSpPr>
        <p:spPr>
          <a:xfrm>
            <a:off x="1702299" y="30488050"/>
            <a:ext cx="35568652" cy="1259086"/>
          </a:xfrm>
          <a:prstGeom prst="rect">
            <a:avLst/>
          </a:prstGeom>
        </p:spPr>
        <p:txBody>
          <a:bodyPr vert="horz" lIns="95408" tIns="47704" rIns="95408" bIns="47704" anchor="b"/>
          <a:lstStyle>
            <a:lvl1pPr>
              <a:buNone/>
              <a:defRPr sz="1800" baseline="0"/>
            </a:lvl1pPr>
            <a:lvl2pPr>
              <a:buNone/>
              <a:defRPr sz="1800"/>
            </a:lvl2pPr>
            <a:lvl3pPr>
              <a:buNone/>
              <a:defRPr sz="1800"/>
            </a:lvl3pPr>
            <a:lvl4pPr>
              <a:buNone/>
              <a:defRPr sz="1800"/>
            </a:lvl4pPr>
            <a:lvl5pPr>
              <a:buNone/>
              <a:defRPr sz="1800"/>
            </a:lvl5pPr>
          </a:lstStyle>
          <a:p>
            <a:pPr lvl="0"/>
            <a:r>
              <a:rPr lang="en-US" dirty="0"/>
              <a:t>This is where further credits or small notes would be placed</a:t>
            </a:r>
          </a:p>
        </p:txBody>
      </p:sp>
      <p:sp>
        <p:nvSpPr>
          <p:cNvPr id="33" name="Text Placeholder 7"/>
          <p:cNvSpPr>
            <a:spLocks noGrp="1"/>
          </p:cNvSpPr>
          <p:nvPr>
            <p:ph type="body" sz="quarter" idx="32" hasCustomPrompt="1"/>
          </p:nvPr>
        </p:nvSpPr>
        <p:spPr>
          <a:xfrm>
            <a:off x="38180082" y="30488050"/>
            <a:ext cx="11142133" cy="1259086"/>
          </a:xfrm>
          <a:prstGeom prst="rect">
            <a:avLst/>
          </a:prstGeom>
        </p:spPr>
        <p:txBody>
          <a:bodyPr vert="horz" lIns="95408" tIns="47704" rIns="95408" bIns="47704" anchor="b"/>
          <a:lstStyle>
            <a:lvl1pPr marL="0" indent="0">
              <a:spcBef>
                <a:spcPts val="0"/>
              </a:spcBef>
              <a:buNone/>
              <a:defRPr sz="2200" b="1">
                <a:solidFill>
                  <a:schemeClr val="tx1">
                    <a:lumMod val="50000"/>
                  </a:schemeClr>
                </a:solidFill>
              </a:defRPr>
            </a:lvl1pPr>
            <a:lvl2pPr marL="0" indent="0">
              <a:spcBef>
                <a:spcPts val="0"/>
              </a:spcBef>
              <a:buNone/>
              <a:defRPr sz="2600"/>
            </a:lvl2pPr>
            <a:lvl3pPr marL="0" indent="0">
              <a:spcBef>
                <a:spcPts val="0"/>
              </a:spcBef>
              <a:buNone/>
              <a:defRPr sz="2600"/>
            </a:lvl3pPr>
            <a:lvl4pPr marL="0" indent="0">
              <a:spcBef>
                <a:spcPts val="0"/>
              </a:spcBef>
              <a:buNone/>
              <a:defRPr sz="2600"/>
            </a:lvl4pPr>
            <a:lvl5pPr marL="0" indent="0">
              <a:spcBef>
                <a:spcPts val="0"/>
              </a:spcBef>
              <a:buNone/>
              <a:defRPr sz="2600"/>
            </a:lvl5pPr>
          </a:lstStyle>
          <a:p>
            <a:pPr lvl="0"/>
            <a:r>
              <a:rPr lang="en-US" dirty="0"/>
              <a:t>VANDERBILT UNIVERSITY MEDICAL CENTER</a:t>
            </a:r>
          </a:p>
          <a:p>
            <a:pPr lvl="0"/>
            <a:r>
              <a:rPr lang="en-US" dirty="0"/>
              <a:t>NASHVILLE, TENNESSEE</a:t>
            </a:r>
          </a:p>
        </p:txBody>
      </p:sp>
      <p:sp>
        <p:nvSpPr>
          <p:cNvPr id="36" name="Title 77"/>
          <p:cNvSpPr>
            <a:spLocks noGrp="1"/>
          </p:cNvSpPr>
          <p:nvPr>
            <p:ph type="title"/>
          </p:nvPr>
        </p:nvSpPr>
        <p:spPr>
          <a:xfrm>
            <a:off x="2561231" y="867393"/>
            <a:ext cx="32996196" cy="1882491"/>
          </a:xfrm>
          <a:prstGeom prst="rect">
            <a:avLst/>
          </a:prstGeom>
        </p:spPr>
        <p:txBody>
          <a:bodyPr vert="horz" lIns="182880" tIns="91440" rIns="182880" bIns="91440" anchor="ctr"/>
          <a:lstStyle>
            <a:lvl1pPr algn="l">
              <a:defRPr sz="4800">
                <a:solidFill>
                  <a:schemeClr val="bg1"/>
                </a:solidFill>
              </a:defRPr>
            </a:lvl1pPr>
          </a:lstStyle>
          <a:p>
            <a:r>
              <a:rPr lang="en-US" dirty="0"/>
              <a:t>Click to edit Master title style</a:t>
            </a:r>
          </a:p>
        </p:txBody>
      </p:sp>
      <p:sp>
        <p:nvSpPr>
          <p:cNvPr id="19" name="Text Placeholder 18"/>
          <p:cNvSpPr>
            <a:spLocks noGrp="1"/>
          </p:cNvSpPr>
          <p:nvPr>
            <p:ph type="body" sz="quarter" idx="33" hasCustomPrompt="1"/>
          </p:nvPr>
        </p:nvSpPr>
        <p:spPr>
          <a:xfrm>
            <a:off x="2532676" y="3335978"/>
            <a:ext cx="21212978" cy="1184610"/>
          </a:xfrm>
          <a:prstGeom prst="rect">
            <a:avLst/>
          </a:prstGeom>
        </p:spPr>
        <p:txBody>
          <a:bodyPr vert="horz" lIns="182880" tIns="91440" rIns="182880" bIns="91440" anchor="ctr"/>
          <a:lstStyle>
            <a:lvl1pPr marL="0" indent="0" algn="l">
              <a:buNone/>
              <a:defRPr sz="3600" b="1" cap="all" baseline="0">
                <a:solidFill>
                  <a:srgbClr val="3C3C3B"/>
                </a:solidFill>
              </a:defRPr>
            </a:lvl1pPr>
            <a:lvl2pPr marL="0" indent="0" algn="ctr">
              <a:defRPr sz="7200" b="1" cap="all">
                <a:solidFill>
                  <a:srgbClr val="FFFFFE"/>
                </a:solidFill>
              </a:defRPr>
            </a:lvl2pPr>
            <a:lvl3pPr marL="0" indent="0" algn="ctr">
              <a:defRPr sz="7200" b="1" cap="all">
                <a:solidFill>
                  <a:srgbClr val="FFFFFE"/>
                </a:solidFill>
              </a:defRPr>
            </a:lvl3pPr>
            <a:lvl4pPr marL="0" indent="0" algn="ctr">
              <a:defRPr sz="7200" b="1" cap="all">
                <a:solidFill>
                  <a:srgbClr val="FFFFFE"/>
                </a:solidFill>
              </a:defRPr>
            </a:lvl4pPr>
            <a:lvl5pPr marL="0" indent="0" algn="ctr">
              <a:defRPr sz="7200" b="1" cap="all">
                <a:solidFill>
                  <a:srgbClr val="FFFFFE"/>
                </a:solidFill>
              </a:defRPr>
            </a:lvl5pPr>
          </a:lstStyle>
          <a:p>
            <a:pPr lvl="0"/>
            <a:r>
              <a:rPr lang="en-US" dirty="0"/>
              <a:t>First last 1   •   first last 2   •   first last 3   •   first last 4 </a:t>
            </a:r>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51206400" cy="4511019"/>
          </a:xfrm>
          <a:prstGeom prst="rect">
            <a:avLst/>
          </a:prstGeom>
          <a:gradFill flip="none" rotWithShape="1">
            <a:gsLst>
              <a:gs pos="100000">
                <a:schemeClr val="accent4">
                  <a:lumMod val="50000"/>
                </a:schemeClr>
              </a:gs>
              <a:gs pos="0">
                <a:schemeClr val="bg1">
                  <a:lumMod val="50000"/>
                </a:schemeClr>
              </a:gs>
            </a:gsLst>
            <a:path path="circle">
              <a:fillToRect l="50000" t="50000" r="50000" b="50000"/>
            </a:path>
            <a:tileRect/>
          </a:gradFill>
          <a:ln>
            <a:noFill/>
          </a:ln>
        </p:spPr>
        <p:style>
          <a:lnRef idx="1">
            <a:schemeClr val="accent5"/>
          </a:lnRef>
          <a:fillRef idx="3">
            <a:schemeClr val="accent5"/>
          </a:fillRef>
          <a:effectRef idx="2">
            <a:schemeClr val="accent5"/>
          </a:effectRef>
          <a:fontRef idx="minor">
            <a:schemeClr val="lt1"/>
          </a:fontRef>
        </p:style>
        <p:txBody>
          <a:bodyPr lIns="93185" tIns="46592" rIns="93185" bIns="46592" rtlCol="0" anchor="ctr"/>
          <a:lstStyle/>
          <a:p>
            <a:pPr algn="ctr"/>
            <a:endParaRPr lang="en-US"/>
          </a:p>
        </p:txBody>
      </p:sp>
      <p:sp>
        <p:nvSpPr>
          <p:cNvPr id="8" name="Rectangle 7"/>
          <p:cNvSpPr/>
          <p:nvPr userDrawn="1"/>
        </p:nvSpPr>
        <p:spPr>
          <a:xfrm>
            <a:off x="0" y="4511018"/>
            <a:ext cx="51206400" cy="366837"/>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797823" y="1493613"/>
            <a:ext cx="9187161" cy="1499595"/>
          </a:xfrm>
          <a:prstGeom prst="rect">
            <a:avLst/>
          </a:prstGeom>
        </p:spPr>
      </p:pic>
      <p:sp>
        <p:nvSpPr>
          <p:cNvPr id="10" name="Rectangle 9"/>
          <p:cNvSpPr/>
          <p:nvPr userDrawn="1"/>
        </p:nvSpPr>
        <p:spPr>
          <a:xfrm>
            <a:off x="0" y="32248191"/>
            <a:ext cx="51206400" cy="670211"/>
          </a:xfrm>
          <a:prstGeom prst="rect">
            <a:avLst/>
          </a:prstGeom>
          <a:gradFill flip="none" rotWithShape="1">
            <a:gsLst>
              <a:gs pos="100000">
                <a:schemeClr val="accent4">
                  <a:lumMod val="50000"/>
                </a:schemeClr>
              </a:gs>
              <a:gs pos="0">
                <a:schemeClr val="bg1">
                  <a:lumMod val="50000"/>
                </a:schemeClr>
              </a:gs>
            </a:gsLst>
            <a:path path="circle">
              <a:fillToRect l="50000" t="50000" r="50000" b="50000"/>
            </a:path>
            <a:tileRect/>
          </a:gradFill>
          <a:ln>
            <a:noFill/>
          </a:ln>
        </p:spPr>
        <p:style>
          <a:lnRef idx="1">
            <a:schemeClr val="accent5"/>
          </a:lnRef>
          <a:fillRef idx="3">
            <a:schemeClr val="accent5"/>
          </a:fillRef>
          <a:effectRef idx="2">
            <a:schemeClr val="accent5"/>
          </a:effectRef>
          <a:fontRef idx="minor">
            <a:schemeClr val="lt1"/>
          </a:fontRef>
        </p:style>
        <p:txBody>
          <a:bodyPr lIns="93185" tIns="46592" rIns="93185" bIns="46592"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Lst>
  <p:txStyles>
    <p:titleStyle>
      <a:lvl1pPr algn="ctr" defTabSz="1962648" rtl="0" eaLnBrk="1" latinLnBrk="0" hangingPunct="1">
        <a:spcBef>
          <a:spcPct val="0"/>
        </a:spcBef>
        <a:buNone/>
        <a:defRPr sz="5000" kern="1200" cap="all" spc="626" baseline="0">
          <a:solidFill>
            <a:schemeClr val="bg1"/>
          </a:solidFill>
          <a:latin typeface="+mj-lt"/>
          <a:ea typeface="+mj-ea"/>
          <a:cs typeface="+mj-cs"/>
        </a:defRPr>
      </a:lvl1pPr>
    </p:titleStyle>
    <p:bodyStyle>
      <a:lvl1pPr marL="1471986" indent="-1471986" algn="l" defTabSz="1962648" rtl="0" eaLnBrk="1" latinLnBrk="0" hangingPunct="1">
        <a:spcBef>
          <a:spcPct val="20000"/>
        </a:spcBef>
        <a:buFont typeface="Arial"/>
        <a:buChar char="•"/>
        <a:defRPr sz="3800" kern="1200">
          <a:solidFill>
            <a:schemeClr val="tx1"/>
          </a:solidFill>
          <a:latin typeface="+mn-lt"/>
          <a:ea typeface="+mn-ea"/>
          <a:cs typeface="+mn-cs"/>
        </a:defRPr>
      </a:lvl1pPr>
      <a:lvl2pPr marL="3189304" indent="-1226656" algn="l" defTabSz="1962648" rtl="0" eaLnBrk="1" latinLnBrk="0" hangingPunct="1">
        <a:spcBef>
          <a:spcPct val="20000"/>
        </a:spcBef>
        <a:buFont typeface="Arial"/>
        <a:buChar char="–"/>
        <a:defRPr sz="2600" kern="1200">
          <a:solidFill>
            <a:schemeClr val="tx1"/>
          </a:solidFill>
          <a:latin typeface="+mn-lt"/>
          <a:ea typeface="+mn-ea"/>
          <a:cs typeface="+mn-cs"/>
        </a:defRPr>
      </a:lvl2pPr>
      <a:lvl3pPr marL="4906620" indent="-981324" algn="l" defTabSz="1962648" rtl="0" eaLnBrk="1" latinLnBrk="0" hangingPunct="1">
        <a:spcBef>
          <a:spcPct val="20000"/>
        </a:spcBef>
        <a:buFont typeface="Arial"/>
        <a:buChar char="•"/>
        <a:defRPr sz="2000" kern="1200">
          <a:solidFill>
            <a:schemeClr val="tx1"/>
          </a:solidFill>
          <a:latin typeface="+mn-lt"/>
          <a:ea typeface="+mn-ea"/>
          <a:cs typeface="+mn-cs"/>
        </a:defRPr>
      </a:lvl3pPr>
      <a:lvl4pPr marL="6869268" indent="-981324" algn="l" defTabSz="1962648" rtl="0" eaLnBrk="1" latinLnBrk="0" hangingPunct="1">
        <a:spcBef>
          <a:spcPct val="20000"/>
        </a:spcBef>
        <a:buFont typeface="Arial"/>
        <a:buChar char="–"/>
        <a:defRPr sz="1800" kern="1200">
          <a:solidFill>
            <a:schemeClr val="tx1"/>
          </a:solidFill>
          <a:latin typeface="+mn-lt"/>
          <a:ea typeface="+mn-ea"/>
          <a:cs typeface="+mn-cs"/>
        </a:defRPr>
      </a:lvl4pPr>
      <a:lvl5pPr marL="8831916" indent="-981324" algn="l" defTabSz="1962648" rtl="0" eaLnBrk="1" latinLnBrk="0" hangingPunct="1">
        <a:spcBef>
          <a:spcPct val="20000"/>
        </a:spcBef>
        <a:buFont typeface="Arial"/>
        <a:buChar char="»"/>
        <a:defRPr sz="1600" kern="1200">
          <a:solidFill>
            <a:schemeClr val="tx1"/>
          </a:solidFill>
          <a:latin typeface="+mn-lt"/>
          <a:ea typeface="+mn-ea"/>
          <a:cs typeface="+mn-cs"/>
        </a:defRPr>
      </a:lvl5pPr>
      <a:lvl6pPr marL="10794564" indent="-981324" algn="l" defTabSz="1962648" rtl="0" eaLnBrk="1" latinLnBrk="0" hangingPunct="1">
        <a:spcBef>
          <a:spcPct val="20000"/>
        </a:spcBef>
        <a:buFont typeface="Arial"/>
        <a:buChar char="•"/>
        <a:defRPr sz="8600" kern="1200">
          <a:solidFill>
            <a:schemeClr val="tx1"/>
          </a:solidFill>
          <a:latin typeface="+mn-lt"/>
          <a:ea typeface="+mn-ea"/>
          <a:cs typeface="+mn-cs"/>
        </a:defRPr>
      </a:lvl6pPr>
      <a:lvl7pPr marL="12757214" indent="-981324" algn="l" defTabSz="1962648" rtl="0" eaLnBrk="1" latinLnBrk="0" hangingPunct="1">
        <a:spcBef>
          <a:spcPct val="20000"/>
        </a:spcBef>
        <a:buFont typeface="Arial"/>
        <a:buChar char="•"/>
        <a:defRPr sz="8600" kern="1200">
          <a:solidFill>
            <a:schemeClr val="tx1"/>
          </a:solidFill>
          <a:latin typeface="+mn-lt"/>
          <a:ea typeface="+mn-ea"/>
          <a:cs typeface="+mn-cs"/>
        </a:defRPr>
      </a:lvl7pPr>
      <a:lvl8pPr marL="14719862" indent="-981324" algn="l" defTabSz="1962648" rtl="0" eaLnBrk="1" latinLnBrk="0" hangingPunct="1">
        <a:spcBef>
          <a:spcPct val="20000"/>
        </a:spcBef>
        <a:buFont typeface="Arial"/>
        <a:buChar char="•"/>
        <a:defRPr sz="8600" kern="1200">
          <a:solidFill>
            <a:schemeClr val="tx1"/>
          </a:solidFill>
          <a:latin typeface="+mn-lt"/>
          <a:ea typeface="+mn-ea"/>
          <a:cs typeface="+mn-cs"/>
        </a:defRPr>
      </a:lvl8pPr>
      <a:lvl9pPr marL="16682510" indent="-981324" algn="l" defTabSz="1962648" rtl="0" eaLnBrk="1" latinLnBrk="0" hangingPunct="1">
        <a:spcBef>
          <a:spcPct val="20000"/>
        </a:spcBef>
        <a:buFont typeface="Arial"/>
        <a:buChar char="•"/>
        <a:defRPr sz="8600" kern="1200">
          <a:solidFill>
            <a:schemeClr val="tx1"/>
          </a:solidFill>
          <a:latin typeface="+mn-lt"/>
          <a:ea typeface="+mn-ea"/>
          <a:cs typeface="+mn-cs"/>
        </a:defRPr>
      </a:lvl9pPr>
    </p:bodyStyle>
    <p:otherStyle>
      <a:defPPr>
        <a:defRPr lang="en-US"/>
      </a:defPPr>
      <a:lvl1pPr marL="0" algn="l" defTabSz="1962648" rtl="0" eaLnBrk="1" latinLnBrk="0" hangingPunct="1">
        <a:defRPr sz="7800" kern="1200">
          <a:solidFill>
            <a:schemeClr val="tx1"/>
          </a:solidFill>
          <a:latin typeface="+mn-lt"/>
          <a:ea typeface="+mn-ea"/>
          <a:cs typeface="+mn-cs"/>
        </a:defRPr>
      </a:lvl1pPr>
      <a:lvl2pPr marL="1962648" algn="l" defTabSz="1962648" rtl="0" eaLnBrk="1" latinLnBrk="0" hangingPunct="1">
        <a:defRPr sz="7800" kern="1200">
          <a:solidFill>
            <a:schemeClr val="tx1"/>
          </a:solidFill>
          <a:latin typeface="+mn-lt"/>
          <a:ea typeface="+mn-ea"/>
          <a:cs typeface="+mn-cs"/>
        </a:defRPr>
      </a:lvl2pPr>
      <a:lvl3pPr marL="3925296" algn="l" defTabSz="1962648" rtl="0" eaLnBrk="1" latinLnBrk="0" hangingPunct="1">
        <a:defRPr sz="7800" kern="1200">
          <a:solidFill>
            <a:schemeClr val="tx1"/>
          </a:solidFill>
          <a:latin typeface="+mn-lt"/>
          <a:ea typeface="+mn-ea"/>
          <a:cs typeface="+mn-cs"/>
        </a:defRPr>
      </a:lvl3pPr>
      <a:lvl4pPr marL="5887944" algn="l" defTabSz="1962648" rtl="0" eaLnBrk="1" latinLnBrk="0" hangingPunct="1">
        <a:defRPr sz="7800" kern="1200">
          <a:solidFill>
            <a:schemeClr val="tx1"/>
          </a:solidFill>
          <a:latin typeface="+mn-lt"/>
          <a:ea typeface="+mn-ea"/>
          <a:cs typeface="+mn-cs"/>
        </a:defRPr>
      </a:lvl4pPr>
      <a:lvl5pPr marL="7850592" algn="l" defTabSz="1962648" rtl="0" eaLnBrk="1" latinLnBrk="0" hangingPunct="1">
        <a:defRPr sz="7800" kern="1200">
          <a:solidFill>
            <a:schemeClr val="tx1"/>
          </a:solidFill>
          <a:latin typeface="+mn-lt"/>
          <a:ea typeface="+mn-ea"/>
          <a:cs typeface="+mn-cs"/>
        </a:defRPr>
      </a:lvl5pPr>
      <a:lvl6pPr marL="9813240" algn="l" defTabSz="1962648" rtl="0" eaLnBrk="1" latinLnBrk="0" hangingPunct="1">
        <a:defRPr sz="7800" kern="1200">
          <a:solidFill>
            <a:schemeClr val="tx1"/>
          </a:solidFill>
          <a:latin typeface="+mn-lt"/>
          <a:ea typeface="+mn-ea"/>
          <a:cs typeface="+mn-cs"/>
        </a:defRPr>
      </a:lvl6pPr>
      <a:lvl7pPr marL="11775888" algn="l" defTabSz="1962648" rtl="0" eaLnBrk="1" latinLnBrk="0" hangingPunct="1">
        <a:defRPr sz="7800" kern="1200">
          <a:solidFill>
            <a:schemeClr val="tx1"/>
          </a:solidFill>
          <a:latin typeface="+mn-lt"/>
          <a:ea typeface="+mn-ea"/>
          <a:cs typeface="+mn-cs"/>
        </a:defRPr>
      </a:lvl7pPr>
      <a:lvl8pPr marL="13738538" algn="l" defTabSz="1962648" rtl="0" eaLnBrk="1" latinLnBrk="0" hangingPunct="1">
        <a:defRPr sz="7800" kern="1200">
          <a:solidFill>
            <a:schemeClr val="tx1"/>
          </a:solidFill>
          <a:latin typeface="+mn-lt"/>
          <a:ea typeface="+mn-ea"/>
          <a:cs typeface="+mn-cs"/>
        </a:defRPr>
      </a:lvl8pPr>
      <a:lvl9pPr marL="15701186" algn="l" defTabSz="1962648" rtl="0" eaLnBrk="1" latinLnBrk="0" hangingPunct="1">
        <a:defRPr sz="7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4.png"/><Relationship Id="rId12" Type="http://schemas.openxmlformats.org/officeDocument/2006/relationships/image" Target="../media/image9.svg"/><Relationship Id="rId2" Type="http://schemas.openxmlformats.org/officeDocument/2006/relationships/audio" Target="../media/media1.m4a"/><Relationship Id="rId16" Type="http://schemas.openxmlformats.org/officeDocument/2006/relationships/image" Target="../media/image13.png"/><Relationship Id="rId1" Type="http://schemas.microsoft.com/office/2007/relationships/media" Target="../media/media1.m4a"/><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2.png"/><Relationship Id="rId10" Type="http://schemas.openxmlformats.org/officeDocument/2006/relationships/image" Target="../media/image7.svg"/><Relationship Id="rId4" Type="http://schemas.openxmlformats.org/officeDocument/2006/relationships/notesSlide" Target="../notesSlides/notesSlide1.xml"/><Relationship Id="rId9" Type="http://schemas.openxmlformats.org/officeDocument/2006/relationships/image" Target="../media/image6.png"/><Relationship Id="rId14"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1EB53195-79BA-46A6-805A-F1587E8C64DD}"/>
              </a:ext>
            </a:extLst>
          </p:cNvPr>
          <p:cNvPicPr>
            <a:picLocks noChangeAspect="1"/>
          </p:cNvPicPr>
          <p:nvPr/>
        </p:nvPicPr>
        <p:blipFill>
          <a:blip r:embed="rId5"/>
          <a:stretch>
            <a:fillRect/>
          </a:stretch>
        </p:blipFill>
        <p:spPr>
          <a:xfrm>
            <a:off x="16217661" y="5880959"/>
            <a:ext cx="9408517" cy="6724879"/>
          </a:xfrm>
          <a:prstGeom prst="rect">
            <a:avLst/>
          </a:prstGeom>
        </p:spPr>
      </p:pic>
      <p:sp>
        <p:nvSpPr>
          <p:cNvPr id="35" name="Content Placeholder 34"/>
          <p:cNvSpPr>
            <a:spLocks noGrp="1"/>
          </p:cNvSpPr>
          <p:nvPr>
            <p:ph sz="quarter" idx="10"/>
          </p:nvPr>
        </p:nvSpPr>
        <p:spPr>
          <a:xfrm>
            <a:off x="424543" y="6851106"/>
            <a:ext cx="15610114" cy="15910920"/>
          </a:xfrm>
        </p:spPr>
        <p:txBody>
          <a:bodyPr/>
          <a:lstStyle/>
          <a:p>
            <a:pPr marL="685800" indent="-685800">
              <a:buFont typeface="Arial" panose="020B0604020202020204" pitchFamily="34" charset="0"/>
              <a:buChar char="•"/>
            </a:pPr>
            <a:r>
              <a:rPr lang="en-US" sz="4800" dirty="0">
                <a:latin typeface="Avenir"/>
              </a:rPr>
              <a:t>Health-related quality of life (HRQOL) describes how an individual’s health impacts their quality of life.</a:t>
            </a:r>
            <a:endParaRPr lang="en-US" sz="4800" baseline="30000" dirty="0">
              <a:latin typeface="Avenir"/>
            </a:endParaRPr>
          </a:p>
          <a:p>
            <a:pPr marL="685800" indent="-685800">
              <a:buFont typeface="Arial" panose="020B0604020202020204" pitchFamily="34" charset="0"/>
              <a:buChar char="•"/>
            </a:pPr>
            <a:r>
              <a:rPr lang="en-US" sz="4800" dirty="0">
                <a:latin typeface="Avenir"/>
              </a:rPr>
              <a:t>Benefits of living donation: decreased wait time, better recipient outcomes, allograft longevity.</a:t>
            </a:r>
          </a:p>
          <a:p>
            <a:pPr marL="685800" indent="-685800">
              <a:buFont typeface="Arial" panose="020B0604020202020204" pitchFamily="34" charset="0"/>
              <a:buChar char="•"/>
            </a:pPr>
            <a:r>
              <a:rPr lang="en-US" sz="4800" dirty="0">
                <a:latin typeface="Avenir"/>
              </a:rPr>
              <a:t>Vanderbilt has a long history of assessing longitudinal, patient-reported outcomes among solid organ transplant candidates and recipients, but we currently have no longitudinal process for collecting living donor data.</a:t>
            </a:r>
          </a:p>
          <a:p>
            <a:pPr marL="685800" indent="-685800">
              <a:buFont typeface="Arial" panose="020B0604020202020204" pitchFamily="34" charset="0"/>
              <a:buChar char="•"/>
            </a:pPr>
            <a:r>
              <a:rPr lang="en-US" sz="4800" dirty="0">
                <a:latin typeface="Avenir"/>
              </a:rPr>
              <a:t>Past research indicates long-term quality of life after donation is equal to or better than the general population, but there is still a lot to be learned about the affects of donation on mental and physical HRQOL.</a:t>
            </a:r>
          </a:p>
        </p:txBody>
      </p:sp>
      <p:sp>
        <p:nvSpPr>
          <p:cNvPr id="3" name="TextBox 2">
            <a:extLst>
              <a:ext uri="{FF2B5EF4-FFF2-40B4-BE49-F238E27FC236}">
                <a16:creationId xmlns:a16="http://schemas.microsoft.com/office/drawing/2014/main" id="{FD60914A-FF7F-4580-BD33-080796B6F77C}"/>
              </a:ext>
            </a:extLst>
          </p:cNvPr>
          <p:cNvSpPr txBox="1"/>
          <p:nvPr/>
        </p:nvSpPr>
        <p:spPr>
          <a:xfrm>
            <a:off x="0" y="568759"/>
            <a:ext cx="39300296" cy="2800767"/>
          </a:xfrm>
          <a:prstGeom prst="rect">
            <a:avLst/>
          </a:prstGeom>
        </p:spPr>
        <p:txBody>
          <a:bodyPr vert="horz" wrap="square" rtlCol="0">
            <a:spAutoFit/>
          </a:bodyPr>
          <a:lstStyle/>
          <a:p>
            <a:pPr marL="0" marR="0" indent="0" algn="ctr" defTabSz="1881012" rtl="0" eaLnBrk="1" fontAlgn="auto" latinLnBrk="0" hangingPunct="1">
              <a:lnSpc>
                <a:spcPct val="100000"/>
              </a:lnSpc>
              <a:spcBef>
                <a:spcPct val="20000"/>
              </a:spcBef>
              <a:spcAft>
                <a:spcPts val="0"/>
              </a:spcAft>
              <a:buClrTx/>
              <a:buSzTx/>
              <a:buFont typeface="Arial"/>
              <a:buNone/>
              <a:tabLst/>
            </a:pPr>
            <a:r>
              <a:rPr kumimoji="0" lang="en-US" sz="80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Health-Related Quality of Life in Living Organ Donors:</a:t>
            </a:r>
          </a:p>
          <a:p>
            <a:pPr marL="0" marR="0" indent="0" algn="ctr" defTabSz="1881012" rtl="0" eaLnBrk="1" fontAlgn="auto" latinLnBrk="0" hangingPunct="1">
              <a:lnSpc>
                <a:spcPct val="100000"/>
              </a:lnSpc>
              <a:spcBef>
                <a:spcPct val="20000"/>
              </a:spcBef>
              <a:spcAft>
                <a:spcPts val="0"/>
              </a:spcAft>
              <a:buClrTx/>
              <a:buSzTx/>
              <a:buFont typeface="Arial"/>
              <a:buNone/>
              <a:tabLst/>
            </a:pPr>
            <a:r>
              <a:rPr kumimoji="0" lang="en-US" sz="80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Research Project Development and Process Improvement</a:t>
            </a:r>
          </a:p>
        </p:txBody>
      </p:sp>
      <p:sp>
        <p:nvSpPr>
          <p:cNvPr id="4" name="TextBox 3">
            <a:extLst>
              <a:ext uri="{FF2B5EF4-FFF2-40B4-BE49-F238E27FC236}">
                <a16:creationId xmlns:a16="http://schemas.microsoft.com/office/drawing/2014/main" id="{006ECA2E-BD3E-40E1-97EB-F996496269B4}"/>
              </a:ext>
            </a:extLst>
          </p:cNvPr>
          <p:cNvSpPr txBox="1"/>
          <p:nvPr/>
        </p:nvSpPr>
        <p:spPr>
          <a:xfrm>
            <a:off x="1587009" y="3317611"/>
            <a:ext cx="36327935" cy="769441"/>
          </a:xfrm>
          <a:prstGeom prst="rect">
            <a:avLst/>
          </a:prstGeom>
        </p:spPr>
        <p:txBody>
          <a:bodyPr vert="horz" wrap="square" rtlCol="0">
            <a:spAutoFit/>
          </a:bodyPr>
          <a:lstStyle/>
          <a:p>
            <a:pPr marL="0" marR="0" indent="0" algn="l" defTabSz="1881012" rtl="0" eaLnBrk="1" fontAlgn="auto" latinLnBrk="0" hangingPunct="1">
              <a:lnSpc>
                <a:spcPct val="100000"/>
              </a:lnSpc>
              <a:spcBef>
                <a:spcPct val="20000"/>
              </a:spcBef>
              <a:spcAft>
                <a:spcPts val="0"/>
              </a:spcAft>
              <a:buClrTx/>
              <a:buSzTx/>
              <a:buFont typeface="Arial"/>
              <a:buNone/>
              <a:tabLst/>
            </a:pPr>
            <a:r>
              <a:rPr kumimoji="0" lang="en-US" sz="4400" b="0" i="0" u="none" strike="noStrike" kern="1200" cap="none" spc="0" normalizeH="0" baseline="0" noProof="0" dirty="0">
                <a:ln>
                  <a:noFill/>
                </a:ln>
                <a:solidFill>
                  <a:schemeClr val="bg1">
                    <a:lumMod val="95000"/>
                  </a:schemeClr>
                </a:solidFill>
                <a:effectLst/>
                <a:uLnTx/>
                <a:uFillTx/>
                <a:latin typeface="Century Gothic" panose="020B0502020202020204" pitchFamily="34" charset="0"/>
              </a:rPr>
              <a:t>Cassandra Bruns, DNP, APRN, FNP-BC • Anthony </a:t>
            </a:r>
            <a:r>
              <a:rPr lang="en-US" sz="4400" dirty="0">
                <a:solidFill>
                  <a:schemeClr val="bg1">
                    <a:lumMod val="95000"/>
                  </a:schemeClr>
                </a:solidFill>
                <a:latin typeface="Century Gothic" panose="020B0502020202020204" pitchFamily="34" charset="0"/>
              </a:rPr>
              <a:t>Dreher, MPA </a:t>
            </a:r>
            <a:r>
              <a:rPr kumimoji="0" lang="en-US" sz="4400" b="0" i="0" u="none" strike="noStrike" kern="1200" cap="none" spc="0" normalizeH="0" baseline="0" noProof="0" dirty="0">
                <a:ln>
                  <a:noFill/>
                </a:ln>
                <a:solidFill>
                  <a:schemeClr val="bg1">
                    <a:lumMod val="95000"/>
                  </a:schemeClr>
                </a:solidFill>
                <a:effectLst/>
                <a:uLnTx/>
                <a:uFillTx/>
                <a:latin typeface="Century Gothic" panose="020B0502020202020204" pitchFamily="34" charset="0"/>
              </a:rPr>
              <a:t>• Scott Rega, MS • Irene Feurer, PhD • Deonna Moore, PhD, MSN, ACNP </a:t>
            </a:r>
          </a:p>
        </p:txBody>
      </p:sp>
      <p:sp>
        <p:nvSpPr>
          <p:cNvPr id="15" name="TextBox 14">
            <a:extLst>
              <a:ext uri="{FF2B5EF4-FFF2-40B4-BE49-F238E27FC236}">
                <a16:creationId xmlns:a16="http://schemas.microsoft.com/office/drawing/2014/main" id="{FA1E6FF2-3DB7-4A51-9831-46CEAA269417}"/>
              </a:ext>
            </a:extLst>
          </p:cNvPr>
          <p:cNvSpPr txBox="1"/>
          <p:nvPr/>
        </p:nvSpPr>
        <p:spPr>
          <a:xfrm>
            <a:off x="424543" y="5421036"/>
            <a:ext cx="15610114" cy="1200329"/>
          </a:xfrm>
          <a:prstGeom prst="rect">
            <a:avLst/>
          </a:prstGeom>
          <a:solidFill>
            <a:schemeClr val="tx2">
              <a:lumMod val="20000"/>
              <a:lumOff val="80000"/>
            </a:schemeClr>
          </a:solidFill>
        </p:spPr>
        <p:txBody>
          <a:bodyPr vert="horz" wrap="square" rtlCol="0">
            <a:spAutoFit/>
          </a:bodyPr>
          <a:lstStyle/>
          <a:p>
            <a:pPr marL="0" marR="0" indent="0" algn="ctr" defTabSz="1881012" rtl="0" eaLnBrk="1" fontAlgn="auto" latinLnBrk="0" hangingPunct="1">
              <a:lnSpc>
                <a:spcPct val="100000"/>
              </a:lnSpc>
              <a:spcBef>
                <a:spcPct val="20000"/>
              </a:spcBef>
              <a:spcAft>
                <a:spcPts val="0"/>
              </a:spcAft>
              <a:buClrTx/>
              <a:buSzTx/>
              <a:buFont typeface="Arial"/>
              <a:buNone/>
              <a:tabLst/>
            </a:pPr>
            <a:r>
              <a:rPr kumimoji="0" lang="en-US" sz="7200" i="0" u="none" strike="noStrike" kern="1200" cap="none" spc="0" normalizeH="0" baseline="0" noProof="0" dirty="0">
                <a:ln>
                  <a:noFill/>
                </a:ln>
                <a:solidFill>
                  <a:schemeClr val="tx1">
                    <a:lumMod val="50000"/>
                  </a:schemeClr>
                </a:solidFill>
                <a:effectLst/>
                <a:uLnTx/>
                <a:uFillTx/>
                <a:latin typeface="Century Gothic" panose="020B0502020202020204" pitchFamily="34" charset="0"/>
                <a:ea typeface="Tahoma" panose="020B0604030504040204" pitchFamily="34" charset="0"/>
                <a:cs typeface="Tahoma" panose="020B0604030504040204" pitchFamily="34" charset="0"/>
              </a:rPr>
              <a:t>Background</a:t>
            </a:r>
            <a:endParaRPr kumimoji="0" lang="en-US" sz="6600" i="0" u="none" strike="noStrike" kern="1200" cap="none" spc="0" normalizeH="0" baseline="0" noProof="0" dirty="0">
              <a:ln>
                <a:noFill/>
              </a:ln>
              <a:solidFill>
                <a:schemeClr val="tx1">
                  <a:lumMod val="50000"/>
                </a:schemeClr>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sp>
        <p:nvSpPr>
          <p:cNvPr id="51" name="TextBox 50">
            <a:extLst>
              <a:ext uri="{FF2B5EF4-FFF2-40B4-BE49-F238E27FC236}">
                <a16:creationId xmlns:a16="http://schemas.microsoft.com/office/drawing/2014/main" id="{8E89BC85-CAF3-4165-9336-28DE7039AB11}"/>
              </a:ext>
            </a:extLst>
          </p:cNvPr>
          <p:cNvSpPr txBox="1"/>
          <p:nvPr/>
        </p:nvSpPr>
        <p:spPr>
          <a:xfrm>
            <a:off x="35171744" y="14927495"/>
            <a:ext cx="15610112" cy="1200329"/>
          </a:xfrm>
          <a:prstGeom prst="rect">
            <a:avLst/>
          </a:prstGeom>
          <a:solidFill>
            <a:schemeClr val="tx2">
              <a:lumMod val="20000"/>
              <a:lumOff val="80000"/>
            </a:schemeClr>
          </a:solidFill>
        </p:spPr>
        <p:txBody>
          <a:bodyPr vert="horz" wrap="square" rtlCol="0">
            <a:spAutoFit/>
          </a:bodyPr>
          <a:lstStyle/>
          <a:p>
            <a:pPr marL="0" marR="0" indent="0" algn="ctr" defTabSz="1881012" rtl="0" eaLnBrk="1" fontAlgn="auto" latinLnBrk="0" hangingPunct="1">
              <a:lnSpc>
                <a:spcPct val="100000"/>
              </a:lnSpc>
              <a:spcBef>
                <a:spcPct val="20000"/>
              </a:spcBef>
              <a:spcAft>
                <a:spcPts val="0"/>
              </a:spcAft>
              <a:buClrTx/>
              <a:buSzTx/>
              <a:buFont typeface="Arial"/>
              <a:buNone/>
              <a:tabLst/>
            </a:pPr>
            <a:r>
              <a:rPr lang="en-US" sz="7200" dirty="0">
                <a:solidFill>
                  <a:schemeClr val="tx1">
                    <a:lumMod val="50000"/>
                  </a:schemeClr>
                </a:solidFill>
                <a:latin typeface="Century Gothic" panose="020B0502020202020204" pitchFamily="34" charset="0"/>
                <a:ea typeface="Tahoma" panose="020B0604030504040204" pitchFamily="34" charset="0"/>
                <a:cs typeface="Tahoma" panose="020B0604030504040204" pitchFamily="34" charset="0"/>
              </a:rPr>
              <a:t>Current &amp; Future Aims</a:t>
            </a:r>
            <a:endParaRPr kumimoji="0" lang="en-US" sz="7200" i="0" u="none" strike="noStrike" kern="1200" cap="none" spc="0" normalizeH="0" baseline="0" noProof="0" dirty="0">
              <a:ln>
                <a:noFill/>
              </a:ln>
              <a:solidFill>
                <a:schemeClr val="tx1">
                  <a:lumMod val="50000"/>
                </a:schemeClr>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sp>
        <p:nvSpPr>
          <p:cNvPr id="52" name="TextBox 51">
            <a:extLst>
              <a:ext uri="{FF2B5EF4-FFF2-40B4-BE49-F238E27FC236}">
                <a16:creationId xmlns:a16="http://schemas.microsoft.com/office/drawing/2014/main" id="{865AC1FE-FF03-4AC9-A4E6-71D14F6BF323}"/>
              </a:ext>
            </a:extLst>
          </p:cNvPr>
          <p:cNvSpPr txBox="1"/>
          <p:nvPr/>
        </p:nvSpPr>
        <p:spPr>
          <a:xfrm>
            <a:off x="424543" y="23031262"/>
            <a:ext cx="15610114" cy="1200329"/>
          </a:xfrm>
          <a:prstGeom prst="rect">
            <a:avLst/>
          </a:prstGeom>
          <a:solidFill>
            <a:schemeClr val="tx2">
              <a:lumMod val="20000"/>
              <a:lumOff val="80000"/>
            </a:schemeClr>
          </a:solidFill>
        </p:spPr>
        <p:txBody>
          <a:bodyPr vert="horz" wrap="square" rtlCol="0">
            <a:spAutoFit/>
          </a:bodyPr>
          <a:lstStyle/>
          <a:p>
            <a:pPr marL="0" marR="0" indent="0" algn="ctr" defTabSz="1881012" rtl="0" eaLnBrk="1" fontAlgn="auto" latinLnBrk="0" hangingPunct="1">
              <a:lnSpc>
                <a:spcPct val="100000"/>
              </a:lnSpc>
              <a:spcBef>
                <a:spcPct val="20000"/>
              </a:spcBef>
              <a:spcAft>
                <a:spcPts val="0"/>
              </a:spcAft>
              <a:buClrTx/>
              <a:buSzTx/>
              <a:buFont typeface="Arial"/>
              <a:buNone/>
              <a:tabLst/>
            </a:pPr>
            <a:r>
              <a:rPr kumimoji="0" lang="en-US" sz="7200" i="0" u="none" strike="noStrike" kern="1200" cap="none" spc="0" normalizeH="0" baseline="0" noProof="0" dirty="0">
                <a:ln>
                  <a:noFill/>
                </a:ln>
                <a:solidFill>
                  <a:schemeClr val="tx1">
                    <a:lumMod val="50000"/>
                  </a:schemeClr>
                </a:solidFill>
                <a:effectLst/>
                <a:uLnTx/>
                <a:uFillTx/>
                <a:latin typeface="Century Gothic" panose="020B0502020202020204" pitchFamily="34" charset="0"/>
                <a:ea typeface="Tahoma" panose="020B0604030504040204" pitchFamily="34" charset="0"/>
                <a:cs typeface="Tahoma" panose="020B0604030504040204" pitchFamily="34" charset="0"/>
              </a:rPr>
              <a:t>Past VUMC Research</a:t>
            </a:r>
            <a:endParaRPr kumimoji="0" lang="en-US" sz="6600" i="0" u="none" strike="noStrike" kern="1200" cap="none" spc="0" normalizeH="0" baseline="0" noProof="0" dirty="0">
              <a:ln>
                <a:noFill/>
              </a:ln>
              <a:solidFill>
                <a:schemeClr val="tx1">
                  <a:lumMod val="50000"/>
                </a:schemeClr>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sp>
        <p:nvSpPr>
          <p:cNvPr id="54" name="Content Placeholder 34">
            <a:extLst>
              <a:ext uri="{FF2B5EF4-FFF2-40B4-BE49-F238E27FC236}">
                <a16:creationId xmlns:a16="http://schemas.microsoft.com/office/drawing/2014/main" id="{9325243E-E016-4D4E-9458-6C4E75B0AF9E}"/>
              </a:ext>
            </a:extLst>
          </p:cNvPr>
          <p:cNvSpPr txBox="1">
            <a:spLocks/>
          </p:cNvSpPr>
          <p:nvPr/>
        </p:nvSpPr>
        <p:spPr>
          <a:xfrm>
            <a:off x="35171743" y="16340781"/>
            <a:ext cx="15610113" cy="7390522"/>
          </a:xfrm>
          <a:prstGeom prst="rect">
            <a:avLst/>
          </a:prstGeom>
        </p:spPr>
        <p:txBody>
          <a:bodyPr vert="horz" lIns="95408" tIns="47704" rIns="95408" bIns="47704"/>
          <a:lstStyle>
            <a:lvl1pPr marL="7813228" indent="-7813228" algn="l" defTabSz="1962648" rtl="0" eaLnBrk="1" latinLnBrk="0" hangingPunct="1">
              <a:spcBef>
                <a:spcPct val="20000"/>
              </a:spcBef>
              <a:buFont typeface="Arial"/>
              <a:buNone/>
              <a:defRPr sz="1800" kern="1200">
                <a:solidFill>
                  <a:schemeClr val="tx1"/>
                </a:solidFill>
                <a:latin typeface="+mn-lt"/>
                <a:ea typeface="+mn-ea"/>
                <a:cs typeface="+mn-cs"/>
              </a:defRPr>
            </a:lvl1pPr>
            <a:lvl2pPr marL="7813228" indent="-7813228" algn="l" defTabSz="1962648" rtl="0" eaLnBrk="1" latinLnBrk="0" hangingPunct="1">
              <a:spcBef>
                <a:spcPct val="20000"/>
              </a:spcBef>
              <a:buFont typeface="Arial"/>
              <a:buNone/>
              <a:defRPr sz="2600" kern="1200">
                <a:solidFill>
                  <a:schemeClr val="tx1"/>
                </a:solidFill>
                <a:latin typeface="+mn-lt"/>
                <a:ea typeface="+mn-ea"/>
                <a:cs typeface="+mn-cs"/>
              </a:defRPr>
            </a:lvl2pPr>
            <a:lvl3pPr marL="7813228" indent="-7813228" algn="l" defTabSz="1962648" rtl="0" eaLnBrk="1" latinLnBrk="0" hangingPunct="1">
              <a:spcBef>
                <a:spcPct val="20000"/>
              </a:spcBef>
              <a:buFont typeface="Arial"/>
              <a:buNone/>
              <a:defRPr sz="2600" kern="1200">
                <a:solidFill>
                  <a:schemeClr val="tx1"/>
                </a:solidFill>
                <a:latin typeface="+mn-lt"/>
                <a:ea typeface="+mn-ea"/>
                <a:cs typeface="+mn-cs"/>
              </a:defRPr>
            </a:lvl3pPr>
            <a:lvl4pPr marL="7813228" indent="-7813228" algn="l" defTabSz="1962648" rtl="0" eaLnBrk="1" latinLnBrk="0" hangingPunct="1">
              <a:spcBef>
                <a:spcPct val="20000"/>
              </a:spcBef>
              <a:buFont typeface="Arial"/>
              <a:buNone/>
              <a:defRPr sz="2600" kern="1200">
                <a:solidFill>
                  <a:schemeClr val="tx1"/>
                </a:solidFill>
                <a:latin typeface="+mn-lt"/>
                <a:ea typeface="+mn-ea"/>
                <a:cs typeface="+mn-cs"/>
              </a:defRPr>
            </a:lvl4pPr>
            <a:lvl5pPr marL="7813228" indent="-7813228" algn="l" defTabSz="1962648" rtl="0" eaLnBrk="1" latinLnBrk="0" hangingPunct="1">
              <a:spcBef>
                <a:spcPct val="20000"/>
              </a:spcBef>
              <a:buFont typeface="Arial"/>
              <a:buNone/>
              <a:defRPr sz="2600" kern="1200">
                <a:solidFill>
                  <a:schemeClr val="tx1"/>
                </a:solidFill>
                <a:latin typeface="+mn-lt"/>
                <a:ea typeface="+mn-ea"/>
                <a:cs typeface="+mn-cs"/>
              </a:defRPr>
            </a:lvl5pPr>
            <a:lvl6pPr marL="10794564" indent="-981324" algn="l" defTabSz="1962648" rtl="0" eaLnBrk="1" latinLnBrk="0" hangingPunct="1">
              <a:spcBef>
                <a:spcPct val="20000"/>
              </a:spcBef>
              <a:buFont typeface="Arial"/>
              <a:buChar char="•"/>
              <a:defRPr sz="8600" kern="1200">
                <a:solidFill>
                  <a:schemeClr val="tx1"/>
                </a:solidFill>
                <a:latin typeface="+mn-lt"/>
                <a:ea typeface="+mn-ea"/>
                <a:cs typeface="+mn-cs"/>
              </a:defRPr>
            </a:lvl6pPr>
            <a:lvl7pPr marL="12757214" indent="-981324" algn="l" defTabSz="1962648" rtl="0" eaLnBrk="1" latinLnBrk="0" hangingPunct="1">
              <a:spcBef>
                <a:spcPct val="20000"/>
              </a:spcBef>
              <a:buFont typeface="Arial"/>
              <a:buChar char="•"/>
              <a:defRPr sz="8600" kern="1200">
                <a:solidFill>
                  <a:schemeClr val="tx1"/>
                </a:solidFill>
                <a:latin typeface="+mn-lt"/>
                <a:ea typeface="+mn-ea"/>
                <a:cs typeface="+mn-cs"/>
              </a:defRPr>
            </a:lvl7pPr>
            <a:lvl8pPr marL="14719862" indent="-981324" algn="l" defTabSz="1962648" rtl="0" eaLnBrk="1" latinLnBrk="0" hangingPunct="1">
              <a:spcBef>
                <a:spcPct val="20000"/>
              </a:spcBef>
              <a:buFont typeface="Arial"/>
              <a:buChar char="•"/>
              <a:defRPr sz="8600" kern="1200">
                <a:solidFill>
                  <a:schemeClr val="tx1"/>
                </a:solidFill>
                <a:latin typeface="+mn-lt"/>
                <a:ea typeface="+mn-ea"/>
                <a:cs typeface="+mn-cs"/>
              </a:defRPr>
            </a:lvl8pPr>
            <a:lvl9pPr marL="16682510" indent="-981324" algn="l" defTabSz="1962648" rtl="0" eaLnBrk="1" latinLnBrk="0" hangingPunct="1">
              <a:spcBef>
                <a:spcPct val="20000"/>
              </a:spcBef>
              <a:buFont typeface="Arial"/>
              <a:buChar char="•"/>
              <a:defRPr sz="8600" kern="1200">
                <a:solidFill>
                  <a:schemeClr val="tx1"/>
                </a:solidFill>
                <a:latin typeface="+mn-lt"/>
                <a:ea typeface="+mn-ea"/>
                <a:cs typeface="+mn-cs"/>
              </a:defRPr>
            </a:lvl9pPr>
          </a:lstStyle>
          <a:p>
            <a:pPr marL="685800" indent="-685800">
              <a:buFont typeface="Arial" panose="020B0604020202020204" pitchFamily="34" charset="0"/>
              <a:buChar char="•"/>
            </a:pPr>
            <a:r>
              <a:rPr lang="en-US" sz="4800" dirty="0">
                <a:latin typeface="Avenir"/>
              </a:rPr>
              <a:t>To evaluate the short and long-term effects of living kidney and liver donation on HRQOL.</a:t>
            </a:r>
          </a:p>
          <a:p>
            <a:pPr marL="685800" indent="-685800">
              <a:buFont typeface="Arial" panose="020B0604020202020204" pitchFamily="34" charset="0"/>
              <a:buChar char="•"/>
            </a:pPr>
            <a:r>
              <a:rPr lang="en-US" sz="4800" dirty="0">
                <a:latin typeface="Avenir"/>
              </a:rPr>
              <a:t>Help influence practice changes and provide us with data to monitor for adverse effects of newly implemented practice changes.</a:t>
            </a:r>
          </a:p>
          <a:p>
            <a:pPr marL="685800" indent="-685800">
              <a:buFont typeface="Arial" panose="020B0604020202020204" pitchFamily="34" charset="0"/>
              <a:buChar char="•"/>
            </a:pPr>
            <a:r>
              <a:rPr lang="en-US" sz="4800" dirty="0">
                <a:latin typeface="Avenir"/>
              </a:rPr>
              <a:t>Improve willingness of the general population to participate in living donation.</a:t>
            </a:r>
          </a:p>
          <a:p>
            <a:pPr marL="685800" indent="-685800">
              <a:buFont typeface="Arial" panose="020B0604020202020204" pitchFamily="34" charset="0"/>
              <a:buChar char="•"/>
            </a:pPr>
            <a:r>
              <a:rPr lang="en-US" sz="4800" dirty="0">
                <a:latin typeface="Avenir"/>
              </a:rPr>
              <a:t>Expand the project to assess the impact of COVID-19 on longitudinal mental and physical HRQOL (ASTS funding).</a:t>
            </a:r>
          </a:p>
        </p:txBody>
      </p:sp>
      <p:sp>
        <p:nvSpPr>
          <p:cNvPr id="55" name="TextBox 54">
            <a:extLst>
              <a:ext uri="{FF2B5EF4-FFF2-40B4-BE49-F238E27FC236}">
                <a16:creationId xmlns:a16="http://schemas.microsoft.com/office/drawing/2014/main" id="{74671490-3EB4-4738-8A26-DEEAE9805FA6}"/>
              </a:ext>
            </a:extLst>
          </p:cNvPr>
          <p:cNvSpPr txBox="1"/>
          <p:nvPr/>
        </p:nvSpPr>
        <p:spPr>
          <a:xfrm>
            <a:off x="16753114" y="14352625"/>
            <a:ext cx="17700172" cy="1225002"/>
          </a:xfrm>
          <a:prstGeom prst="rect">
            <a:avLst/>
          </a:prstGeom>
          <a:solidFill>
            <a:schemeClr val="tx2">
              <a:lumMod val="20000"/>
              <a:lumOff val="80000"/>
            </a:schemeClr>
          </a:solidFill>
        </p:spPr>
        <p:txBody>
          <a:bodyPr vert="horz" wrap="square" rtlCol="0">
            <a:spAutoFit/>
          </a:bodyPr>
          <a:lstStyle/>
          <a:p>
            <a:pPr marL="0" marR="0" indent="0" algn="ctr" defTabSz="1881012" rtl="0" eaLnBrk="1" fontAlgn="auto" latinLnBrk="0" hangingPunct="1">
              <a:lnSpc>
                <a:spcPct val="100000"/>
              </a:lnSpc>
              <a:spcBef>
                <a:spcPct val="20000"/>
              </a:spcBef>
              <a:spcAft>
                <a:spcPts val="0"/>
              </a:spcAft>
              <a:buClrTx/>
              <a:buSzTx/>
              <a:buFont typeface="Arial"/>
              <a:buNone/>
              <a:tabLst/>
            </a:pPr>
            <a:r>
              <a:rPr lang="en-US" sz="7200" dirty="0">
                <a:solidFill>
                  <a:schemeClr val="tx1">
                    <a:lumMod val="50000"/>
                  </a:schemeClr>
                </a:solidFill>
                <a:latin typeface="Century Gothic" panose="020B0502020202020204" pitchFamily="34" charset="0"/>
                <a:ea typeface="Tahoma" panose="020B0604030504040204" pitchFamily="34" charset="0"/>
                <a:cs typeface="Tahoma" panose="020B0604030504040204" pitchFamily="34" charset="0"/>
              </a:rPr>
              <a:t>Project Development</a:t>
            </a:r>
            <a:endParaRPr kumimoji="0" lang="en-US" sz="7200" i="0" u="none" strike="noStrike" kern="1200" cap="none" spc="0" normalizeH="0" baseline="0" noProof="0" dirty="0">
              <a:ln>
                <a:noFill/>
              </a:ln>
              <a:solidFill>
                <a:schemeClr val="tx1">
                  <a:lumMod val="50000"/>
                </a:schemeClr>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sp>
        <p:nvSpPr>
          <p:cNvPr id="56" name="TextBox 55">
            <a:extLst>
              <a:ext uri="{FF2B5EF4-FFF2-40B4-BE49-F238E27FC236}">
                <a16:creationId xmlns:a16="http://schemas.microsoft.com/office/drawing/2014/main" id="{5A4E0AB3-7638-45CF-9A0B-0438C5A45775}"/>
              </a:ext>
            </a:extLst>
          </p:cNvPr>
          <p:cNvSpPr txBox="1"/>
          <p:nvPr/>
        </p:nvSpPr>
        <p:spPr>
          <a:xfrm>
            <a:off x="35171743" y="23881495"/>
            <a:ext cx="15610112" cy="1200329"/>
          </a:xfrm>
          <a:prstGeom prst="rect">
            <a:avLst/>
          </a:prstGeom>
          <a:solidFill>
            <a:schemeClr val="tx2">
              <a:lumMod val="20000"/>
              <a:lumOff val="80000"/>
            </a:schemeClr>
          </a:solidFill>
        </p:spPr>
        <p:txBody>
          <a:bodyPr vert="horz" wrap="square" rtlCol="0">
            <a:spAutoFit/>
          </a:bodyPr>
          <a:lstStyle/>
          <a:p>
            <a:pPr marL="0" marR="0" indent="0" algn="ctr" defTabSz="1881012" rtl="0" eaLnBrk="1" fontAlgn="auto" latinLnBrk="0" hangingPunct="1">
              <a:lnSpc>
                <a:spcPct val="100000"/>
              </a:lnSpc>
              <a:spcBef>
                <a:spcPct val="20000"/>
              </a:spcBef>
              <a:spcAft>
                <a:spcPts val="0"/>
              </a:spcAft>
              <a:buClrTx/>
              <a:buSzTx/>
              <a:buFont typeface="Arial"/>
              <a:buNone/>
              <a:tabLst/>
            </a:pPr>
            <a:r>
              <a:rPr lang="en-US" sz="7200" dirty="0">
                <a:solidFill>
                  <a:schemeClr val="tx1">
                    <a:lumMod val="50000"/>
                  </a:schemeClr>
                </a:solidFill>
                <a:latin typeface="Century Gothic" panose="020B0502020202020204" pitchFamily="34" charset="0"/>
                <a:ea typeface="Tahoma" panose="020B0604030504040204" pitchFamily="34" charset="0"/>
                <a:cs typeface="Tahoma" panose="020B0604030504040204" pitchFamily="34" charset="0"/>
              </a:rPr>
              <a:t>Lessons Learned</a:t>
            </a:r>
            <a:endParaRPr kumimoji="0" lang="en-US" sz="7200" i="0" u="none" strike="noStrike" kern="1200" cap="none" spc="0" normalizeH="0" baseline="0" noProof="0" dirty="0">
              <a:ln>
                <a:noFill/>
              </a:ln>
              <a:solidFill>
                <a:schemeClr val="tx1">
                  <a:lumMod val="50000"/>
                </a:schemeClr>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sp>
        <p:nvSpPr>
          <p:cNvPr id="59" name="Content Placeholder 34">
            <a:extLst>
              <a:ext uri="{FF2B5EF4-FFF2-40B4-BE49-F238E27FC236}">
                <a16:creationId xmlns:a16="http://schemas.microsoft.com/office/drawing/2014/main" id="{E89E036E-CBBB-4538-A826-8D232FA57692}"/>
              </a:ext>
            </a:extLst>
          </p:cNvPr>
          <p:cNvSpPr txBox="1">
            <a:spLocks/>
          </p:cNvSpPr>
          <p:nvPr/>
        </p:nvSpPr>
        <p:spPr>
          <a:xfrm>
            <a:off x="16753114" y="15890598"/>
            <a:ext cx="17700172" cy="9324800"/>
          </a:xfrm>
          <a:prstGeom prst="rect">
            <a:avLst/>
          </a:prstGeom>
        </p:spPr>
        <p:txBody>
          <a:bodyPr vert="horz" lIns="95408" tIns="47704" rIns="95408" bIns="47704"/>
          <a:lstStyle>
            <a:lvl1pPr marL="7813228" indent="-7813228" algn="l" defTabSz="1962648" rtl="0" eaLnBrk="1" latinLnBrk="0" hangingPunct="1">
              <a:spcBef>
                <a:spcPct val="20000"/>
              </a:spcBef>
              <a:buFont typeface="Arial"/>
              <a:buNone/>
              <a:defRPr sz="1800" kern="1200">
                <a:solidFill>
                  <a:schemeClr val="tx1"/>
                </a:solidFill>
                <a:latin typeface="+mn-lt"/>
                <a:ea typeface="+mn-ea"/>
                <a:cs typeface="+mn-cs"/>
              </a:defRPr>
            </a:lvl1pPr>
            <a:lvl2pPr marL="7813228" indent="-7813228" algn="l" defTabSz="1962648" rtl="0" eaLnBrk="1" latinLnBrk="0" hangingPunct="1">
              <a:spcBef>
                <a:spcPct val="20000"/>
              </a:spcBef>
              <a:buFont typeface="Arial"/>
              <a:buNone/>
              <a:defRPr sz="2600" kern="1200">
                <a:solidFill>
                  <a:schemeClr val="tx1"/>
                </a:solidFill>
                <a:latin typeface="+mn-lt"/>
                <a:ea typeface="+mn-ea"/>
                <a:cs typeface="+mn-cs"/>
              </a:defRPr>
            </a:lvl2pPr>
            <a:lvl3pPr marL="7813228" indent="-7813228" algn="l" defTabSz="1962648" rtl="0" eaLnBrk="1" latinLnBrk="0" hangingPunct="1">
              <a:spcBef>
                <a:spcPct val="20000"/>
              </a:spcBef>
              <a:buFont typeface="Arial"/>
              <a:buNone/>
              <a:defRPr sz="2600" kern="1200">
                <a:solidFill>
                  <a:schemeClr val="tx1"/>
                </a:solidFill>
                <a:latin typeface="+mn-lt"/>
                <a:ea typeface="+mn-ea"/>
                <a:cs typeface="+mn-cs"/>
              </a:defRPr>
            </a:lvl3pPr>
            <a:lvl4pPr marL="7813228" indent="-7813228" algn="l" defTabSz="1962648" rtl="0" eaLnBrk="1" latinLnBrk="0" hangingPunct="1">
              <a:spcBef>
                <a:spcPct val="20000"/>
              </a:spcBef>
              <a:buFont typeface="Arial"/>
              <a:buNone/>
              <a:defRPr sz="2600" kern="1200">
                <a:solidFill>
                  <a:schemeClr val="tx1"/>
                </a:solidFill>
                <a:latin typeface="+mn-lt"/>
                <a:ea typeface="+mn-ea"/>
                <a:cs typeface="+mn-cs"/>
              </a:defRPr>
            </a:lvl4pPr>
            <a:lvl5pPr marL="7813228" indent="-7813228" algn="l" defTabSz="1962648" rtl="0" eaLnBrk="1" latinLnBrk="0" hangingPunct="1">
              <a:spcBef>
                <a:spcPct val="20000"/>
              </a:spcBef>
              <a:buFont typeface="Arial"/>
              <a:buNone/>
              <a:defRPr sz="2600" kern="1200">
                <a:solidFill>
                  <a:schemeClr val="tx1"/>
                </a:solidFill>
                <a:latin typeface="+mn-lt"/>
                <a:ea typeface="+mn-ea"/>
                <a:cs typeface="+mn-cs"/>
              </a:defRPr>
            </a:lvl5pPr>
            <a:lvl6pPr marL="10794564" indent="-981324" algn="l" defTabSz="1962648" rtl="0" eaLnBrk="1" latinLnBrk="0" hangingPunct="1">
              <a:spcBef>
                <a:spcPct val="20000"/>
              </a:spcBef>
              <a:buFont typeface="Arial"/>
              <a:buChar char="•"/>
              <a:defRPr sz="8600" kern="1200">
                <a:solidFill>
                  <a:schemeClr val="tx1"/>
                </a:solidFill>
                <a:latin typeface="+mn-lt"/>
                <a:ea typeface="+mn-ea"/>
                <a:cs typeface="+mn-cs"/>
              </a:defRPr>
            </a:lvl6pPr>
            <a:lvl7pPr marL="12757214" indent="-981324" algn="l" defTabSz="1962648" rtl="0" eaLnBrk="1" latinLnBrk="0" hangingPunct="1">
              <a:spcBef>
                <a:spcPct val="20000"/>
              </a:spcBef>
              <a:buFont typeface="Arial"/>
              <a:buChar char="•"/>
              <a:defRPr sz="8600" kern="1200">
                <a:solidFill>
                  <a:schemeClr val="tx1"/>
                </a:solidFill>
                <a:latin typeface="+mn-lt"/>
                <a:ea typeface="+mn-ea"/>
                <a:cs typeface="+mn-cs"/>
              </a:defRPr>
            </a:lvl7pPr>
            <a:lvl8pPr marL="14719862" indent="-981324" algn="l" defTabSz="1962648" rtl="0" eaLnBrk="1" latinLnBrk="0" hangingPunct="1">
              <a:spcBef>
                <a:spcPct val="20000"/>
              </a:spcBef>
              <a:buFont typeface="Arial"/>
              <a:buChar char="•"/>
              <a:defRPr sz="8600" kern="1200">
                <a:solidFill>
                  <a:schemeClr val="tx1"/>
                </a:solidFill>
                <a:latin typeface="+mn-lt"/>
                <a:ea typeface="+mn-ea"/>
                <a:cs typeface="+mn-cs"/>
              </a:defRPr>
            </a:lvl8pPr>
            <a:lvl9pPr marL="16682510" indent="-981324" algn="l" defTabSz="1962648" rtl="0" eaLnBrk="1" latinLnBrk="0" hangingPunct="1">
              <a:spcBef>
                <a:spcPct val="20000"/>
              </a:spcBef>
              <a:buFont typeface="Arial"/>
              <a:buChar char="•"/>
              <a:defRPr sz="8600" kern="1200">
                <a:solidFill>
                  <a:schemeClr val="tx1"/>
                </a:solidFill>
                <a:latin typeface="+mn-lt"/>
                <a:ea typeface="+mn-ea"/>
                <a:cs typeface="+mn-cs"/>
              </a:defRPr>
            </a:lvl9pPr>
          </a:lstStyle>
          <a:p>
            <a:pPr marL="685800" indent="-685800">
              <a:buFont typeface="Arial" panose="020B0604020202020204" pitchFamily="34" charset="0"/>
              <a:buChar char="•"/>
            </a:pPr>
            <a:r>
              <a:rPr lang="en-US" sz="4800" dirty="0">
                <a:latin typeface="Avenir"/>
              </a:rPr>
              <a:t>Transition from paper to electronic survey administration – prompted by grant funding</a:t>
            </a:r>
          </a:p>
          <a:p>
            <a:pPr marL="685800" indent="-685800">
              <a:buFont typeface="Arial" panose="020B0604020202020204" pitchFamily="34" charset="0"/>
              <a:buChar char="•"/>
            </a:pPr>
            <a:r>
              <a:rPr lang="en-US" sz="4800" dirty="0">
                <a:latin typeface="Avenir"/>
              </a:rPr>
              <a:t>Completion of three IRB amendments to include liver donors, update electronic survey instrumentation, eConsent, establish rolling enrollment, obtain approval for recruitment materials and email survey invitations, and establish a process for distributing witnessed consents to participants</a:t>
            </a:r>
          </a:p>
          <a:p>
            <a:pPr marL="685800" indent="-685800">
              <a:buFont typeface="Arial" panose="020B0604020202020204" pitchFamily="34" charset="0"/>
              <a:buChar char="•"/>
            </a:pPr>
            <a:r>
              <a:rPr lang="en-US" sz="4800" dirty="0">
                <a:latin typeface="Avenir"/>
              </a:rPr>
              <a:t>Longitudinal REDCap database development and testing – pre- and post-donation enrollment</a:t>
            </a:r>
          </a:p>
          <a:p>
            <a:pPr marL="685800" indent="-685800">
              <a:buFont typeface="Arial" panose="020B0604020202020204" pitchFamily="34" charset="0"/>
              <a:buChar char="•"/>
            </a:pPr>
            <a:r>
              <a:rPr lang="en-US" sz="4800" dirty="0">
                <a:latin typeface="Avenir"/>
              </a:rPr>
              <a:t>Discussion with living donor coordinators</a:t>
            </a:r>
          </a:p>
          <a:p>
            <a:pPr marL="685800" indent="-685800">
              <a:buFont typeface="Arial" panose="020B0604020202020204" pitchFamily="34" charset="0"/>
              <a:buChar char="•"/>
            </a:pPr>
            <a:r>
              <a:rPr lang="en-US" sz="4800" dirty="0">
                <a:latin typeface="Avenir"/>
              </a:rPr>
              <a:t>This was very much an iterative process!</a:t>
            </a:r>
          </a:p>
        </p:txBody>
      </p:sp>
      <p:sp>
        <p:nvSpPr>
          <p:cNvPr id="60" name="Content Placeholder 34">
            <a:extLst>
              <a:ext uri="{FF2B5EF4-FFF2-40B4-BE49-F238E27FC236}">
                <a16:creationId xmlns:a16="http://schemas.microsoft.com/office/drawing/2014/main" id="{0B9C412F-E494-4F40-BB86-BEDE3936C57B}"/>
              </a:ext>
            </a:extLst>
          </p:cNvPr>
          <p:cNvSpPr txBox="1">
            <a:spLocks/>
          </p:cNvSpPr>
          <p:nvPr/>
        </p:nvSpPr>
        <p:spPr>
          <a:xfrm>
            <a:off x="35596288" y="33384721"/>
            <a:ext cx="15610112" cy="6022079"/>
          </a:xfrm>
          <a:prstGeom prst="rect">
            <a:avLst/>
          </a:prstGeom>
        </p:spPr>
        <p:txBody>
          <a:bodyPr vert="horz" lIns="95408" tIns="47704" rIns="95408" bIns="47704"/>
          <a:lstStyle>
            <a:lvl1pPr marL="7813228" indent="-7813228" algn="l" defTabSz="1962648" rtl="0" eaLnBrk="1" latinLnBrk="0" hangingPunct="1">
              <a:spcBef>
                <a:spcPct val="20000"/>
              </a:spcBef>
              <a:buFont typeface="Arial"/>
              <a:buNone/>
              <a:defRPr sz="1800" kern="1200">
                <a:solidFill>
                  <a:schemeClr val="tx1"/>
                </a:solidFill>
                <a:latin typeface="+mn-lt"/>
                <a:ea typeface="+mn-ea"/>
                <a:cs typeface="+mn-cs"/>
              </a:defRPr>
            </a:lvl1pPr>
            <a:lvl2pPr marL="7813228" indent="-7813228" algn="l" defTabSz="1962648" rtl="0" eaLnBrk="1" latinLnBrk="0" hangingPunct="1">
              <a:spcBef>
                <a:spcPct val="20000"/>
              </a:spcBef>
              <a:buFont typeface="Arial"/>
              <a:buNone/>
              <a:defRPr sz="2600" kern="1200">
                <a:solidFill>
                  <a:schemeClr val="tx1"/>
                </a:solidFill>
                <a:latin typeface="+mn-lt"/>
                <a:ea typeface="+mn-ea"/>
                <a:cs typeface="+mn-cs"/>
              </a:defRPr>
            </a:lvl2pPr>
            <a:lvl3pPr marL="7813228" indent="-7813228" algn="l" defTabSz="1962648" rtl="0" eaLnBrk="1" latinLnBrk="0" hangingPunct="1">
              <a:spcBef>
                <a:spcPct val="20000"/>
              </a:spcBef>
              <a:buFont typeface="Arial"/>
              <a:buNone/>
              <a:defRPr sz="2600" kern="1200">
                <a:solidFill>
                  <a:schemeClr val="tx1"/>
                </a:solidFill>
                <a:latin typeface="+mn-lt"/>
                <a:ea typeface="+mn-ea"/>
                <a:cs typeface="+mn-cs"/>
              </a:defRPr>
            </a:lvl3pPr>
            <a:lvl4pPr marL="7813228" indent="-7813228" algn="l" defTabSz="1962648" rtl="0" eaLnBrk="1" latinLnBrk="0" hangingPunct="1">
              <a:spcBef>
                <a:spcPct val="20000"/>
              </a:spcBef>
              <a:buFont typeface="Arial"/>
              <a:buNone/>
              <a:defRPr sz="2600" kern="1200">
                <a:solidFill>
                  <a:schemeClr val="tx1"/>
                </a:solidFill>
                <a:latin typeface="+mn-lt"/>
                <a:ea typeface="+mn-ea"/>
                <a:cs typeface="+mn-cs"/>
              </a:defRPr>
            </a:lvl4pPr>
            <a:lvl5pPr marL="7813228" indent="-7813228" algn="l" defTabSz="1962648" rtl="0" eaLnBrk="1" latinLnBrk="0" hangingPunct="1">
              <a:spcBef>
                <a:spcPct val="20000"/>
              </a:spcBef>
              <a:buFont typeface="Arial"/>
              <a:buNone/>
              <a:defRPr sz="2600" kern="1200">
                <a:solidFill>
                  <a:schemeClr val="tx1"/>
                </a:solidFill>
                <a:latin typeface="+mn-lt"/>
                <a:ea typeface="+mn-ea"/>
                <a:cs typeface="+mn-cs"/>
              </a:defRPr>
            </a:lvl5pPr>
            <a:lvl6pPr marL="10794564" indent="-981324" algn="l" defTabSz="1962648" rtl="0" eaLnBrk="1" latinLnBrk="0" hangingPunct="1">
              <a:spcBef>
                <a:spcPct val="20000"/>
              </a:spcBef>
              <a:buFont typeface="Arial"/>
              <a:buChar char="•"/>
              <a:defRPr sz="8600" kern="1200">
                <a:solidFill>
                  <a:schemeClr val="tx1"/>
                </a:solidFill>
                <a:latin typeface="+mn-lt"/>
                <a:ea typeface="+mn-ea"/>
                <a:cs typeface="+mn-cs"/>
              </a:defRPr>
            </a:lvl6pPr>
            <a:lvl7pPr marL="12757214" indent="-981324" algn="l" defTabSz="1962648" rtl="0" eaLnBrk="1" latinLnBrk="0" hangingPunct="1">
              <a:spcBef>
                <a:spcPct val="20000"/>
              </a:spcBef>
              <a:buFont typeface="Arial"/>
              <a:buChar char="•"/>
              <a:defRPr sz="8600" kern="1200">
                <a:solidFill>
                  <a:schemeClr val="tx1"/>
                </a:solidFill>
                <a:latin typeface="+mn-lt"/>
                <a:ea typeface="+mn-ea"/>
                <a:cs typeface="+mn-cs"/>
              </a:defRPr>
            </a:lvl7pPr>
            <a:lvl8pPr marL="14719862" indent="-981324" algn="l" defTabSz="1962648" rtl="0" eaLnBrk="1" latinLnBrk="0" hangingPunct="1">
              <a:spcBef>
                <a:spcPct val="20000"/>
              </a:spcBef>
              <a:buFont typeface="Arial"/>
              <a:buChar char="•"/>
              <a:defRPr sz="8600" kern="1200">
                <a:solidFill>
                  <a:schemeClr val="tx1"/>
                </a:solidFill>
                <a:latin typeface="+mn-lt"/>
                <a:ea typeface="+mn-ea"/>
                <a:cs typeface="+mn-cs"/>
              </a:defRPr>
            </a:lvl8pPr>
            <a:lvl9pPr marL="16682510" indent="-981324" algn="l" defTabSz="1962648" rtl="0" eaLnBrk="1" latinLnBrk="0" hangingPunct="1">
              <a:spcBef>
                <a:spcPct val="20000"/>
              </a:spcBef>
              <a:buFont typeface="Arial"/>
              <a:buChar char="•"/>
              <a:defRPr sz="8600" kern="1200">
                <a:solidFill>
                  <a:schemeClr val="tx1"/>
                </a:solidFill>
                <a:latin typeface="+mn-lt"/>
                <a:ea typeface="+mn-ea"/>
                <a:cs typeface="+mn-cs"/>
              </a:defRPr>
            </a:lvl9pPr>
          </a:lstStyle>
          <a:p>
            <a:pPr marL="514350" indent="-514350">
              <a:buFont typeface="+mj-lt"/>
              <a:buAutoNum type="arabicPeriod"/>
            </a:pPr>
            <a:r>
              <a:rPr lang="en-US" sz="2600" dirty="0">
                <a:latin typeface="Arial Narrow" panose="020B0606020202030204" pitchFamily="34" charset="0"/>
              </a:rPr>
              <a:t>Office of Disease Prevention and Health Promotion. Health-related quality of life and well-being. https://www.healthypeople.gov/2020/about/foundation-health-measures/Health-Related-Quality-of-Life-and-Well-Being. Published October 8, 2020.</a:t>
            </a:r>
          </a:p>
          <a:p>
            <a:pPr marL="514350" indent="-514350">
              <a:buFont typeface="+mj-lt"/>
              <a:buAutoNum type="arabicPeriod"/>
            </a:pPr>
            <a:r>
              <a:rPr lang="en-US" sz="2600" dirty="0">
                <a:latin typeface="Arial Narrow" panose="020B0606020202030204" pitchFamily="34" charset="0"/>
              </a:rPr>
              <a:t>Vanderbilt Health. Living kidney donor transplant. https://www.vanderbilthealth.com/program/living-kidney-donor-transplant. Published date unknown. </a:t>
            </a:r>
          </a:p>
          <a:p>
            <a:pPr marL="514350" indent="-514350">
              <a:buFont typeface="+mj-lt"/>
              <a:buAutoNum type="arabicPeriod"/>
            </a:pPr>
            <a:r>
              <a:rPr lang="en-US" sz="2600" dirty="0">
                <a:latin typeface="Arial Narrow" panose="020B0606020202030204" pitchFamily="34" charset="0"/>
              </a:rPr>
              <a:t>de Groot IB, </a:t>
            </a:r>
            <a:r>
              <a:rPr lang="en-US" sz="2600" dirty="0" err="1">
                <a:latin typeface="Arial Narrow" panose="020B0606020202030204" pitchFamily="34" charset="0"/>
              </a:rPr>
              <a:t>Stiggelbout</a:t>
            </a:r>
            <a:r>
              <a:rPr lang="en-US" sz="2600" dirty="0">
                <a:latin typeface="Arial Narrow" panose="020B0606020202030204" pitchFamily="34" charset="0"/>
              </a:rPr>
              <a:t> AM, van der Boog PJM, et al. Reduced quality of life in living kidney donors: Association with fatigue, societal participation and pre-donation variables. </a:t>
            </a:r>
            <a:r>
              <a:rPr lang="en-US" sz="2600" i="1" dirty="0" err="1">
                <a:latin typeface="Arial Narrow" panose="020B0606020202030204" pitchFamily="34" charset="0"/>
              </a:rPr>
              <a:t>Transpl</a:t>
            </a:r>
            <a:r>
              <a:rPr lang="en-US" sz="2600" i="1" dirty="0">
                <a:latin typeface="Arial Narrow" panose="020B0606020202030204" pitchFamily="34" charset="0"/>
              </a:rPr>
              <a:t> Int</a:t>
            </a:r>
            <a:r>
              <a:rPr lang="en-US" sz="2600" dirty="0">
                <a:latin typeface="Arial Narrow" panose="020B0606020202030204" pitchFamily="34" charset="0"/>
              </a:rPr>
              <a:t>. 2012;25(9):967-975.</a:t>
            </a:r>
          </a:p>
          <a:p>
            <a:pPr marL="514350" indent="-514350">
              <a:buFont typeface="+mj-lt"/>
              <a:buAutoNum type="arabicPeriod"/>
            </a:pPr>
            <a:r>
              <a:rPr lang="en-US" sz="2600" dirty="0" err="1">
                <a:latin typeface="Arial Narrow" panose="020B0606020202030204" pitchFamily="34" charset="0"/>
              </a:rPr>
              <a:t>Glotzer</a:t>
            </a:r>
            <a:r>
              <a:rPr lang="en-US" sz="2600" dirty="0">
                <a:latin typeface="Arial Narrow" panose="020B0606020202030204" pitchFamily="34" charset="0"/>
              </a:rPr>
              <a:t> OS, Singh TP, Conti DJ, </a:t>
            </a:r>
            <a:r>
              <a:rPr lang="en-US" sz="2600" dirty="0" err="1">
                <a:latin typeface="Arial Narrow" panose="020B0606020202030204" pitchFamily="34" charset="0"/>
              </a:rPr>
              <a:t>Siparsky</a:t>
            </a:r>
            <a:r>
              <a:rPr lang="en-US" sz="2600" dirty="0">
                <a:latin typeface="Arial Narrow" panose="020B0606020202030204" pitchFamily="34" charset="0"/>
              </a:rPr>
              <a:t> NF. Long-term quality of life after living kidney donation. </a:t>
            </a:r>
            <a:r>
              <a:rPr lang="en-US" sz="2600" i="1" dirty="0">
                <a:latin typeface="Arial Narrow" panose="020B0606020202030204" pitchFamily="34" charset="0"/>
              </a:rPr>
              <a:t>Transplant Proc</a:t>
            </a:r>
            <a:r>
              <a:rPr lang="en-US" sz="2600" dirty="0">
                <a:latin typeface="Arial Narrow" panose="020B0606020202030204" pitchFamily="34" charset="0"/>
              </a:rPr>
              <a:t>. 2013;45(9):3225-3228.</a:t>
            </a:r>
          </a:p>
          <a:p>
            <a:pPr marL="514350" indent="-514350">
              <a:buFont typeface="+mj-lt"/>
              <a:buAutoNum type="arabicPeriod"/>
            </a:pPr>
            <a:r>
              <a:rPr lang="en-US" sz="2600" dirty="0">
                <a:latin typeface="Arial Narrow" panose="020B0606020202030204" pitchFamily="34" charset="0"/>
              </a:rPr>
              <a:t>Gross CR, Messersmith EE, Hong BA, et al. Health-related quality of life in kidney donors from the last five decades: Results from the RELIVE Study. </a:t>
            </a:r>
            <a:r>
              <a:rPr lang="en-US" sz="2600" i="1" dirty="0">
                <a:latin typeface="Arial Narrow" panose="020B0606020202030204" pitchFamily="34" charset="0"/>
              </a:rPr>
              <a:t>Am J Transplant</a:t>
            </a:r>
            <a:r>
              <a:rPr lang="en-US" sz="2600" dirty="0">
                <a:latin typeface="Arial Narrow" panose="020B0606020202030204" pitchFamily="34" charset="0"/>
              </a:rPr>
              <a:t>. 2013;13(11):2924-2934.</a:t>
            </a:r>
          </a:p>
          <a:p>
            <a:pPr marL="514350" indent="-514350">
              <a:buFont typeface="+mj-lt"/>
              <a:buAutoNum type="arabicPeriod"/>
            </a:pPr>
            <a:r>
              <a:rPr lang="en-US" sz="2600" dirty="0">
                <a:latin typeface="Arial Narrow" panose="020B0606020202030204" pitchFamily="34" charset="0"/>
              </a:rPr>
              <a:t>Moore D, </a:t>
            </a:r>
            <a:r>
              <a:rPr lang="en-US" sz="2600" dirty="0" err="1">
                <a:latin typeface="Arial Narrow" panose="020B0606020202030204" pitchFamily="34" charset="0"/>
              </a:rPr>
              <a:t>Dageforde</a:t>
            </a:r>
            <a:r>
              <a:rPr lang="en-US" sz="2600" dirty="0">
                <a:latin typeface="Arial Narrow" panose="020B0606020202030204" pitchFamily="34" charset="0"/>
              </a:rPr>
              <a:t> LA, Feurer I, Moore DE. Mental health-related quality of life, depression and anxiety in living kidney donors. Poster presented at: ASTS; 2016.</a:t>
            </a:r>
          </a:p>
          <a:p>
            <a:pPr marL="514350" indent="-514350">
              <a:buFont typeface="+mj-lt"/>
              <a:buAutoNum type="arabicPeriod"/>
            </a:pPr>
            <a:r>
              <a:rPr lang="en-US" sz="2600" dirty="0" err="1">
                <a:latin typeface="Arial Narrow" panose="020B0606020202030204" pitchFamily="34" charset="0"/>
              </a:rPr>
              <a:t>Dageforde</a:t>
            </a:r>
            <a:r>
              <a:rPr lang="en-US" sz="2600" dirty="0">
                <a:latin typeface="Arial Narrow" panose="020B0606020202030204" pitchFamily="34" charset="0"/>
              </a:rPr>
              <a:t> LA, Feurer I, Moore DM. Longitudinal health-related quality of life, pain and activity in living kidney donors. Presented at: ASTS; 2014.</a:t>
            </a:r>
          </a:p>
        </p:txBody>
      </p:sp>
      <p:sp>
        <p:nvSpPr>
          <p:cNvPr id="61" name="Content Placeholder 34">
            <a:extLst>
              <a:ext uri="{FF2B5EF4-FFF2-40B4-BE49-F238E27FC236}">
                <a16:creationId xmlns:a16="http://schemas.microsoft.com/office/drawing/2014/main" id="{761BA916-84EE-4A01-B3A2-8E6EAD7E887B}"/>
              </a:ext>
            </a:extLst>
          </p:cNvPr>
          <p:cNvSpPr txBox="1">
            <a:spLocks/>
          </p:cNvSpPr>
          <p:nvPr/>
        </p:nvSpPr>
        <p:spPr>
          <a:xfrm>
            <a:off x="35171744" y="25381008"/>
            <a:ext cx="15566304" cy="6627560"/>
          </a:xfrm>
          <a:prstGeom prst="rect">
            <a:avLst/>
          </a:prstGeom>
        </p:spPr>
        <p:txBody>
          <a:bodyPr vert="horz" lIns="95408" tIns="47704" rIns="95408" bIns="47704"/>
          <a:lstStyle>
            <a:lvl1pPr marL="7813228" indent="-7813228" algn="l" defTabSz="1962648" rtl="0" eaLnBrk="1" latinLnBrk="0" hangingPunct="1">
              <a:spcBef>
                <a:spcPct val="20000"/>
              </a:spcBef>
              <a:buFont typeface="Arial"/>
              <a:buNone/>
              <a:defRPr sz="1800" kern="1200">
                <a:solidFill>
                  <a:schemeClr val="tx1"/>
                </a:solidFill>
                <a:latin typeface="+mn-lt"/>
                <a:ea typeface="+mn-ea"/>
                <a:cs typeface="+mn-cs"/>
              </a:defRPr>
            </a:lvl1pPr>
            <a:lvl2pPr marL="7813228" indent="-7813228" algn="l" defTabSz="1962648" rtl="0" eaLnBrk="1" latinLnBrk="0" hangingPunct="1">
              <a:spcBef>
                <a:spcPct val="20000"/>
              </a:spcBef>
              <a:buFont typeface="Arial"/>
              <a:buNone/>
              <a:defRPr sz="2600" kern="1200">
                <a:solidFill>
                  <a:schemeClr val="tx1"/>
                </a:solidFill>
                <a:latin typeface="+mn-lt"/>
                <a:ea typeface="+mn-ea"/>
                <a:cs typeface="+mn-cs"/>
              </a:defRPr>
            </a:lvl2pPr>
            <a:lvl3pPr marL="7813228" indent="-7813228" algn="l" defTabSz="1962648" rtl="0" eaLnBrk="1" latinLnBrk="0" hangingPunct="1">
              <a:spcBef>
                <a:spcPct val="20000"/>
              </a:spcBef>
              <a:buFont typeface="Arial"/>
              <a:buNone/>
              <a:defRPr sz="2600" kern="1200">
                <a:solidFill>
                  <a:schemeClr val="tx1"/>
                </a:solidFill>
                <a:latin typeface="+mn-lt"/>
                <a:ea typeface="+mn-ea"/>
                <a:cs typeface="+mn-cs"/>
              </a:defRPr>
            </a:lvl3pPr>
            <a:lvl4pPr marL="7813228" indent="-7813228" algn="l" defTabSz="1962648" rtl="0" eaLnBrk="1" latinLnBrk="0" hangingPunct="1">
              <a:spcBef>
                <a:spcPct val="20000"/>
              </a:spcBef>
              <a:buFont typeface="Arial"/>
              <a:buNone/>
              <a:defRPr sz="2600" kern="1200">
                <a:solidFill>
                  <a:schemeClr val="tx1"/>
                </a:solidFill>
                <a:latin typeface="+mn-lt"/>
                <a:ea typeface="+mn-ea"/>
                <a:cs typeface="+mn-cs"/>
              </a:defRPr>
            </a:lvl4pPr>
            <a:lvl5pPr marL="7813228" indent="-7813228" algn="l" defTabSz="1962648" rtl="0" eaLnBrk="1" latinLnBrk="0" hangingPunct="1">
              <a:spcBef>
                <a:spcPct val="20000"/>
              </a:spcBef>
              <a:buFont typeface="Arial"/>
              <a:buNone/>
              <a:defRPr sz="2600" kern="1200">
                <a:solidFill>
                  <a:schemeClr val="tx1"/>
                </a:solidFill>
                <a:latin typeface="+mn-lt"/>
                <a:ea typeface="+mn-ea"/>
                <a:cs typeface="+mn-cs"/>
              </a:defRPr>
            </a:lvl5pPr>
            <a:lvl6pPr marL="10794564" indent="-981324" algn="l" defTabSz="1962648" rtl="0" eaLnBrk="1" latinLnBrk="0" hangingPunct="1">
              <a:spcBef>
                <a:spcPct val="20000"/>
              </a:spcBef>
              <a:buFont typeface="Arial"/>
              <a:buChar char="•"/>
              <a:defRPr sz="8600" kern="1200">
                <a:solidFill>
                  <a:schemeClr val="tx1"/>
                </a:solidFill>
                <a:latin typeface="+mn-lt"/>
                <a:ea typeface="+mn-ea"/>
                <a:cs typeface="+mn-cs"/>
              </a:defRPr>
            </a:lvl6pPr>
            <a:lvl7pPr marL="12757214" indent="-981324" algn="l" defTabSz="1962648" rtl="0" eaLnBrk="1" latinLnBrk="0" hangingPunct="1">
              <a:spcBef>
                <a:spcPct val="20000"/>
              </a:spcBef>
              <a:buFont typeface="Arial"/>
              <a:buChar char="•"/>
              <a:defRPr sz="8600" kern="1200">
                <a:solidFill>
                  <a:schemeClr val="tx1"/>
                </a:solidFill>
                <a:latin typeface="+mn-lt"/>
                <a:ea typeface="+mn-ea"/>
                <a:cs typeface="+mn-cs"/>
              </a:defRPr>
            </a:lvl7pPr>
            <a:lvl8pPr marL="14719862" indent="-981324" algn="l" defTabSz="1962648" rtl="0" eaLnBrk="1" latinLnBrk="0" hangingPunct="1">
              <a:spcBef>
                <a:spcPct val="20000"/>
              </a:spcBef>
              <a:buFont typeface="Arial"/>
              <a:buChar char="•"/>
              <a:defRPr sz="8600" kern="1200">
                <a:solidFill>
                  <a:schemeClr val="tx1"/>
                </a:solidFill>
                <a:latin typeface="+mn-lt"/>
                <a:ea typeface="+mn-ea"/>
                <a:cs typeface="+mn-cs"/>
              </a:defRPr>
            </a:lvl8pPr>
            <a:lvl9pPr marL="16682510" indent="-981324" algn="l" defTabSz="1962648" rtl="0" eaLnBrk="1" latinLnBrk="0" hangingPunct="1">
              <a:spcBef>
                <a:spcPct val="20000"/>
              </a:spcBef>
              <a:buFont typeface="Arial"/>
              <a:buChar char="•"/>
              <a:defRPr sz="8600" kern="1200">
                <a:solidFill>
                  <a:schemeClr val="tx1"/>
                </a:solidFill>
                <a:latin typeface="+mn-lt"/>
                <a:ea typeface="+mn-ea"/>
                <a:cs typeface="+mn-cs"/>
              </a:defRPr>
            </a:lvl9pPr>
          </a:lstStyle>
          <a:p>
            <a:pPr marL="685800" indent="-685800">
              <a:buFont typeface="Arial" panose="020B0604020202020204" pitchFamily="34" charset="0"/>
              <a:buChar char="•"/>
            </a:pPr>
            <a:r>
              <a:rPr lang="en-US" sz="4800" dirty="0">
                <a:latin typeface="Avenir"/>
              </a:rPr>
              <a:t>Patience and persistence are key to your success!</a:t>
            </a:r>
          </a:p>
          <a:p>
            <a:pPr marL="685800" indent="-685800">
              <a:buFont typeface="Arial" panose="020B0604020202020204" pitchFamily="34" charset="0"/>
              <a:buChar char="•"/>
            </a:pPr>
            <a:r>
              <a:rPr lang="en-US" sz="4800" dirty="0">
                <a:latin typeface="Avenir"/>
              </a:rPr>
              <a:t>Don’t be afraid to reach out for help or consult your colleagues for their advice and expertise.</a:t>
            </a:r>
          </a:p>
          <a:p>
            <a:pPr marL="685800" indent="-685800">
              <a:buFont typeface="Arial" panose="020B0604020202020204" pitchFamily="34" charset="0"/>
              <a:buChar char="•"/>
            </a:pPr>
            <a:r>
              <a:rPr lang="en-US" sz="4800" dirty="0">
                <a:latin typeface="Avenir"/>
              </a:rPr>
              <a:t>Don’t sweat the IRB process. It can be time consuming but use it as a learning experience.</a:t>
            </a:r>
          </a:p>
          <a:p>
            <a:pPr marL="685800" indent="-685800">
              <a:buFont typeface="Arial" panose="020B0604020202020204" pitchFamily="34" charset="0"/>
              <a:buChar char="•"/>
            </a:pPr>
            <a:r>
              <a:rPr lang="en-US" sz="4800" dirty="0">
                <a:latin typeface="Avenir"/>
              </a:rPr>
              <a:t>Look at the projects being done in your practice area. There may be ways you can help refine a project or put your own twist on it.</a:t>
            </a:r>
          </a:p>
        </p:txBody>
      </p:sp>
      <p:sp>
        <p:nvSpPr>
          <p:cNvPr id="64" name="Content Placeholder 34">
            <a:extLst>
              <a:ext uri="{FF2B5EF4-FFF2-40B4-BE49-F238E27FC236}">
                <a16:creationId xmlns:a16="http://schemas.microsoft.com/office/drawing/2014/main" id="{2EE7A8D9-B1A3-4D81-9D80-5E501FBEEE5C}"/>
              </a:ext>
            </a:extLst>
          </p:cNvPr>
          <p:cNvSpPr txBox="1">
            <a:spLocks/>
          </p:cNvSpPr>
          <p:nvPr/>
        </p:nvSpPr>
        <p:spPr>
          <a:xfrm>
            <a:off x="424543" y="24637169"/>
            <a:ext cx="15610114" cy="7206283"/>
          </a:xfrm>
          <a:prstGeom prst="rect">
            <a:avLst/>
          </a:prstGeom>
        </p:spPr>
        <p:txBody>
          <a:bodyPr vert="horz" lIns="95408" tIns="47704" rIns="95408" bIns="47704"/>
          <a:lstStyle>
            <a:lvl1pPr marL="7813228" indent="-7813228" algn="l" defTabSz="1962648" rtl="0" eaLnBrk="1" latinLnBrk="0" hangingPunct="1">
              <a:spcBef>
                <a:spcPct val="20000"/>
              </a:spcBef>
              <a:buFont typeface="Arial"/>
              <a:buNone/>
              <a:defRPr sz="1800" kern="1200">
                <a:solidFill>
                  <a:schemeClr val="tx1"/>
                </a:solidFill>
                <a:latin typeface="+mn-lt"/>
                <a:ea typeface="+mn-ea"/>
                <a:cs typeface="+mn-cs"/>
              </a:defRPr>
            </a:lvl1pPr>
            <a:lvl2pPr marL="7813228" indent="-7813228" algn="l" defTabSz="1962648" rtl="0" eaLnBrk="1" latinLnBrk="0" hangingPunct="1">
              <a:spcBef>
                <a:spcPct val="20000"/>
              </a:spcBef>
              <a:buFont typeface="Arial"/>
              <a:buNone/>
              <a:defRPr sz="2600" kern="1200">
                <a:solidFill>
                  <a:schemeClr val="tx1"/>
                </a:solidFill>
                <a:latin typeface="+mn-lt"/>
                <a:ea typeface="+mn-ea"/>
                <a:cs typeface="+mn-cs"/>
              </a:defRPr>
            </a:lvl2pPr>
            <a:lvl3pPr marL="7813228" indent="-7813228" algn="l" defTabSz="1962648" rtl="0" eaLnBrk="1" latinLnBrk="0" hangingPunct="1">
              <a:spcBef>
                <a:spcPct val="20000"/>
              </a:spcBef>
              <a:buFont typeface="Arial"/>
              <a:buNone/>
              <a:defRPr sz="2600" kern="1200">
                <a:solidFill>
                  <a:schemeClr val="tx1"/>
                </a:solidFill>
                <a:latin typeface="+mn-lt"/>
                <a:ea typeface="+mn-ea"/>
                <a:cs typeface="+mn-cs"/>
              </a:defRPr>
            </a:lvl3pPr>
            <a:lvl4pPr marL="7813228" indent="-7813228" algn="l" defTabSz="1962648" rtl="0" eaLnBrk="1" latinLnBrk="0" hangingPunct="1">
              <a:spcBef>
                <a:spcPct val="20000"/>
              </a:spcBef>
              <a:buFont typeface="Arial"/>
              <a:buNone/>
              <a:defRPr sz="2600" kern="1200">
                <a:solidFill>
                  <a:schemeClr val="tx1"/>
                </a:solidFill>
                <a:latin typeface="+mn-lt"/>
                <a:ea typeface="+mn-ea"/>
                <a:cs typeface="+mn-cs"/>
              </a:defRPr>
            </a:lvl4pPr>
            <a:lvl5pPr marL="7813228" indent="-7813228" algn="l" defTabSz="1962648" rtl="0" eaLnBrk="1" latinLnBrk="0" hangingPunct="1">
              <a:spcBef>
                <a:spcPct val="20000"/>
              </a:spcBef>
              <a:buFont typeface="Arial"/>
              <a:buNone/>
              <a:defRPr sz="2600" kern="1200">
                <a:solidFill>
                  <a:schemeClr val="tx1"/>
                </a:solidFill>
                <a:latin typeface="+mn-lt"/>
                <a:ea typeface="+mn-ea"/>
                <a:cs typeface="+mn-cs"/>
              </a:defRPr>
            </a:lvl5pPr>
            <a:lvl6pPr marL="10794564" indent="-981324" algn="l" defTabSz="1962648" rtl="0" eaLnBrk="1" latinLnBrk="0" hangingPunct="1">
              <a:spcBef>
                <a:spcPct val="20000"/>
              </a:spcBef>
              <a:buFont typeface="Arial"/>
              <a:buChar char="•"/>
              <a:defRPr sz="8600" kern="1200">
                <a:solidFill>
                  <a:schemeClr val="tx1"/>
                </a:solidFill>
                <a:latin typeface="+mn-lt"/>
                <a:ea typeface="+mn-ea"/>
                <a:cs typeface="+mn-cs"/>
              </a:defRPr>
            </a:lvl6pPr>
            <a:lvl7pPr marL="12757214" indent="-981324" algn="l" defTabSz="1962648" rtl="0" eaLnBrk="1" latinLnBrk="0" hangingPunct="1">
              <a:spcBef>
                <a:spcPct val="20000"/>
              </a:spcBef>
              <a:buFont typeface="Arial"/>
              <a:buChar char="•"/>
              <a:defRPr sz="8600" kern="1200">
                <a:solidFill>
                  <a:schemeClr val="tx1"/>
                </a:solidFill>
                <a:latin typeface="+mn-lt"/>
                <a:ea typeface="+mn-ea"/>
                <a:cs typeface="+mn-cs"/>
              </a:defRPr>
            </a:lvl7pPr>
            <a:lvl8pPr marL="14719862" indent="-981324" algn="l" defTabSz="1962648" rtl="0" eaLnBrk="1" latinLnBrk="0" hangingPunct="1">
              <a:spcBef>
                <a:spcPct val="20000"/>
              </a:spcBef>
              <a:buFont typeface="Arial"/>
              <a:buChar char="•"/>
              <a:defRPr sz="8600" kern="1200">
                <a:solidFill>
                  <a:schemeClr val="tx1"/>
                </a:solidFill>
                <a:latin typeface="+mn-lt"/>
                <a:ea typeface="+mn-ea"/>
                <a:cs typeface="+mn-cs"/>
              </a:defRPr>
            </a:lvl8pPr>
            <a:lvl9pPr marL="16682510" indent="-981324" algn="l" defTabSz="1962648" rtl="0" eaLnBrk="1" latinLnBrk="0" hangingPunct="1">
              <a:spcBef>
                <a:spcPct val="20000"/>
              </a:spcBef>
              <a:buFont typeface="Arial"/>
              <a:buChar char="•"/>
              <a:defRPr sz="8600" kern="1200">
                <a:solidFill>
                  <a:schemeClr val="tx1"/>
                </a:solidFill>
                <a:latin typeface="+mn-lt"/>
                <a:ea typeface="+mn-ea"/>
                <a:cs typeface="+mn-cs"/>
              </a:defRPr>
            </a:lvl9pPr>
          </a:lstStyle>
          <a:p>
            <a:pPr marL="685800" indent="-685800">
              <a:buFont typeface="Arial" panose="020B0604020202020204" pitchFamily="34" charset="0"/>
              <a:buChar char="•"/>
            </a:pPr>
            <a:r>
              <a:rPr lang="en-US" sz="4800" dirty="0">
                <a:latin typeface="Avenir"/>
              </a:rPr>
              <a:t>Longitudinal data from 50 kidney donors spanning 1 year</a:t>
            </a:r>
          </a:p>
          <a:p>
            <a:pPr marL="685800" indent="-685800">
              <a:buFont typeface="Arial" panose="020B0604020202020204" pitchFamily="34" charset="0"/>
              <a:buChar char="•"/>
            </a:pPr>
            <a:r>
              <a:rPr lang="en-US" sz="4800" dirty="0">
                <a:latin typeface="Avenir"/>
              </a:rPr>
              <a:t>At 2 weeks post-donation, patients reported an increase in depression and anxiety, however, these reductions were short-lived and participant anxiety and depression returned to baseline at about 1 month.</a:t>
            </a:r>
            <a:endParaRPr lang="en-US" sz="4800" baseline="30000" dirty="0">
              <a:latin typeface="Avenir"/>
            </a:endParaRPr>
          </a:p>
          <a:p>
            <a:pPr marL="685800" indent="-685800">
              <a:buFont typeface="Arial" panose="020B0604020202020204" pitchFamily="34" charset="0"/>
              <a:buChar char="•"/>
            </a:pPr>
            <a:r>
              <a:rPr lang="en-US" sz="4800" dirty="0">
                <a:latin typeface="Avenir"/>
              </a:rPr>
              <a:t>HRQOL declines initially after donation with participants reporting a reduction in 5 of the 8 HRQOL domains.</a:t>
            </a:r>
          </a:p>
          <a:p>
            <a:pPr marL="685800" indent="-685800">
              <a:buFont typeface="Arial" panose="020B0604020202020204" pitchFamily="34" charset="0"/>
              <a:buChar char="•"/>
            </a:pPr>
            <a:r>
              <a:rPr lang="en-US" sz="4800" dirty="0">
                <a:latin typeface="Avenir"/>
              </a:rPr>
              <a:t>Pain, activity level, and HRQOL returned to pre-donation baseline approximately 1-3 months post-donation.</a:t>
            </a:r>
          </a:p>
          <a:p>
            <a:pPr marL="685800" indent="-685800">
              <a:buFont typeface="Arial" panose="020B0604020202020204" pitchFamily="34" charset="0"/>
              <a:buChar char="•"/>
            </a:pPr>
            <a:endParaRPr lang="en-US" sz="4800" dirty="0">
              <a:latin typeface="Avenir"/>
            </a:endParaRPr>
          </a:p>
          <a:p>
            <a:pPr marL="685800" indent="-685800">
              <a:buFont typeface="Arial" panose="020B0604020202020204" pitchFamily="34" charset="0"/>
              <a:buChar char="•"/>
            </a:pPr>
            <a:endParaRPr lang="en-US" sz="4800" dirty="0">
              <a:latin typeface="Avenir"/>
            </a:endParaRPr>
          </a:p>
        </p:txBody>
      </p:sp>
      <p:graphicFrame>
        <p:nvGraphicFramePr>
          <p:cNvPr id="67" name="Group 112">
            <a:extLst>
              <a:ext uri="{FF2B5EF4-FFF2-40B4-BE49-F238E27FC236}">
                <a16:creationId xmlns:a16="http://schemas.microsoft.com/office/drawing/2014/main" id="{CF5FA075-D622-4C39-9031-F8ECFF7BFC6B}"/>
              </a:ext>
            </a:extLst>
          </p:cNvPr>
          <p:cNvGraphicFramePr>
            <a:graphicFrameLocks noGrp="1"/>
          </p:cNvGraphicFramePr>
          <p:nvPr>
            <p:extLst>
              <p:ext uri="{D42A27DB-BD31-4B8C-83A1-F6EECF244321}">
                <p14:modId xmlns:p14="http://schemas.microsoft.com/office/powerpoint/2010/main" val="3726089788"/>
              </p:ext>
            </p:extLst>
          </p:nvPr>
        </p:nvGraphicFramePr>
        <p:xfrm>
          <a:off x="35171743" y="7047050"/>
          <a:ext cx="15535039" cy="7488431"/>
        </p:xfrm>
        <a:graphic>
          <a:graphicData uri="http://schemas.openxmlformats.org/drawingml/2006/table">
            <a:tbl>
              <a:tblPr/>
              <a:tblGrid>
                <a:gridCol w="6942565">
                  <a:extLst>
                    <a:ext uri="{9D8B030D-6E8A-4147-A177-3AD203B41FA5}">
                      <a16:colId xmlns:a16="http://schemas.microsoft.com/office/drawing/2014/main" val="20000"/>
                    </a:ext>
                  </a:extLst>
                </a:gridCol>
                <a:gridCol w="1212578">
                  <a:extLst>
                    <a:ext uri="{9D8B030D-6E8A-4147-A177-3AD203B41FA5}">
                      <a16:colId xmlns:a16="http://schemas.microsoft.com/office/drawing/2014/main" val="20001"/>
                    </a:ext>
                  </a:extLst>
                </a:gridCol>
                <a:gridCol w="1212578">
                  <a:extLst>
                    <a:ext uri="{9D8B030D-6E8A-4147-A177-3AD203B41FA5}">
                      <a16:colId xmlns:a16="http://schemas.microsoft.com/office/drawing/2014/main" val="20002"/>
                    </a:ext>
                  </a:extLst>
                </a:gridCol>
                <a:gridCol w="1276397">
                  <a:extLst>
                    <a:ext uri="{9D8B030D-6E8A-4147-A177-3AD203B41FA5}">
                      <a16:colId xmlns:a16="http://schemas.microsoft.com/office/drawing/2014/main" val="20003"/>
                    </a:ext>
                  </a:extLst>
                </a:gridCol>
                <a:gridCol w="1276399">
                  <a:extLst>
                    <a:ext uri="{9D8B030D-6E8A-4147-A177-3AD203B41FA5}">
                      <a16:colId xmlns:a16="http://schemas.microsoft.com/office/drawing/2014/main" val="20004"/>
                    </a:ext>
                  </a:extLst>
                </a:gridCol>
                <a:gridCol w="1244488">
                  <a:extLst>
                    <a:ext uri="{9D8B030D-6E8A-4147-A177-3AD203B41FA5}">
                      <a16:colId xmlns:a16="http://schemas.microsoft.com/office/drawing/2014/main" val="20005"/>
                    </a:ext>
                  </a:extLst>
                </a:gridCol>
                <a:gridCol w="1180669">
                  <a:extLst>
                    <a:ext uri="{9D8B030D-6E8A-4147-A177-3AD203B41FA5}">
                      <a16:colId xmlns:a16="http://schemas.microsoft.com/office/drawing/2014/main" val="403618860"/>
                    </a:ext>
                  </a:extLst>
                </a:gridCol>
                <a:gridCol w="1189365">
                  <a:extLst>
                    <a:ext uri="{9D8B030D-6E8A-4147-A177-3AD203B41FA5}">
                      <a16:colId xmlns:a16="http://schemas.microsoft.com/office/drawing/2014/main" val="20006"/>
                    </a:ext>
                  </a:extLst>
                </a:gridCol>
              </a:tblGrid>
              <a:tr h="1365881">
                <a:tc>
                  <a:txBody>
                    <a:bodyPr/>
                    <a:lstStyle/>
                    <a:p>
                      <a:pPr marL="342900" marR="0" lvl="0" indent="-342900" algn="l"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en-US" sz="3600" b="1" i="0" u="none" strike="noStrike" cap="none" normalizeH="0" baseline="0" dirty="0">
                          <a:ln>
                            <a:noFill/>
                          </a:ln>
                          <a:solidFill>
                            <a:schemeClr val="tx1"/>
                          </a:solidFill>
                          <a:effectLst/>
                          <a:latin typeface="Avenir"/>
                          <a:ea typeface="Times New Roman" pitchFamily="18" charset="0"/>
                          <a:cs typeface="Arial" charset="0"/>
                        </a:rPr>
                        <a:t>Survey Instrument               (# items)</a:t>
                      </a:r>
                    </a:p>
                  </a:txBody>
                  <a:tcPr marT="40629" marB="406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lumMod val="7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en-US" sz="3600" b="1" i="0" u="none" strike="noStrike" cap="none" normalizeH="0" baseline="0" dirty="0">
                          <a:ln>
                            <a:noFill/>
                          </a:ln>
                          <a:solidFill>
                            <a:schemeClr val="tx1"/>
                          </a:solidFill>
                          <a:effectLst/>
                          <a:latin typeface="Avenir"/>
                          <a:ea typeface="Times New Roman" pitchFamily="18" charset="0"/>
                          <a:cs typeface="Arial" charset="0"/>
                        </a:rPr>
                        <a:t>Pre</a:t>
                      </a:r>
                    </a:p>
                  </a:txBody>
                  <a:tcPr marT="40629" marB="406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lumMod val="7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en-US" sz="3600" b="1" i="0" u="none" strike="noStrike" cap="none" normalizeH="0" baseline="0" dirty="0">
                          <a:ln>
                            <a:noFill/>
                          </a:ln>
                          <a:solidFill>
                            <a:schemeClr val="tx1"/>
                          </a:solidFill>
                          <a:effectLst/>
                          <a:latin typeface="Avenir"/>
                          <a:ea typeface="Times New Roman" pitchFamily="18" charset="0"/>
                          <a:cs typeface="Arial" charset="0"/>
                        </a:rPr>
                        <a:t>3 D</a:t>
                      </a:r>
                    </a:p>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en-US" sz="3600" b="1" i="0" u="none" strike="noStrike" cap="none" normalizeH="0" baseline="0" dirty="0">
                          <a:ln>
                            <a:noFill/>
                          </a:ln>
                          <a:solidFill>
                            <a:schemeClr val="tx1"/>
                          </a:solidFill>
                          <a:effectLst/>
                          <a:latin typeface="Avenir"/>
                          <a:ea typeface="Times New Roman" pitchFamily="18" charset="0"/>
                          <a:cs typeface="Arial" charset="0"/>
                        </a:rPr>
                        <a:t>Post</a:t>
                      </a:r>
                    </a:p>
                  </a:txBody>
                  <a:tcPr marT="40629" marB="406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lumMod val="7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en-US" sz="3600" b="1" i="0" u="none" strike="noStrike" cap="none" normalizeH="0" baseline="0" dirty="0">
                          <a:ln>
                            <a:noFill/>
                          </a:ln>
                          <a:solidFill>
                            <a:schemeClr val="tx1"/>
                          </a:solidFill>
                          <a:effectLst/>
                          <a:latin typeface="Avenir"/>
                          <a:ea typeface="Times New Roman" pitchFamily="18" charset="0"/>
                          <a:cs typeface="Arial" charset="0"/>
                        </a:rPr>
                        <a:t>2 W</a:t>
                      </a:r>
                    </a:p>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en-US" sz="3600" b="1" i="0" u="none" strike="noStrike" cap="none" normalizeH="0" baseline="0" dirty="0">
                          <a:ln>
                            <a:noFill/>
                          </a:ln>
                          <a:solidFill>
                            <a:schemeClr val="tx1"/>
                          </a:solidFill>
                          <a:effectLst/>
                          <a:latin typeface="Avenir"/>
                          <a:ea typeface="Times New Roman" pitchFamily="18" charset="0"/>
                          <a:cs typeface="Arial" charset="0"/>
                        </a:rPr>
                        <a:t>Post</a:t>
                      </a:r>
                    </a:p>
                  </a:txBody>
                  <a:tcPr marT="40629" marB="406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lumMod val="7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en-US" sz="3600" b="1" i="0" u="none" strike="noStrike" cap="none" normalizeH="0" baseline="0" dirty="0">
                          <a:ln>
                            <a:noFill/>
                          </a:ln>
                          <a:solidFill>
                            <a:schemeClr val="tx1"/>
                          </a:solidFill>
                          <a:effectLst/>
                          <a:latin typeface="Avenir"/>
                          <a:ea typeface="Times New Roman" pitchFamily="18" charset="0"/>
                          <a:cs typeface="Arial" charset="0"/>
                        </a:rPr>
                        <a:t>1 M</a:t>
                      </a:r>
                    </a:p>
                    <a:p>
                      <a:pPr marL="342900" marR="0" lvl="0" indent="-342900" algn="ctr" defTabSz="914400" rtl="0" eaLnBrk="1" fontAlgn="base" latinLnBrk="0" hangingPunct="1">
                        <a:lnSpc>
                          <a:spcPct val="100000"/>
                        </a:lnSpc>
                        <a:spcBef>
                          <a:spcPct val="0"/>
                        </a:spcBef>
                        <a:spcAft>
                          <a:spcPct val="0"/>
                        </a:spcAft>
                        <a:buClrTx/>
                        <a:buSzPct val="65000"/>
                        <a:buFontTx/>
                        <a:buNone/>
                        <a:tabLst/>
                      </a:pPr>
                      <a:r>
                        <a:rPr kumimoji="0" lang="en-US" sz="3600" b="1" i="0" u="none" strike="noStrike" cap="none" normalizeH="0" baseline="0" dirty="0">
                          <a:ln>
                            <a:noFill/>
                          </a:ln>
                          <a:solidFill>
                            <a:schemeClr val="tx1"/>
                          </a:solidFill>
                          <a:effectLst/>
                          <a:latin typeface="Avenir"/>
                          <a:ea typeface="Times New Roman" pitchFamily="18" charset="0"/>
                          <a:cs typeface="Arial" charset="0"/>
                        </a:rPr>
                        <a:t>Post</a:t>
                      </a:r>
                    </a:p>
                  </a:txBody>
                  <a:tcPr marT="40629" marB="406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lumMod val="7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en-US" sz="3600" b="1" i="0" u="none" strike="noStrike" cap="none" normalizeH="0" baseline="0" dirty="0">
                          <a:ln>
                            <a:noFill/>
                          </a:ln>
                          <a:solidFill>
                            <a:schemeClr val="tx1"/>
                          </a:solidFill>
                          <a:effectLst/>
                          <a:latin typeface="Avenir"/>
                          <a:ea typeface="Times New Roman" pitchFamily="18" charset="0"/>
                          <a:cs typeface="Arial" charset="0"/>
                        </a:rPr>
                        <a:t>3 M</a:t>
                      </a:r>
                    </a:p>
                    <a:p>
                      <a:pPr marL="342900" marR="0" lvl="0" indent="-342900" algn="ctr" defTabSz="914400" rtl="0" eaLnBrk="1" fontAlgn="base" latinLnBrk="0" hangingPunct="1">
                        <a:lnSpc>
                          <a:spcPct val="100000"/>
                        </a:lnSpc>
                        <a:spcBef>
                          <a:spcPct val="0"/>
                        </a:spcBef>
                        <a:spcAft>
                          <a:spcPct val="0"/>
                        </a:spcAft>
                        <a:buClrTx/>
                        <a:buSzPct val="65000"/>
                        <a:buFontTx/>
                        <a:buNone/>
                        <a:tabLst/>
                      </a:pPr>
                      <a:r>
                        <a:rPr kumimoji="0" lang="en-US" sz="3600" b="1" i="0" u="none" strike="noStrike" cap="none" normalizeH="0" baseline="0" dirty="0">
                          <a:ln>
                            <a:noFill/>
                          </a:ln>
                          <a:solidFill>
                            <a:schemeClr val="tx1"/>
                          </a:solidFill>
                          <a:effectLst/>
                          <a:latin typeface="Avenir"/>
                          <a:ea typeface="Times New Roman" pitchFamily="18" charset="0"/>
                          <a:cs typeface="Arial" charset="0"/>
                        </a:rPr>
                        <a:t>Post</a:t>
                      </a:r>
                    </a:p>
                  </a:txBody>
                  <a:tcPr marT="40629" marB="406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lumMod val="7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Pct val="65000"/>
                        <a:buFontTx/>
                        <a:buNone/>
                        <a:tabLst/>
                      </a:pPr>
                      <a:r>
                        <a:rPr kumimoji="0" lang="en-US" sz="3600" b="1" i="0" u="none" strike="noStrike" cap="none" normalizeH="0" baseline="0" dirty="0">
                          <a:ln>
                            <a:noFill/>
                          </a:ln>
                          <a:solidFill>
                            <a:schemeClr val="tx1"/>
                          </a:solidFill>
                          <a:effectLst/>
                          <a:latin typeface="Avenir"/>
                          <a:ea typeface="Times New Roman" pitchFamily="18" charset="0"/>
                          <a:cs typeface="Arial" charset="0"/>
                        </a:rPr>
                        <a:t>6 M</a:t>
                      </a:r>
                    </a:p>
                    <a:p>
                      <a:pPr marL="342900" marR="0" lvl="0" indent="-342900" algn="ctr" defTabSz="914400" rtl="0" eaLnBrk="1" fontAlgn="base" latinLnBrk="0" hangingPunct="1">
                        <a:lnSpc>
                          <a:spcPct val="100000"/>
                        </a:lnSpc>
                        <a:spcBef>
                          <a:spcPct val="0"/>
                        </a:spcBef>
                        <a:spcAft>
                          <a:spcPct val="0"/>
                        </a:spcAft>
                        <a:buClrTx/>
                        <a:buSzPct val="65000"/>
                        <a:buFontTx/>
                        <a:buNone/>
                        <a:tabLst/>
                      </a:pPr>
                      <a:r>
                        <a:rPr kumimoji="0" lang="en-US" sz="3600" b="1" i="0" u="none" strike="noStrike" cap="none" normalizeH="0" baseline="0" dirty="0">
                          <a:ln>
                            <a:noFill/>
                          </a:ln>
                          <a:solidFill>
                            <a:schemeClr val="tx1"/>
                          </a:solidFill>
                          <a:effectLst/>
                          <a:latin typeface="Avenir"/>
                          <a:ea typeface="Times New Roman" pitchFamily="18" charset="0"/>
                          <a:cs typeface="Arial" charset="0"/>
                        </a:rPr>
                        <a:t>Post</a:t>
                      </a:r>
                    </a:p>
                  </a:txBody>
                  <a:tcPr marT="40629" marB="406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lumMod val="7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en-US" sz="3600" b="1" i="0" u="none" strike="noStrike" cap="none" normalizeH="0" baseline="0" dirty="0">
                          <a:ln>
                            <a:noFill/>
                          </a:ln>
                          <a:solidFill>
                            <a:schemeClr val="tx1"/>
                          </a:solidFill>
                          <a:effectLst/>
                          <a:latin typeface="Avenir"/>
                          <a:ea typeface="Times New Roman" pitchFamily="18" charset="0"/>
                          <a:cs typeface="Arial" charset="0"/>
                        </a:rPr>
                        <a:t>Ann</a:t>
                      </a:r>
                    </a:p>
                    <a:p>
                      <a:pPr marL="342900" marR="0" lvl="0" indent="-342900" algn="ctr" defTabSz="914400" rtl="0" eaLnBrk="1" fontAlgn="base" latinLnBrk="0" hangingPunct="1">
                        <a:lnSpc>
                          <a:spcPct val="100000"/>
                        </a:lnSpc>
                        <a:spcBef>
                          <a:spcPct val="0"/>
                        </a:spcBef>
                        <a:spcAft>
                          <a:spcPct val="0"/>
                        </a:spcAft>
                        <a:buClrTx/>
                        <a:buSzPct val="65000"/>
                        <a:buFontTx/>
                        <a:buNone/>
                        <a:tabLst/>
                      </a:pPr>
                      <a:r>
                        <a:rPr kumimoji="0" lang="en-US" sz="3600" b="1" i="0" u="none" strike="noStrike" cap="none" normalizeH="0" baseline="0" dirty="0">
                          <a:ln>
                            <a:noFill/>
                          </a:ln>
                          <a:solidFill>
                            <a:schemeClr val="tx1"/>
                          </a:solidFill>
                          <a:effectLst/>
                          <a:latin typeface="Avenir"/>
                          <a:ea typeface="Times New Roman" pitchFamily="18" charset="0"/>
                          <a:cs typeface="Arial" charset="0"/>
                        </a:rPr>
                        <a:t>Post</a:t>
                      </a:r>
                    </a:p>
                  </a:txBody>
                  <a:tcPr marT="40629" marB="406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lumMod val="75000"/>
                      </a:schemeClr>
                    </a:solidFill>
                  </a:tcPr>
                </a:tc>
                <a:extLst>
                  <a:ext uri="{0D108BD9-81ED-4DB2-BD59-A6C34878D82A}">
                    <a16:rowId xmlns:a16="http://schemas.microsoft.com/office/drawing/2014/main" val="10000"/>
                  </a:ext>
                </a:extLst>
              </a:tr>
              <a:tr h="1020425">
                <a:tc>
                  <a:txBody>
                    <a:bodyPr/>
                    <a:lstStyle/>
                    <a:p>
                      <a:pPr marL="342900" marR="0" lvl="0" indent="-342900" algn="l"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en-US" sz="3600" b="1" i="0" u="none" strike="noStrike" cap="none" normalizeH="0" baseline="0" dirty="0">
                          <a:ln>
                            <a:noFill/>
                          </a:ln>
                          <a:solidFill>
                            <a:schemeClr val="tx1"/>
                          </a:solidFill>
                          <a:effectLst/>
                          <a:latin typeface="Avenir"/>
                          <a:ea typeface="Times New Roman" pitchFamily="18" charset="0"/>
                          <a:cs typeface="Arial" charset="0"/>
                        </a:rPr>
                        <a:t>    SF-36®                                          (36)</a:t>
                      </a:r>
                    </a:p>
                  </a:txBody>
                  <a:tcPr marT="40629" marB="406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en-US" sz="3600" b="1" i="0" u="none" strike="noStrike" cap="none" normalizeH="0" baseline="0" dirty="0">
                          <a:ln>
                            <a:noFill/>
                          </a:ln>
                          <a:solidFill>
                            <a:schemeClr val="tx1"/>
                          </a:solidFill>
                          <a:effectLst/>
                          <a:latin typeface="Avenir"/>
                          <a:ea typeface="Times New Roman" pitchFamily="18" charset="0"/>
                          <a:cs typeface="Arial" charset="0"/>
                        </a:rPr>
                        <a:t>X</a:t>
                      </a:r>
                    </a:p>
                  </a:txBody>
                  <a:tcPr marT="40629" marB="406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endParaRPr kumimoji="0" lang="en-US" sz="3600" b="1" i="0" u="none" strike="noStrike" cap="none" normalizeH="0" baseline="0" dirty="0">
                        <a:ln>
                          <a:noFill/>
                        </a:ln>
                        <a:solidFill>
                          <a:schemeClr val="tx1"/>
                        </a:solidFill>
                        <a:effectLst/>
                        <a:latin typeface="Avenir"/>
                        <a:ea typeface="Times New Roman" pitchFamily="18" charset="0"/>
                        <a:cs typeface="Arial" charset="0"/>
                      </a:endParaRPr>
                    </a:p>
                  </a:txBody>
                  <a:tcPr marT="40629" marB="406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en-US" sz="3600" b="1" i="0" u="none" strike="noStrike" cap="none" normalizeH="0" baseline="0" dirty="0">
                          <a:ln>
                            <a:noFill/>
                          </a:ln>
                          <a:solidFill>
                            <a:schemeClr val="tx1"/>
                          </a:solidFill>
                          <a:effectLst/>
                          <a:latin typeface="Avenir"/>
                          <a:ea typeface="Times New Roman" pitchFamily="18" charset="0"/>
                          <a:cs typeface="Arial" charset="0"/>
                        </a:rPr>
                        <a:t>X</a:t>
                      </a:r>
                    </a:p>
                  </a:txBody>
                  <a:tcPr marT="40629" marB="406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en-US" sz="3600" b="1" i="0" u="none" strike="noStrike" cap="none" normalizeH="0" baseline="0" dirty="0">
                          <a:ln>
                            <a:noFill/>
                          </a:ln>
                          <a:solidFill>
                            <a:schemeClr val="tx1"/>
                          </a:solidFill>
                          <a:effectLst/>
                          <a:latin typeface="Avenir"/>
                          <a:ea typeface="Times New Roman" pitchFamily="18" charset="0"/>
                          <a:cs typeface="Arial" charset="0"/>
                        </a:rPr>
                        <a:t>X</a:t>
                      </a:r>
                    </a:p>
                  </a:txBody>
                  <a:tcPr marT="40629" marB="406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en-US" sz="3600" b="1" i="0" u="none" strike="noStrike" cap="none" normalizeH="0" baseline="0" dirty="0">
                          <a:ln>
                            <a:noFill/>
                          </a:ln>
                          <a:solidFill>
                            <a:schemeClr val="tx1"/>
                          </a:solidFill>
                          <a:effectLst/>
                          <a:latin typeface="Avenir"/>
                          <a:ea typeface="Times New Roman" pitchFamily="18" charset="0"/>
                          <a:cs typeface="Arial" charset="0"/>
                        </a:rPr>
                        <a:t>X</a:t>
                      </a:r>
                    </a:p>
                  </a:txBody>
                  <a:tcPr marT="40629" marB="406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defRPr/>
                      </a:pPr>
                      <a:r>
                        <a:rPr kumimoji="0" lang="en-US" sz="3600" b="1" i="0" u="none" strike="noStrike" cap="none" normalizeH="0" baseline="0" dirty="0">
                          <a:ln>
                            <a:noFill/>
                          </a:ln>
                          <a:solidFill>
                            <a:schemeClr val="tx1"/>
                          </a:solidFill>
                          <a:effectLst/>
                          <a:latin typeface="Avenir"/>
                          <a:ea typeface="Times New Roman" pitchFamily="18" charset="0"/>
                          <a:cs typeface="Arial" charset="0"/>
                        </a:rPr>
                        <a:t>X</a:t>
                      </a:r>
                    </a:p>
                  </a:txBody>
                  <a:tcPr marT="40629" marB="406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en-US" sz="3600" b="1" i="0" u="none" strike="noStrike" cap="none" normalizeH="0" baseline="0" dirty="0">
                          <a:ln>
                            <a:noFill/>
                          </a:ln>
                          <a:solidFill>
                            <a:schemeClr val="tx1"/>
                          </a:solidFill>
                          <a:effectLst/>
                          <a:latin typeface="Avenir"/>
                          <a:ea typeface="Times New Roman" pitchFamily="18" charset="0"/>
                          <a:cs typeface="Arial" charset="0"/>
                        </a:rPr>
                        <a:t>X</a:t>
                      </a:r>
                    </a:p>
                  </a:txBody>
                  <a:tcPr marT="40629" marB="406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1020425">
                <a:tc>
                  <a:txBody>
                    <a:bodyPr/>
                    <a:lstStyle/>
                    <a:p>
                      <a:pPr marL="342900" marR="0" lvl="0" indent="-342900" algn="l"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en-US" sz="3600" b="1" i="0" u="none" strike="noStrike" cap="none" normalizeH="0" baseline="0" dirty="0">
                          <a:ln>
                            <a:noFill/>
                          </a:ln>
                          <a:solidFill>
                            <a:schemeClr val="tx1"/>
                          </a:solidFill>
                          <a:effectLst/>
                          <a:latin typeface="Avenir"/>
                          <a:ea typeface="Times New Roman" pitchFamily="18" charset="0"/>
                          <a:cs typeface="Arial" charset="0"/>
                        </a:rPr>
                        <a:t>    Numerical Pain Scale                  (1)</a:t>
                      </a:r>
                    </a:p>
                  </a:txBody>
                  <a:tcPr marT="40629" marB="406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en-US" sz="3600" b="1" i="0" u="none" strike="noStrike" cap="none" normalizeH="0" baseline="0" dirty="0">
                          <a:ln>
                            <a:noFill/>
                          </a:ln>
                          <a:solidFill>
                            <a:schemeClr val="tx1"/>
                          </a:solidFill>
                          <a:effectLst/>
                          <a:latin typeface="Avenir"/>
                          <a:ea typeface="Times New Roman" pitchFamily="18" charset="0"/>
                          <a:cs typeface="Arial" charset="0"/>
                        </a:rPr>
                        <a:t>X</a:t>
                      </a:r>
                    </a:p>
                  </a:txBody>
                  <a:tcPr marT="40629" marB="406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en-US" sz="3600" b="1" i="0" u="none" strike="noStrike" cap="none" normalizeH="0" baseline="0" dirty="0">
                          <a:ln>
                            <a:noFill/>
                          </a:ln>
                          <a:solidFill>
                            <a:schemeClr val="tx1"/>
                          </a:solidFill>
                          <a:effectLst/>
                          <a:latin typeface="Avenir"/>
                          <a:ea typeface="Times New Roman" pitchFamily="18" charset="0"/>
                          <a:cs typeface="Arial" charset="0"/>
                        </a:rPr>
                        <a:t>X</a:t>
                      </a:r>
                    </a:p>
                  </a:txBody>
                  <a:tcPr marT="40629" marB="406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en-US" sz="3600" b="1" i="0" u="none" strike="noStrike" cap="none" normalizeH="0" baseline="0" dirty="0">
                          <a:ln>
                            <a:noFill/>
                          </a:ln>
                          <a:solidFill>
                            <a:schemeClr val="tx1"/>
                          </a:solidFill>
                          <a:effectLst/>
                          <a:latin typeface="Avenir"/>
                          <a:ea typeface="Times New Roman" pitchFamily="18" charset="0"/>
                          <a:cs typeface="Arial" charset="0"/>
                        </a:rPr>
                        <a:t>X</a:t>
                      </a:r>
                    </a:p>
                  </a:txBody>
                  <a:tcPr marT="40629" marB="406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en-US" sz="3600" b="1" i="0" u="none" strike="noStrike" cap="none" normalizeH="0" baseline="0" dirty="0">
                          <a:ln>
                            <a:noFill/>
                          </a:ln>
                          <a:solidFill>
                            <a:schemeClr val="tx1"/>
                          </a:solidFill>
                          <a:effectLst/>
                          <a:latin typeface="Avenir"/>
                          <a:ea typeface="Times New Roman" pitchFamily="18" charset="0"/>
                          <a:cs typeface="Arial" charset="0"/>
                        </a:rPr>
                        <a:t>X</a:t>
                      </a:r>
                    </a:p>
                  </a:txBody>
                  <a:tcPr marT="40629" marB="406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en-US" sz="3600" b="1" i="0" u="none" strike="noStrike" cap="none" normalizeH="0" baseline="0" dirty="0">
                          <a:ln>
                            <a:noFill/>
                          </a:ln>
                          <a:solidFill>
                            <a:schemeClr val="tx1"/>
                          </a:solidFill>
                          <a:effectLst/>
                          <a:latin typeface="Avenir"/>
                          <a:ea typeface="Times New Roman" pitchFamily="18" charset="0"/>
                          <a:cs typeface="Arial" charset="0"/>
                        </a:rPr>
                        <a:t>X</a:t>
                      </a:r>
                    </a:p>
                  </a:txBody>
                  <a:tcPr marT="40629" marB="406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defRPr/>
                      </a:pPr>
                      <a:r>
                        <a:rPr kumimoji="0" lang="en-US" sz="3600" b="1" i="0" u="none" strike="noStrike" cap="none" normalizeH="0" baseline="0" dirty="0">
                          <a:ln>
                            <a:noFill/>
                          </a:ln>
                          <a:solidFill>
                            <a:schemeClr val="tx1"/>
                          </a:solidFill>
                          <a:effectLst/>
                          <a:latin typeface="Avenir"/>
                          <a:ea typeface="Times New Roman" pitchFamily="18" charset="0"/>
                          <a:cs typeface="Arial" charset="0"/>
                        </a:rPr>
                        <a:t>X</a:t>
                      </a:r>
                    </a:p>
                  </a:txBody>
                  <a:tcPr marT="40629" marB="406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en-US" sz="3600" b="1" i="0" u="none" strike="noStrike" cap="none" normalizeH="0" baseline="0" dirty="0">
                          <a:ln>
                            <a:noFill/>
                          </a:ln>
                          <a:solidFill>
                            <a:schemeClr val="tx1"/>
                          </a:solidFill>
                          <a:effectLst/>
                          <a:latin typeface="Avenir"/>
                          <a:ea typeface="Times New Roman" pitchFamily="18" charset="0"/>
                          <a:cs typeface="Arial" charset="0"/>
                        </a:rPr>
                        <a:t>X</a:t>
                      </a:r>
                    </a:p>
                  </a:txBody>
                  <a:tcPr marT="40629" marB="406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20425">
                <a:tc>
                  <a:txBody>
                    <a:bodyPr/>
                    <a:lstStyle/>
                    <a:p>
                      <a:pPr marL="342900" marR="0" lvl="0" indent="-342900" algn="l"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en-US" sz="3600" b="1" i="0" u="none" strike="noStrike" cap="none" normalizeH="0" baseline="0" dirty="0">
                          <a:ln>
                            <a:noFill/>
                          </a:ln>
                          <a:solidFill>
                            <a:schemeClr val="tx1"/>
                          </a:solidFill>
                          <a:effectLst/>
                          <a:latin typeface="Avenir"/>
                          <a:ea typeface="Times New Roman" pitchFamily="18" charset="0"/>
                          <a:cs typeface="Arial" charset="0"/>
                        </a:rPr>
                        <a:t>    PROMIS Anxiety                          (8)</a:t>
                      </a:r>
                    </a:p>
                  </a:txBody>
                  <a:tcPr marT="40629" marB="406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en-US" sz="3600" b="1" i="0" u="none" strike="noStrike" cap="none" normalizeH="0" baseline="0" dirty="0">
                          <a:ln>
                            <a:noFill/>
                          </a:ln>
                          <a:solidFill>
                            <a:schemeClr val="tx1"/>
                          </a:solidFill>
                          <a:effectLst/>
                          <a:latin typeface="Avenir"/>
                          <a:ea typeface="Times New Roman" pitchFamily="18" charset="0"/>
                          <a:cs typeface="Arial" charset="0"/>
                        </a:rPr>
                        <a:t>X</a:t>
                      </a:r>
                    </a:p>
                  </a:txBody>
                  <a:tcPr marT="40629" marB="406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endParaRPr kumimoji="0" lang="en-US" sz="3600" b="1" i="0" u="none" strike="noStrike" cap="none" normalizeH="0" baseline="0" dirty="0">
                        <a:ln>
                          <a:noFill/>
                        </a:ln>
                        <a:solidFill>
                          <a:schemeClr val="tx1"/>
                        </a:solidFill>
                        <a:effectLst/>
                        <a:latin typeface="Avenir"/>
                        <a:ea typeface="Times New Roman" pitchFamily="18" charset="0"/>
                        <a:cs typeface="Arial" charset="0"/>
                      </a:endParaRPr>
                    </a:p>
                  </a:txBody>
                  <a:tcPr marT="40629" marB="406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en-US" sz="3600" b="1" i="0" u="none" strike="noStrike" cap="none" normalizeH="0" baseline="0" dirty="0">
                          <a:ln>
                            <a:noFill/>
                          </a:ln>
                          <a:solidFill>
                            <a:schemeClr val="tx1"/>
                          </a:solidFill>
                          <a:effectLst/>
                          <a:latin typeface="Avenir"/>
                          <a:ea typeface="Times New Roman" pitchFamily="18" charset="0"/>
                          <a:cs typeface="Arial" charset="0"/>
                        </a:rPr>
                        <a:t>X</a:t>
                      </a:r>
                    </a:p>
                  </a:txBody>
                  <a:tcPr marT="40629" marB="406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en-US" sz="3600" b="1" i="0" u="none" strike="noStrike" cap="none" normalizeH="0" baseline="0" dirty="0">
                          <a:ln>
                            <a:noFill/>
                          </a:ln>
                          <a:solidFill>
                            <a:schemeClr val="tx1"/>
                          </a:solidFill>
                          <a:effectLst/>
                          <a:latin typeface="Avenir"/>
                          <a:ea typeface="Times New Roman" pitchFamily="18" charset="0"/>
                          <a:cs typeface="Arial" charset="0"/>
                        </a:rPr>
                        <a:t>X</a:t>
                      </a:r>
                    </a:p>
                  </a:txBody>
                  <a:tcPr marT="40629" marB="406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en-US" sz="3600" b="1" i="0" u="none" strike="noStrike" cap="none" normalizeH="0" baseline="0" dirty="0">
                          <a:ln>
                            <a:noFill/>
                          </a:ln>
                          <a:solidFill>
                            <a:schemeClr val="tx1"/>
                          </a:solidFill>
                          <a:effectLst/>
                          <a:latin typeface="Avenir"/>
                          <a:ea typeface="Times New Roman" pitchFamily="18" charset="0"/>
                          <a:cs typeface="Arial" charset="0"/>
                        </a:rPr>
                        <a:t>X</a:t>
                      </a:r>
                    </a:p>
                  </a:txBody>
                  <a:tcPr marT="40629" marB="406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defRPr/>
                      </a:pPr>
                      <a:r>
                        <a:rPr kumimoji="0" lang="en-US" sz="3600" b="1" i="0" u="none" strike="noStrike" cap="none" normalizeH="0" baseline="0" dirty="0">
                          <a:ln>
                            <a:noFill/>
                          </a:ln>
                          <a:solidFill>
                            <a:schemeClr val="tx1"/>
                          </a:solidFill>
                          <a:effectLst/>
                          <a:latin typeface="Avenir"/>
                          <a:ea typeface="Times New Roman" pitchFamily="18" charset="0"/>
                          <a:cs typeface="Arial" charset="0"/>
                        </a:rPr>
                        <a:t>X</a:t>
                      </a:r>
                    </a:p>
                  </a:txBody>
                  <a:tcPr marT="40629" marB="406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en-US" sz="3600" b="1" i="0" u="none" strike="noStrike" cap="none" normalizeH="0" baseline="0" dirty="0">
                          <a:ln>
                            <a:noFill/>
                          </a:ln>
                          <a:solidFill>
                            <a:schemeClr val="tx1"/>
                          </a:solidFill>
                          <a:effectLst/>
                          <a:latin typeface="Avenir"/>
                          <a:ea typeface="Times New Roman" pitchFamily="18" charset="0"/>
                          <a:cs typeface="Arial" charset="0"/>
                        </a:rPr>
                        <a:t>X</a:t>
                      </a:r>
                    </a:p>
                  </a:txBody>
                  <a:tcPr marT="40629" marB="406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4"/>
                  </a:ext>
                </a:extLst>
              </a:tr>
              <a:tr h="1020425">
                <a:tc>
                  <a:txBody>
                    <a:bodyPr/>
                    <a:lstStyle/>
                    <a:p>
                      <a:pPr marL="342900" marR="0" lvl="0" indent="-342900" algn="l"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en-US" sz="3600" b="1" i="0" u="none" strike="noStrike" cap="none" normalizeH="0" baseline="0" dirty="0">
                          <a:ln>
                            <a:noFill/>
                          </a:ln>
                          <a:solidFill>
                            <a:schemeClr val="tx1"/>
                          </a:solidFill>
                          <a:effectLst/>
                          <a:latin typeface="Avenir"/>
                          <a:ea typeface="Times New Roman" pitchFamily="18" charset="0"/>
                          <a:cs typeface="Arial" charset="0"/>
                        </a:rPr>
                        <a:t>    CES-D Depression Scale           (20)</a:t>
                      </a:r>
                    </a:p>
                  </a:txBody>
                  <a:tcPr marT="40629" marB="406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en-US" sz="3600" b="1" i="0" u="none" strike="noStrike" cap="none" normalizeH="0" baseline="0" dirty="0">
                          <a:ln>
                            <a:noFill/>
                          </a:ln>
                          <a:solidFill>
                            <a:schemeClr val="tx1"/>
                          </a:solidFill>
                          <a:effectLst/>
                          <a:latin typeface="Avenir"/>
                          <a:ea typeface="Times New Roman" pitchFamily="18" charset="0"/>
                          <a:cs typeface="Arial" charset="0"/>
                        </a:rPr>
                        <a:t>X</a:t>
                      </a:r>
                    </a:p>
                  </a:txBody>
                  <a:tcPr marT="40629" marB="406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endParaRPr kumimoji="0" lang="en-US" sz="3600" b="1" i="0" u="none" strike="noStrike" cap="none" normalizeH="0" baseline="0" dirty="0">
                        <a:ln>
                          <a:noFill/>
                        </a:ln>
                        <a:solidFill>
                          <a:schemeClr val="tx1"/>
                        </a:solidFill>
                        <a:effectLst/>
                        <a:latin typeface="Avenir"/>
                        <a:ea typeface="Times New Roman" pitchFamily="18" charset="0"/>
                        <a:cs typeface="Arial" charset="0"/>
                      </a:endParaRPr>
                    </a:p>
                  </a:txBody>
                  <a:tcPr marT="40629" marB="406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en-US" sz="3600" b="1" i="0" u="none" strike="noStrike" cap="none" normalizeH="0" baseline="0" dirty="0">
                          <a:ln>
                            <a:noFill/>
                          </a:ln>
                          <a:solidFill>
                            <a:schemeClr val="tx1"/>
                          </a:solidFill>
                          <a:effectLst/>
                          <a:latin typeface="Avenir"/>
                          <a:ea typeface="Times New Roman" pitchFamily="18" charset="0"/>
                          <a:cs typeface="Arial" charset="0"/>
                        </a:rPr>
                        <a:t>X</a:t>
                      </a:r>
                    </a:p>
                  </a:txBody>
                  <a:tcPr marT="40629" marB="406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en-US" sz="3600" b="1" i="0" u="none" strike="noStrike" cap="none" normalizeH="0" baseline="0" dirty="0">
                          <a:ln>
                            <a:noFill/>
                          </a:ln>
                          <a:solidFill>
                            <a:schemeClr val="tx1"/>
                          </a:solidFill>
                          <a:effectLst/>
                          <a:latin typeface="Avenir"/>
                          <a:ea typeface="Times New Roman" pitchFamily="18" charset="0"/>
                          <a:cs typeface="Arial" charset="0"/>
                        </a:rPr>
                        <a:t>X</a:t>
                      </a:r>
                    </a:p>
                  </a:txBody>
                  <a:tcPr marT="40629" marB="406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en-US" sz="3600" b="1" i="0" u="none" strike="noStrike" cap="none" normalizeH="0" baseline="0" dirty="0">
                          <a:ln>
                            <a:noFill/>
                          </a:ln>
                          <a:solidFill>
                            <a:schemeClr val="tx1"/>
                          </a:solidFill>
                          <a:effectLst/>
                          <a:latin typeface="Avenir"/>
                          <a:ea typeface="Times New Roman" pitchFamily="18" charset="0"/>
                          <a:cs typeface="Arial" charset="0"/>
                        </a:rPr>
                        <a:t>X</a:t>
                      </a:r>
                    </a:p>
                  </a:txBody>
                  <a:tcPr marT="40629" marB="406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defRPr/>
                      </a:pPr>
                      <a:r>
                        <a:rPr kumimoji="0" lang="en-US" sz="3600" b="1" i="0" u="none" strike="noStrike" cap="none" normalizeH="0" baseline="0" dirty="0">
                          <a:ln>
                            <a:noFill/>
                          </a:ln>
                          <a:solidFill>
                            <a:schemeClr val="tx1"/>
                          </a:solidFill>
                          <a:effectLst/>
                          <a:latin typeface="Avenir"/>
                          <a:ea typeface="Times New Roman" pitchFamily="18" charset="0"/>
                          <a:cs typeface="Arial" charset="0"/>
                        </a:rPr>
                        <a:t>X</a:t>
                      </a:r>
                    </a:p>
                  </a:txBody>
                  <a:tcPr marT="40629" marB="406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en-US" sz="3600" b="1" i="0" u="none" strike="noStrike" cap="none" normalizeH="0" baseline="0" dirty="0">
                          <a:ln>
                            <a:noFill/>
                          </a:ln>
                          <a:solidFill>
                            <a:schemeClr val="tx1"/>
                          </a:solidFill>
                          <a:effectLst/>
                          <a:latin typeface="Avenir"/>
                          <a:ea typeface="Times New Roman" pitchFamily="18" charset="0"/>
                          <a:cs typeface="Arial" charset="0"/>
                        </a:rPr>
                        <a:t>X</a:t>
                      </a:r>
                    </a:p>
                  </a:txBody>
                  <a:tcPr marT="40629" marB="406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1020425">
                <a:tc>
                  <a:txBody>
                    <a:bodyPr/>
                    <a:lstStyle/>
                    <a:p>
                      <a:pPr marL="342900" marR="0" lvl="0" indent="-342900" algn="l"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en-US" sz="3600" b="1" i="0" u="none" strike="noStrike" cap="none" normalizeH="0" baseline="0" dirty="0">
                          <a:ln>
                            <a:noFill/>
                          </a:ln>
                          <a:solidFill>
                            <a:schemeClr val="tx1"/>
                          </a:solidFill>
                          <a:effectLst/>
                          <a:latin typeface="Avenir"/>
                          <a:ea typeface="Times New Roman" pitchFamily="18" charset="0"/>
                          <a:cs typeface="Arial" charset="0"/>
                        </a:rPr>
                        <a:t>    EQ-5D Health Survey                  (6) </a:t>
                      </a:r>
                    </a:p>
                  </a:txBody>
                  <a:tcPr marT="40629" marB="406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en-US" sz="3600" b="1" i="0" u="none" strike="noStrike" cap="none" normalizeH="0" baseline="0" dirty="0">
                          <a:ln>
                            <a:noFill/>
                          </a:ln>
                          <a:solidFill>
                            <a:schemeClr val="tx1"/>
                          </a:solidFill>
                          <a:effectLst/>
                          <a:latin typeface="Avenir"/>
                          <a:ea typeface="Times New Roman" pitchFamily="18" charset="0"/>
                          <a:cs typeface="Arial" charset="0"/>
                        </a:rPr>
                        <a:t>X</a:t>
                      </a:r>
                    </a:p>
                  </a:txBody>
                  <a:tcPr marT="40629" marB="406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3600" b="1" i="0" u="none" strike="noStrike" cap="none" normalizeH="0" baseline="0" dirty="0">
                        <a:ln>
                          <a:noFill/>
                        </a:ln>
                        <a:solidFill>
                          <a:schemeClr val="tx1"/>
                        </a:solidFill>
                        <a:effectLst/>
                        <a:latin typeface="Avenir"/>
                      </a:endParaRPr>
                    </a:p>
                  </a:txBody>
                  <a:tcPr marT="40629" marB="406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3600" b="1" i="0" u="none" strike="noStrike" cap="none" normalizeH="0" baseline="0" dirty="0">
                          <a:ln>
                            <a:noFill/>
                          </a:ln>
                          <a:solidFill>
                            <a:schemeClr val="tx1"/>
                          </a:solidFill>
                          <a:effectLst/>
                          <a:latin typeface="Avenir"/>
                        </a:rPr>
                        <a:t>X</a:t>
                      </a:r>
                    </a:p>
                  </a:txBody>
                  <a:tcPr marT="40629" marB="406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3600" b="1" i="0" u="none" strike="noStrike" cap="none" normalizeH="0" baseline="0" dirty="0">
                          <a:ln>
                            <a:noFill/>
                          </a:ln>
                          <a:solidFill>
                            <a:schemeClr val="tx1"/>
                          </a:solidFill>
                          <a:effectLst/>
                          <a:latin typeface="Avenir"/>
                        </a:rPr>
                        <a:t>X</a:t>
                      </a:r>
                    </a:p>
                  </a:txBody>
                  <a:tcPr marT="40629" marB="406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en-US" sz="3600" b="1" i="0" u="none" strike="noStrike" cap="none" normalizeH="0" baseline="0" dirty="0">
                          <a:ln>
                            <a:noFill/>
                          </a:ln>
                          <a:solidFill>
                            <a:schemeClr val="tx1"/>
                          </a:solidFill>
                          <a:effectLst/>
                          <a:latin typeface="Avenir"/>
                          <a:ea typeface="Times New Roman" pitchFamily="18" charset="0"/>
                          <a:cs typeface="Arial" charset="0"/>
                        </a:rPr>
                        <a:t>X</a:t>
                      </a:r>
                    </a:p>
                  </a:txBody>
                  <a:tcPr marT="40629" marB="406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defRPr/>
                      </a:pPr>
                      <a:r>
                        <a:rPr kumimoji="0" lang="en-US" sz="3600" b="1" i="0" u="none" strike="noStrike" cap="none" normalizeH="0" baseline="0" dirty="0">
                          <a:ln>
                            <a:noFill/>
                          </a:ln>
                          <a:solidFill>
                            <a:schemeClr val="tx1"/>
                          </a:solidFill>
                          <a:effectLst/>
                          <a:latin typeface="Avenir"/>
                          <a:ea typeface="Times New Roman" pitchFamily="18" charset="0"/>
                          <a:cs typeface="Arial" charset="0"/>
                        </a:rPr>
                        <a:t>X</a:t>
                      </a:r>
                    </a:p>
                  </a:txBody>
                  <a:tcPr marT="40629" marB="406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en-US" sz="3600" b="1" i="0" u="none" strike="noStrike" cap="none" normalizeH="0" baseline="0" dirty="0">
                          <a:ln>
                            <a:noFill/>
                          </a:ln>
                          <a:solidFill>
                            <a:schemeClr val="tx1"/>
                          </a:solidFill>
                          <a:effectLst/>
                          <a:latin typeface="Avenir"/>
                          <a:ea typeface="Times New Roman" pitchFamily="18" charset="0"/>
                          <a:cs typeface="Arial" charset="0"/>
                        </a:rPr>
                        <a:t>X</a:t>
                      </a:r>
                    </a:p>
                  </a:txBody>
                  <a:tcPr marT="40629" marB="406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r h="1020425">
                <a:tc>
                  <a:txBody>
                    <a:bodyPr/>
                    <a:lstStyle/>
                    <a:p>
                      <a:pPr marL="342900" marR="0" lvl="0" indent="-342900" algn="l"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en-US" sz="3600" b="1" i="0" u="none" strike="noStrike" cap="none" normalizeH="0" baseline="0" dirty="0">
                          <a:ln>
                            <a:noFill/>
                          </a:ln>
                          <a:solidFill>
                            <a:schemeClr val="tx1"/>
                          </a:solidFill>
                          <a:effectLst/>
                          <a:latin typeface="Avenir"/>
                          <a:ea typeface="Times New Roman" pitchFamily="18" charset="0"/>
                          <a:cs typeface="Arial" charset="0"/>
                        </a:rPr>
                        <a:t>    Healthcare Process Survey     (16)                   </a:t>
                      </a:r>
                    </a:p>
                  </a:txBody>
                  <a:tcPr marT="40629" marB="406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en-US" sz="3600" b="1" i="0" u="none" strike="noStrike" cap="none" normalizeH="0" baseline="0" dirty="0">
                          <a:ln>
                            <a:noFill/>
                          </a:ln>
                          <a:solidFill>
                            <a:schemeClr val="tx1"/>
                          </a:solidFill>
                          <a:effectLst/>
                          <a:latin typeface="Avenir"/>
                          <a:ea typeface="Times New Roman" pitchFamily="18" charset="0"/>
                          <a:cs typeface="Arial" charset="0"/>
                        </a:rPr>
                        <a:t>X</a:t>
                      </a:r>
                    </a:p>
                  </a:txBody>
                  <a:tcPr marT="40629" marB="406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endParaRPr kumimoji="0" lang="en-US" sz="3600" b="1" i="0" u="none" strike="noStrike" cap="none" normalizeH="0" baseline="0" dirty="0">
                        <a:ln>
                          <a:noFill/>
                        </a:ln>
                        <a:solidFill>
                          <a:schemeClr val="tx1"/>
                        </a:solidFill>
                        <a:effectLst/>
                        <a:latin typeface="Avenir"/>
                        <a:ea typeface="Times New Roman" pitchFamily="18" charset="0"/>
                        <a:cs typeface="Arial" charset="0"/>
                      </a:endParaRPr>
                    </a:p>
                  </a:txBody>
                  <a:tcPr marT="40629" marB="406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endParaRPr kumimoji="0" lang="en-US" sz="3600" b="1" i="0" u="none" strike="noStrike" cap="none" normalizeH="0" baseline="0" dirty="0">
                        <a:ln>
                          <a:noFill/>
                        </a:ln>
                        <a:solidFill>
                          <a:schemeClr val="tx1"/>
                        </a:solidFill>
                        <a:effectLst/>
                        <a:latin typeface="Avenir"/>
                        <a:ea typeface="Times New Roman" pitchFamily="18" charset="0"/>
                        <a:cs typeface="Arial" charset="0"/>
                      </a:endParaRPr>
                    </a:p>
                  </a:txBody>
                  <a:tcPr marT="40629" marB="406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endParaRPr kumimoji="0" lang="en-US" sz="3600" b="1" i="0" u="none" strike="noStrike" cap="none" normalizeH="0" baseline="0" dirty="0">
                        <a:ln>
                          <a:noFill/>
                        </a:ln>
                        <a:solidFill>
                          <a:schemeClr val="tx1"/>
                        </a:solidFill>
                        <a:effectLst/>
                        <a:latin typeface="Avenir"/>
                        <a:ea typeface="Times New Roman" pitchFamily="18" charset="0"/>
                        <a:cs typeface="Arial" charset="0"/>
                      </a:endParaRPr>
                    </a:p>
                  </a:txBody>
                  <a:tcPr marT="40629" marB="406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endParaRPr kumimoji="0" lang="en-US" sz="3600" b="1" i="0" u="none" strike="noStrike" cap="none" normalizeH="0" baseline="0" dirty="0">
                        <a:ln>
                          <a:noFill/>
                        </a:ln>
                        <a:solidFill>
                          <a:schemeClr val="tx1"/>
                        </a:solidFill>
                        <a:effectLst/>
                        <a:latin typeface="Avenir"/>
                        <a:ea typeface="Times New Roman" pitchFamily="18" charset="0"/>
                        <a:cs typeface="Arial" charset="0"/>
                      </a:endParaRPr>
                    </a:p>
                  </a:txBody>
                  <a:tcPr marT="40629" marB="406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defRPr/>
                      </a:pPr>
                      <a:endParaRPr kumimoji="0" lang="en-US" sz="3600" b="1" i="0" u="none" strike="noStrike" cap="none" normalizeH="0" baseline="0" dirty="0">
                        <a:ln>
                          <a:noFill/>
                        </a:ln>
                        <a:solidFill>
                          <a:schemeClr val="tx1"/>
                        </a:solidFill>
                        <a:effectLst/>
                        <a:latin typeface="Avenir"/>
                        <a:ea typeface="Times New Roman" pitchFamily="18" charset="0"/>
                        <a:cs typeface="Arial" charset="0"/>
                      </a:endParaRPr>
                    </a:p>
                  </a:txBody>
                  <a:tcPr marT="40629" marB="406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en-US" sz="3600" b="1" i="0" u="none" strike="noStrike" cap="none" normalizeH="0" baseline="0" dirty="0">
                          <a:ln>
                            <a:noFill/>
                          </a:ln>
                          <a:solidFill>
                            <a:schemeClr val="tx1"/>
                          </a:solidFill>
                          <a:effectLst/>
                          <a:latin typeface="Avenir"/>
                          <a:ea typeface="Times New Roman" pitchFamily="18" charset="0"/>
                          <a:cs typeface="Arial" charset="0"/>
                        </a:rPr>
                        <a:t>X</a:t>
                      </a:r>
                    </a:p>
                  </a:txBody>
                  <a:tcPr marT="40629" marB="40629"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pic>
        <p:nvPicPr>
          <p:cNvPr id="26" name="Picture 25">
            <a:extLst>
              <a:ext uri="{FF2B5EF4-FFF2-40B4-BE49-F238E27FC236}">
                <a16:creationId xmlns:a16="http://schemas.microsoft.com/office/drawing/2014/main" id="{00536B55-9C93-4CCE-BD2B-736A51A66A22}"/>
              </a:ext>
            </a:extLst>
          </p:cNvPr>
          <p:cNvPicPr>
            <a:picLocks noChangeAspect="1"/>
          </p:cNvPicPr>
          <p:nvPr/>
        </p:nvPicPr>
        <p:blipFill>
          <a:blip r:embed="rId6"/>
          <a:stretch>
            <a:fillRect/>
          </a:stretch>
        </p:blipFill>
        <p:spPr>
          <a:xfrm>
            <a:off x="25414041" y="5327964"/>
            <a:ext cx="9367559" cy="8717984"/>
          </a:xfrm>
          <a:prstGeom prst="rect">
            <a:avLst/>
          </a:prstGeom>
        </p:spPr>
      </p:pic>
      <p:sp>
        <p:nvSpPr>
          <p:cNvPr id="68" name="TextBox 67">
            <a:extLst>
              <a:ext uri="{FF2B5EF4-FFF2-40B4-BE49-F238E27FC236}">
                <a16:creationId xmlns:a16="http://schemas.microsoft.com/office/drawing/2014/main" id="{51AD3A3E-37D3-4218-BCB5-BBBC42B3B211}"/>
              </a:ext>
            </a:extLst>
          </p:cNvPr>
          <p:cNvSpPr txBox="1"/>
          <p:nvPr/>
        </p:nvSpPr>
        <p:spPr>
          <a:xfrm>
            <a:off x="35171743" y="5421035"/>
            <a:ext cx="15610114" cy="1200329"/>
          </a:xfrm>
          <a:prstGeom prst="rect">
            <a:avLst/>
          </a:prstGeom>
          <a:solidFill>
            <a:schemeClr val="tx2">
              <a:lumMod val="20000"/>
              <a:lumOff val="80000"/>
            </a:schemeClr>
          </a:solidFill>
        </p:spPr>
        <p:txBody>
          <a:bodyPr vert="horz" wrap="square" rtlCol="0">
            <a:spAutoFit/>
          </a:bodyPr>
          <a:lstStyle/>
          <a:p>
            <a:pPr marL="0" marR="0" indent="0" algn="ctr" defTabSz="1881012" rtl="0" eaLnBrk="1" fontAlgn="auto" latinLnBrk="0" hangingPunct="1">
              <a:lnSpc>
                <a:spcPct val="100000"/>
              </a:lnSpc>
              <a:spcBef>
                <a:spcPct val="20000"/>
              </a:spcBef>
              <a:spcAft>
                <a:spcPts val="0"/>
              </a:spcAft>
              <a:buClrTx/>
              <a:buSzTx/>
              <a:buFont typeface="Arial"/>
              <a:buNone/>
              <a:tabLst/>
            </a:pPr>
            <a:r>
              <a:rPr kumimoji="0" lang="en-US" sz="7200" i="0" u="none" strike="noStrike" kern="1200" cap="none" spc="0" normalizeH="0" baseline="0" noProof="0" dirty="0">
                <a:ln>
                  <a:noFill/>
                </a:ln>
                <a:solidFill>
                  <a:schemeClr val="tx1">
                    <a:lumMod val="50000"/>
                  </a:schemeClr>
                </a:solidFill>
                <a:effectLst/>
                <a:uLnTx/>
                <a:uFillTx/>
                <a:latin typeface="Century Gothic" panose="020B0502020202020204" pitchFamily="34" charset="0"/>
                <a:ea typeface="Tahoma" panose="020B0604030504040204" pitchFamily="34" charset="0"/>
                <a:cs typeface="Tahoma" panose="020B0604030504040204" pitchFamily="34" charset="0"/>
              </a:rPr>
              <a:t>Survey Distribution Schedule</a:t>
            </a:r>
            <a:endParaRPr kumimoji="0" lang="en-US" sz="6600" i="0" u="none" strike="noStrike" kern="1200" cap="none" spc="0" normalizeH="0" baseline="0" noProof="0" dirty="0">
              <a:ln>
                <a:noFill/>
              </a:ln>
              <a:solidFill>
                <a:schemeClr val="tx1">
                  <a:lumMod val="50000"/>
                </a:schemeClr>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pic>
        <p:nvPicPr>
          <p:cNvPr id="5" name="Graphic 4" descr="Thought outline">
            <a:extLst>
              <a:ext uri="{FF2B5EF4-FFF2-40B4-BE49-F238E27FC236}">
                <a16:creationId xmlns:a16="http://schemas.microsoft.com/office/drawing/2014/main" id="{5D60A70E-22D5-49FC-8677-CEAF58C8EB3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094910" y="25736722"/>
            <a:ext cx="3707425" cy="3707425"/>
          </a:xfrm>
          <a:prstGeom prst="rect">
            <a:avLst/>
          </a:prstGeom>
        </p:spPr>
      </p:pic>
      <p:pic>
        <p:nvPicPr>
          <p:cNvPr id="7" name="Graphic 6" descr="Ui Ux outline">
            <a:extLst>
              <a:ext uri="{FF2B5EF4-FFF2-40B4-BE49-F238E27FC236}">
                <a16:creationId xmlns:a16="http://schemas.microsoft.com/office/drawing/2014/main" id="{0ADB767F-CAC0-4D3F-88AB-CF674B2A9A0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3749487" y="25736723"/>
            <a:ext cx="3707425" cy="3707425"/>
          </a:xfrm>
          <a:prstGeom prst="rect">
            <a:avLst/>
          </a:prstGeom>
        </p:spPr>
      </p:pic>
      <p:pic>
        <p:nvPicPr>
          <p:cNvPr id="9" name="Graphic 8" descr="Scientist female outline">
            <a:extLst>
              <a:ext uri="{FF2B5EF4-FFF2-40B4-BE49-F238E27FC236}">
                <a16:creationId xmlns:a16="http://schemas.microsoft.com/office/drawing/2014/main" id="{88EE153F-708C-4D84-94C2-781BE253C2B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124782" y="25736723"/>
            <a:ext cx="3707425" cy="3707425"/>
          </a:xfrm>
          <a:prstGeom prst="rect">
            <a:avLst/>
          </a:prstGeom>
        </p:spPr>
      </p:pic>
      <p:pic>
        <p:nvPicPr>
          <p:cNvPr id="28" name="Graphic 27" descr="Arrow Right outline">
            <a:extLst>
              <a:ext uri="{FF2B5EF4-FFF2-40B4-BE49-F238E27FC236}">
                <a16:creationId xmlns:a16="http://schemas.microsoft.com/office/drawing/2014/main" id="{C5859467-4C27-41E1-9472-275CCCD9D31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0680322" y="26034019"/>
            <a:ext cx="2366739" cy="3755571"/>
          </a:xfrm>
          <a:prstGeom prst="rect">
            <a:avLst/>
          </a:prstGeom>
        </p:spPr>
      </p:pic>
      <p:pic>
        <p:nvPicPr>
          <p:cNvPr id="45" name="Graphic 44" descr="Arrow Right outline">
            <a:extLst>
              <a:ext uri="{FF2B5EF4-FFF2-40B4-BE49-F238E27FC236}">
                <a16:creationId xmlns:a16="http://schemas.microsoft.com/office/drawing/2014/main" id="{F870F800-4125-419A-9321-1739FE74193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7746452" y="26034019"/>
            <a:ext cx="2366739" cy="3755571"/>
          </a:xfrm>
          <a:prstGeom prst="rect">
            <a:avLst/>
          </a:prstGeom>
        </p:spPr>
      </p:pic>
      <p:cxnSp>
        <p:nvCxnSpPr>
          <p:cNvPr id="47" name="Straight Connector 46">
            <a:extLst>
              <a:ext uri="{FF2B5EF4-FFF2-40B4-BE49-F238E27FC236}">
                <a16:creationId xmlns:a16="http://schemas.microsoft.com/office/drawing/2014/main" id="{F5F33AC5-9FE3-498D-81F4-8A7F1198DB4D}"/>
              </a:ext>
            </a:extLst>
          </p:cNvPr>
          <p:cNvCxnSpPr/>
          <p:nvPr/>
        </p:nvCxnSpPr>
        <p:spPr>
          <a:xfrm>
            <a:off x="31906029" y="29528334"/>
            <a:ext cx="0" cy="1463296"/>
          </a:xfrm>
          <a:prstGeom prst="line">
            <a:avLst/>
          </a:prstGeom>
          <a:ln w="76200"/>
        </p:spPr>
        <p:style>
          <a:lnRef idx="1">
            <a:schemeClr val="accent6"/>
          </a:lnRef>
          <a:fillRef idx="0">
            <a:schemeClr val="accent6"/>
          </a:fillRef>
          <a:effectRef idx="0">
            <a:schemeClr val="accent6"/>
          </a:effectRef>
          <a:fontRef idx="minor">
            <a:schemeClr val="tx1"/>
          </a:fontRef>
        </p:style>
      </p:cxnSp>
      <p:cxnSp>
        <p:nvCxnSpPr>
          <p:cNvPr id="49" name="Straight Arrow Connector 48">
            <a:extLst>
              <a:ext uri="{FF2B5EF4-FFF2-40B4-BE49-F238E27FC236}">
                <a16:creationId xmlns:a16="http://schemas.microsoft.com/office/drawing/2014/main" id="{577F1A54-0FE1-47B3-8348-51268BA03F0D}"/>
              </a:ext>
            </a:extLst>
          </p:cNvPr>
          <p:cNvCxnSpPr/>
          <p:nvPr/>
        </p:nvCxnSpPr>
        <p:spPr>
          <a:xfrm flipH="1">
            <a:off x="27366684" y="30991630"/>
            <a:ext cx="4539343" cy="0"/>
          </a:xfrm>
          <a:prstGeom prst="straightConnector1">
            <a:avLst/>
          </a:prstGeom>
          <a:ln w="76200">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id="{F86F66BD-72D7-4359-AB75-D94325E2A53F}"/>
              </a:ext>
            </a:extLst>
          </p:cNvPr>
          <p:cNvCxnSpPr>
            <a:cxnSpLocks/>
          </p:cNvCxnSpPr>
          <p:nvPr/>
        </p:nvCxnSpPr>
        <p:spPr>
          <a:xfrm flipH="1">
            <a:off x="23096047" y="31013402"/>
            <a:ext cx="4243426" cy="0"/>
          </a:xfrm>
          <a:prstGeom prst="straightConnector1">
            <a:avLst/>
          </a:prstGeom>
          <a:ln w="76200">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FF2B5EF4-FFF2-40B4-BE49-F238E27FC236}">
                <a16:creationId xmlns:a16="http://schemas.microsoft.com/office/drawing/2014/main" id="{B29D88AE-6E09-497B-B9F6-960B121CC109}"/>
              </a:ext>
            </a:extLst>
          </p:cNvPr>
          <p:cNvCxnSpPr>
            <a:cxnSpLocks/>
          </p:cNvCxnSpPr>
          <p:nvPr/>
        </p:nvCxnSpPr>
        <p:spPr>
          <a:xfrm flipH="1">
            <a:off x="18549258" y="31013402"/>
            <a:ext cx="4465146" cy="0"/>
          </a:xfrm>
          <a:prstGeom prst="line">
            <a:avLst/>
          </a:prstGeom>
          <a:ln w="76200"/>
        </p:spPr>
        <p:style>
          <a:lnRef idx="1">
            <a:schemeClr val="accent6"/>
          </a:lnRef>
          <a:fillRef idx="0">
            <a:schemeClr val="accent6"/>
          </a:fillRef>
          <a:effectRef idx="0">
            <a:schemeClr val="accent6"/>
          </a:effectRef>
          <a:fontRef idx="minor">
            <a:schemeClr val="tx1"/>
          </a:fontRef>
        </p:style>
      </p:cxnSp>
      <p:cxnSp>
        <p:nvCxnSpPr>
          <p:cNvPr id="72" name="Straight Arrow Connector 71">
            <a:extLst>
              <a:ext uri="{FF2B5EF4-FFF2-40B4-BE49-F238E27FC236}">
                <a16:creationId xmlns:a16="http://schemas.microsoft.com/office/drawing/2014/main" id="{22FE4B5B-602C-4F1B-98E4-FA02C5687EB5}"/>
              </a:ext>
            </a:extLst>
          </p:cNvPr>
          <p:cNvCxnSpPr/>
          <p:nvPr/>
        </p:nvCxnSpPr>
        <p:spPr>
          <a:xfrm flipV="1">
            <a:off x="18549258" y="29444147"/>
            <a:ext cx="0" cy="1547483"/>
          </a:xfrm>
          <a:prstGeom prst="straightConnector1">
            <a:avLst/>
          </a:prstGeom>
          <a:ln w="76200">
            <a:headEnd type="none" w="med" len="med"/>
            <a:tailEnd type="triangle" w="med" len="med"/>
          </a:ln>
        </p:spPr>
        <p:style>
          <a:lnRef idx="1">
            <a:schemeClr val="accent6"/>
          </a:lnRef>
          <a:fillRef idx="0">
            <a:schemeClr val="accent6"/>
          </a:fillRef>
          <a:effectRef idx="0">
            <a:schemeClr val="accent6"/>
          </a:effectRef>
          <a:fontRef idx="minor">
            <a:schemeClr val="tx1"/>
          </a:fontRef>
        </p:style>
      </p:cxnSp>
      <p:pic>
        <p:nvPicPr>
          <p:cNvPr id="73" name="Picture 72">
            <a:extLst>
              <a:ext uri="{FF2B5EF4-FFF2-40B4-BE49-F238E27FC236}">
                <a16:creationId xmlns:a16="http://schemas.microsoft.com/office/drawing/2014/main" id="{B42C9B2E-342E-4133-AEC3-EDDBA2771C8F}"/>
              </a:ext>
            </a:extLst>
          </p:cNvPr>
          <p:cNvPicPr>
            <a:picLocks noChangeAspect="1"/>
          </p:cNvPicPr>
          <p:nvPr/>
        </p:nvPicPr>
        <p:blipFill rotWithShape="1">
          <a:blip r:embed="rId15"/>
          <a:srcRect t="10812" b="13317"/>
          <a:stretch/>
        </p:blipFill>
        <p:spPr>
          <a:xfrm>
            <a:off x="1949501" y="16700344"/>
            <a:ext cx="12550270" cy="5441197"/>
          </a:xfrm>
          <a:prstGeom prst="rect">
            <a:avLst/>
          </a:prstGeom>
        </p:spPr>
      </p:pic>
      <p:sp>
        <p:nvSpPr>
          <p:cNvPr id="75" name="TextBox 74">
            <a:extLst>
              <a:ext uri="{FF2B5EF4-FFF2-40B4-BE49-F238E27FC236}">
                <a16:creationId xmlns:a16="http://schemas.microsoft.com/office/drawing/2014/main" id="{755C3B2B-309E-4FD4-8E68-92D143D4D7A7}"/>
              </a:ext>
            </a:extLst>
          </p:cNvPr>
          <p:cNvSpPr txBox="1"/>
          <p:nvPr/>
        </p:nvSpPr>
        <p:spPr>
          <a:xfrm>
            <a:off x="8648700" y="22164019"/>
            <a:ext cx="5908221" cy="461665"/>
          </a:xfrm>
          <a:prstGeom prst="rect">
            <a:avLst/>
          </a:prstGeom>
        </p:spPr>
        <p:txBody>
          <a:bodyPr vert="horz" wrap="square" rtlCol="0">
            <a:spAutoFit/>
          </a:bodyPr>
          <a:lstStyle/>
          <a:p>
            <a:pPr marL="0" marR="0" indent="0" algn="l" defTabSz="1881012" rtl="0" eaLnBrk="1" fontAlgn="auto" latinLnBrk="0" hangingPunct="1">
              <a:lnSpc>
                <a:spcPct val="100000"/>
              </a:lnSpc>
              <a:spcBef>
                <a:spcPct val="20000"/>
              </a:spcBef>
              <a:spcAft>
                <a:spcPts val="0"/>
              </a:spcAft>
              <a:buClrTx/>
              <a:buSzTx/>
              <a:buFont typeface="Arial"/>
              <a:buNone/>
              <a:tabLst/>
            </a:pPr>
            <a:r>
              <a:rPr kumimoji="0" lang="en-US" sz="2400" b="0" i="0" u="none" strike="noStrike" kern="1200" cap="none" spc="0" normalizeH="0" baseline="0" noProof="0" dirty="0">
                <a:ln>
                  <a:noFill/>
                </a:ln>
                <a:solidFill>
                  <a:schemeClr val="tx1"/>
                </a:solidFill>
                <a:effectLst/>
                <a:uLnTx/>
                <a:uFillTx/>
                <a:latin typeface="Avenir"/>
              </a:rPr>
              <a:t>Photo from United Network for Organ Sharing</a:t>
            </a:r>
          </a:p>
        </p:txBody>
      </p:sp>
      <p:pic>
        <p:nvPicPr>
          <p:cNvPr id="8" name="Audio 7">
            <a:hlinkClick r:id="" action="ppaction://media"/>
            <a:extLst>
              <a:ext uri="{FF2B5EF4-FFF2-40B4-BE49-F238E27FC236}">
                <a16:creationId xmlns:a16="http://schemas.microsoft.com/office/drawing/2014/main" id="{DC3792E3-8C45-4FC9-BFB9-AD090EFD7F75}"/>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0647600" y="32359600"/>
            <a:ext cx="406400" cy="406400"/>
          </a:xfrm>
          <a:prstGeom prst="rect">
            <a:avLst/>
          </a:prstGeom>
        </p:spPr>
      </p:pic>
    </p:spTree>
    <p:extLst>
      <p:ext uri="{BB962C8B-B14F-4D97-AF65-F5344CB8AC3E}">
        <p14:creationId xmlns:p14="http://schemas.microsoft.com/office/powerpoint/2010/main" val="3742881084"/>
      </p:ext>
    </p:extLst>
  </p:cSld>
  <p:clrMapOvr>
    <a:masterClrMapping/>
  </p:clrMapOvr>
  <mc:AlternateContent xmlns:mc="http://schemas.openxmlformats.org/markup-compatibility/2006" xmlns:p14="http://schemas.microsoft.com/office/powerpoint/2010/main">
    <mc:Choice Requires="p14">
      <p:transition spd="slow" p14:dur="2000" advTm="991626"/>
    </mc:Choice>
    <mc:Fallback xmlns="">
      <p:transition spd="slow" advTm="991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VU Gray">
  <a:themeElements>
    <a:clrScheme name="VUMC 2">
      <a:dk1>
        <a:srgbClr val="3C3C3B"/>
      </a:dk1>
      <a:lt1>
        <a:sysClr val="window" lastClr="FFFFFF"/>
      </a:lt1>
      <a:dk2>
        <a:srgbClr val="856B38"/>
      </a:dk2>
      <a:lt2>
        <a:srgbClr val="E6DEC7"/>
      </a:lt2>
      <a:accent1>
        <a:srgbClr val="E6DEC7"/>
      </a:accent1>
      <a:accent2>
        <a:srgbClr val="141313"/>
      </a:accent2>
      <a:accent3>
        <a:srgbClr val="636463"/>
      </a:accent3>
      <a:accent4>
        <a:srgbClr val="777877"/>
      </a:accent4>
      <a:accent5>
        <a:srgbClr val="0C3D77"/>
      </a:accent5>
      <a:accent6>
        <a:srgbClr val="04264E"/>
      </a:accent6>
      <a:hlink>
        <a:srgbClr val="141313"/>
      </a:hlink>
      <a:folHlink>
        <a:srgbClr val="003F8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wrap="square">
        <a:spAutoFit/>
      </a:bodyPr>
      <a:lstStyle>
        <a:defPPr marL="0" marR="0" indent="0" algn="l" defTabSz="1881012" rtl="0" eaLnBrk="1" fontAlgn="auto" latinLnBrk="0" hangingPunct="1">
          <a:lnSpc>
            <a:spcPct val="100000"/>
          </a:lnSpc>
          <a:spcBef>
            <a:spcPct val="20000"/>
          </a:spcBef>
          <a:spcAft>
            <a:spcPts val="0"/>
          </a:spcAft>
          <a:buClrTx/>
          <a:buSzTx/>
          <a:buFont typeface="Arial"/>
          <a:buNone/>
          <a:tabLst/>
          <a:defRPr kumimoji="0" sz="2400" b="0" i="0" u="none" strike="noStrike" kern="1200" cap="none" spc="0" normalizeH="0" baseline="0" noProof="0" dirty="0" smtClean="0">
            <a:ln>
              <a:noFill/>
            </a:ln>
            <a:solidFill>
              <a:schemeClr val="tx1"/>
            </a:solidFill>
            <a:effectLst/>
            <a:uLnTx/>
            <a:uFillTx/>
            <a:latin typeface="+mn-lt"/>
            <a:ea typeface="+mn-ea"/>
            <a:cs typeface="+mn-cs"/>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6143</TotalTime>
  <Words>1151</Words>
  <Application>Microsoft Office PowerPoint</Application>
  <PresentationFormat>Custom</PresentationFormat>
  <Paragraphs>112</Paragraphs>
  <Slides>1</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vt:i4>
      </vt:variant>
    </vt:vector>
  </HeadingPairs>
  <TitlesOfParts>
    <vt:vector size="9" baseType="lpstr">
      <vt:lpstr>Arial</vt:lpstr>
      <vt:lpstr>Arial Narrow</vt:lpstr>
      <vt:lpstr>Avenir</vt:lpstr>
      <vt:lpstr>Calibri</vt:lpstr>
      <vt:lpstr>Century Gothic</vt:lpstr>
      <vt:lpstr>Tahoma</vt:lpstr>
      <vt:lpstr>Wingdings</vt:lpstr>
      <vt:lpstr>VU Gray</vt:lpstr>
      <vt:lpstr>PowerPoint Presentation</vt:lpstr>
    </vt:vector>
  </TitlesOfParts>
  <Company>Gaylord Entertainment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Matthew Guest</dc:creator>
  <cp:lastModifiedBy>Nadia Khalid</cp:lastModifiedBy>
  <cp:revision>132</cp:revision>
  <dcterms:created xsi:type="dcterms:W3CDTF">2014-10-23T04:57:25Z</dcterms:created>
  <dcterms:modified xsi:type="dcterms:W3CDTF">2021-05-11T13:03:40Z</dcterms:modified>
</cp:coreProperties>
</file>