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autoCompressPictures="0">
  <p:sldMasterIdLst>
    <p:sldMasterId id="2147483954" r:id="rId4"/>
  </p:sldMasterIdLst>
  <p:notesMasterIdLst>
    <p:notesMasterId r:id="rId22"/>
  </p:notesMasterIdLst>
  <p:handoutMasterIdLst>
    <p:handoutMasterId r:id="rId23"/>
  </p:handoutMasterIdLst>
  <p:sldIdLst>
    <p:sldId id="261" r:id="rId5"/>
    <p:sldId id="273" r:id="rId6"/>
    <p:sldId id="326" r:id="rId7"/>
    <p:sldId id="280" r:id="rId8"/>
    <p:sldId id="323" r:id="rId9"/>
    <p:sldId id="306" r:id="rId10"/>
    <p:sldId id="314" r:id="rId11"/>
    <p:sldId id="315" r:id="rId12"/>
    <p:sldId id="316" r:id="rId13"/>
    <p:sldId id="317" r:id="rId14"/>
    <p:sldId id="318" r:id="rId15"/>
    <p:sldId id="324" r:id="rId16"/>
    <p:sldId id="300" r:id="rId17"/>
    <p:sldId id="325" r:id="rId18"/>
    <p:sldId id="320" r:id="rId19"/>
    <p:sldId id="321" r:id="rId20"/>
    <p:sldId id="322"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8C09"/>
    <a:srgbClr val="EEEEEE"/>
    <a:srgbClr val="87175F"/>
    <a:srgbClr val="EEC621"/>
    <a:srgbClr val="43467B"/>
    <a:srgbClr val="AEA422"/>
    <a:srgbClr val="F69E1D"/>
    <a:srgbClr val="E19E6B"/>
    <a:srgbClr val="75503A"/>
    <a:srgbClr val="DDB6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DBED569-4797-4DF1-A0F4-6AAB3CD982D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5" autoAdjust="0"/>
    <p:restoredTop sz="51586" autoAdjust="0"/>
  </p:normalViewPr>
  <p:slideViewPr>
    <p:cSldViewPr>
      <p:cViewPr varScale="1">
        <p:scale>
          <a:sx n="65" d="100"/>
          <a:sy n="65" d="100"/>
        </p:scale>
        <p:origin x="2238" y="72"/>
      </p:cViewPr>
      <p:guideLst/>
    </p:cSldViewPr>
  </p:slideViewPr>
  <p:outlineViewPr>
    <p:cViewPr>
      <p:scale>
        <a:sx n="33" d="100"/>
        <a:sy n="33" d="100"/>
      </p:scale>
      <p:origin x="0" y="-20822"/>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0" d="100"/>
          <a:sy n="60" d="100"/>
        </p:scale>
        <p:origin x="3187" y="3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image" Target="../media/image2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464472-DAE5-4012-9A5A-CB432293B44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Tw Cen MT" panose="020B0602020104020603" pitchFamily="34" charset="0"/>
            </a:endParaRPr>
          </a:p>
        </p:txBody>
      </p:sp>
      <p:sp>
        <p:nvSpPr>
          <p:cNvPr id="3" name="Date Placeholder 2">
            <a:extLst>
              <a:ext uri="{FF2B5EF4-FFF2-40B4-BE49-F238E27FC236}">
                <a16:creationId xmlns:a16="http://schemas.microsoft.com/office/drawing/2014/main" id="{0586DB41-0314-4E22-8F5A-547FA67B06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233E32-5603-440A-ACDD-7442C88C5FED}" type="datetimeFigureOut">
              <a:rPr lang="en-US" smtClean="0">
                <a:latin typeface="Tw Cen MT" panose="020B0602020104020603" pitchFamily="34" charset="0"/>
              </a:rPr>
              <a:t>10/26/2020</a:t>
            </a:fld>
            <a:endParaRPr lang="en-US" dirty="0">
              <a:latin typeface="Tw Cen MT" panose="020B0602020104020603" pitchFamily="34" charset="0"/>
            </a:endParaRPr>
          </a:p>
        </p:txBody>
      </p:sp>
      <p:sp>
        <p:nvSpPr>
          <p:cNvPr id="4" name="Footer Placeholder 3">
            <a:extLst>
              <a:ext uri="{FF2B5EF4-FFF2-40B4-BE49-F238E27FC236}">
                <a16:creationId xmlns:a16="http://schemas.microsoft.com/office/drawing/2014/main" id="{D563188E-D235-4A3B-823C-E0E10F336CC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Tw Cen MT" panose="020B0602020104020603" pitchFamily="34" charset="0"/>
            </a:endParaRPr>
          </a:p>
        </p:txBody>
      </p:sp>
      <p:sp>
        <p:nvSpPr>
          <p:cNvPr id="5" name="Slide Number Placeholder 4">
            <a:extLst>
              <a:ext uri="{FF2B5EF4-FFF2-40B4-BE49-F238E27FC236}">
                <a16:creationId xmlns:a16="http://schemas.microsoft.com/office/drawing/2014/main" id="{04D3A68C-A1CC-4704-8503-01E13B0AED6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BB1589-0F8A-400D-AEF4-57688446A2F5}" type="slidenum">
              <a:rPr lang="en-US" smtClean="0">
                <a:latin typeface="Tw Cen MT" panose="020B0602020104020603" pitchFamily="34" charset="0"/>
              </a:rPr>
              <a:t>‹#›</a:t>
            </a:fld>
            <a:endParaRPr lang="en-US" dirty="0">
              <a:latin typeface="Tw Cen MT" panose="020B0602020104020603" pitchFamily="34" charset="0"/>
            </a:endParaRPr>
          </a:p>
        </p:txBody>
      </p:sp>
    </p:spTree>
    <p:extLst>
      <p:ext uri="{BB962C8B-B14F-4D97-AF65-F5344CB8AC3E}">
        <p14:creationId xmlns:p14="http://schemas.microsoft.com/office/powerpoint/2010/main" val="28219105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w Cen MT" panose="020B0602020104020603" pitchFamily="34" charset="0"/>
              </a:defRPr>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w Cen MT" panose="020B0602020104020603" pitchFamily="34" charset="0"/>
              </a:defRPr>
            </a:lvl1pPr>
          </a:lstStyle>
          <a:p>
            <a:fld id="{AF4A386A-BFE4-4655-9801-CBB04655F27A}" type="datetimeFigureOut">
              <a:rPr lang="en-US" noProof="0" smtClean="0"/>
              <a:pPr/>
              <a:t>10/26/2020</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w Cen MT" panose="020B0602020104020603" pitchFamily="34" charset="0"/>
              </a:defRPr>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w Cen MT" panose="020B0602020104020603" pitchFamily="34" charset="0"/>
              </a:defRPr>
            </a:lvl1pPr>
          </a:lstStyle>
          <a:p>
            <a:fld id="{DAE5FABD-26C8-4F74-B1E3-45BC91BC9D7B}" type="slidenum">
              <a:rPr lang="en-US" noProof="0" smtClean="0"/>
              <a:pPr/>
              <a:t>‹#›</a:t>
            </a:fld>
            <a:endParaRPr lang="en-US" noProof="0" dirty="0"/>
          </a:p>
        </p:txBody>
      </p:sp>
    </p:spTree>
    <p:extLst>
      <p:ext uri="{BB962C8B-B14F-4D97-AF65-F5344CB8AC3E}">
        <p14:creationId xmlns:p14="http://schemas.microsoft.com/office/powerpoint/2010/main" val="2507753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200" kern="1200">
        <a:solidFill>
          <a:schemeClr val="tx1"/>
        </a:solidFill>
        <a:latin typeface="Tw Cen MT" panose="020B0602020104020603" pitchFamily="34" charset="0"/>
        <a:ea typeface="+mn-ea"/>
        <a:cs typeface="+mn-cs"/>
      </a:defRPr>
    </a:lvl2pPr>
    <a:lvl3pPr marL="914400" algn="l" defTabSz="914400" rtl="0" eaLnBrk="1" latinLnBrk="0" hangingPunct="1">
      <a:defRPr sz="1200" kern="1200">
        <a:solidFill>
          <a:schemeClr val="tx1"/>
        </a:solidFill>
        <a:latin typeface="Tw Cen MT" panose="020B0602020104020603" pitchFamily="34" charset="0"/>
        <a:ea typeface="+mn-ea"/>
        <a:cs typeface="+mn-cs"/>
      </a:defRPr>
    </a:lvl3pPr>
    <a:lvl4pPr marL="1371600" algn="l" defTabSz="914400" rtl="0" eaLnBrk="1" latinLnBrk="0" hangingPunct="1">
      <a:defRPr sz="1200" kern="1200">
        <a:solidFill>
          <a:schemeClr val="tx1"/>
        </a:solidFill>
        <a:latin typeface="Tw Cen MT" panose="020B0602020104020603" pitchFamily="34" charset="0"/>
        <a:ea typeface="+mn-ea"/>
        <a:cs typeface="+mn-cs"/>
      </a:defRPr>
    </a:lvl4pPr>
    <a:lvl5pPr marL="1828800" algn="l" defTabSz="914400" rtl="0" eaLnBrk="1" latinLnBrk="0" hangingPunct="1">
      <a:defRPr sz="1200" kern="1200">
        <a:solidFill>
          <a:schemeClr val="tx1"/>
        </a:solidFill>
        <a:latin typeface="Tw Cen MT" panose="020B06020201040206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w Cen MT" panose="020B0602020104020603" pitchFamily="34" charset="0"/>
                <a:ea typeface="+mn-ea"/>
                <a:cs typeface="+mn-cs"/>
              </a:rPr>
              <a:t>I am here to talk to all of you today about an education tool I developed for my unit in 2016 called the OR CLOCK. The OR clock is a 12 step, didactic learning tool that our staff use to safely, and effective turn a room over.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Tw Cen MT" panose="020B0602020104020603"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a:t>
            </a:fld>
            <a:endParaRPr lang="en-US" noProof="0" dirty="0"/>
          </a:p>
        </p:txBody>
      </p:sp>
    </p:spTree>
    <p:extLst>
      <p:ext uri="{BB962C8B-B14F-4D97-AF65-F5344CB8AC3E}">
        <p14:creationId xmlns:p14="http://schemas.microsoft.com/office/powerpoint/2010/main" val="3147987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8:00</a:t>
            </a:r>
          </a:p>
          <a:p>
            <a:r>
              <a:rPr lang="en-US" dirty="0"/>
              <a:t>For every nurse in the OR, there is a surgical technologist. The OR”s could not run without them. As a crucial member to the surgical team, we must open the line of communication early in the day with them to ensure the OR runs on time. We help them set up for procedures, and assist in the opening of all necessary surgical supply. The surgical technologist has special training in sterile technique, instruments and surgical procedures, they remain sterile throughout the surgery and pass surgical instruments to the doctor as we all as assisting with surgical procedures in hospitals that do not have residents.</a:t>
            </a:r>
          </a:p>
          <a:p>
            <a:endParaRPr lang="en-US" dirty="0"/>
          </a:p>
          <a:p>
            <a:r>
              <a:rPr lang="en-US" dirty="0"/>
              <a:t>9:00 – this step is all about counting and passing of drugs. One of the BIGGEST jobs RN’s have in the OR is to establish counts with their CST. We also must pass off drugs to our surg tech, and ensure that the correct label, dose, and indication is communicated to them. We never leave to obtain our patient if our surgical tech feels they are not safely prepared. </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10</a:t>
            </a:fld>
            <a:endParaRPr lang="en-US" noProof="0" dirty="0"/>
          </a:p>
        </p:txBody>
      </p:sp>
    </p:spTree>
    <p:extLst>
      <p:ext uri="{BB962C8B-B14F-4D97-AF65-F5344CB8AC3E}">
        <p14:creationId xmlns:p14="http://schemas.microsoft.com/office/powerpoint/2010/main" val="2781200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10:00 – This step is to ensure we know the correct patient position, and have the positional aids necessary to safely position our patients once their airway is established and secure. This is another very difficult task for new nurses to learn. There are many different surgical positions, each more complex than the last. There are dozens, if not </a:t>
            </a:r>
            <a:r>
              <a:rPr lang="en-US" dirty="0" err="1"/>
              <a:t>hundreads</a:t>
            </a:r>
            <a:r>
              <a:rPr lang="en-US" dirty="0"/>
              <a:t> or ways to position a patient safely. Having all the positioning aids readily available and close at hand when it comes to positioning is a crucial component to safe practice in the OR. </a:t>
            </a:r>
          </a:p>
          <a:p>
            <a:endParaRPr lang="en-US" dirty="0"/>
          </a:p>
          <a:p>
            <a:r>
              <a:rPr lang="en-US" dirty="0"/>
              <a:t>11:00 – the final step – completion of the clock. If you have run through every step, and feel confident you are ready, then you can proceed to getting your patient! </a:t>
            </a:r>
          </a:p>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11</a:t>
            </a:fld>
            <a:endParaRPr lang="en-US" noProof="0" dirty="0"/>
          </a:p>
        </p:txBody>
      </p:sp>
    </p:spTree>
    <p:extLst>
      <p:ext uri="{BB962C8B-B14F-4D97-AF65-F5344CB8AC3E}">
        <p14:creationId xmlns:p14="http://schemas.microsoft.com/office/powerpoint/2010/main" val="3308971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began teaching this model to staff in 2016.  I developed it for myself after coming off of the night shift. I had to adjust to the pressure of completing my tasks within the very small window we have to hit our start times. I found myself literally turning in circles, trying to fit everything I needed to do within my allotted time. I noticed that, if I wrote down my tasks as I was preforming them, there was a natural circulate progression. If I started with the OR bed, which coincidentally looked like an hour hand, I could move on to speaking with my anesthesia colleague, then checking the boom, and the rest is history. I revised, edited, and revised again until I had a process that I could succeed in utilizing and teaching. To this day, I have taught the clock to every PNR that has oriented through the VCH OR. </a:t>
            </a:r>
          </a:p>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12</a:t>
            </a:fld>
            <a:endParaRPr lang="en-US" noProof="0" dirty="0"/>
          </a:p>
        </p:txBody>
      </p:sp>
    </p:spTree>
    <p:extLst>
      <p:ext uri="{BB962C8B-B14F-4D97-AF65-F5344CB8AC3E}">
        <p14:creationId xmlns:p14="http://schemas.microsoft.com/office/powerpoint/2010/main" val="1171032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staff feedback from those I have taught the clock to. </a:t>
            </a:r>
            <a:r>
              <a:rPr lang="en-US" sz="1200" kern="1200" dirty="0">
                <a:solidFill>
                  <a:schemeClr val="tx1"/>
                </a:solidFill>
                <a:effectLst/>
                <a:latin typeface="Tw Cen MT" panose="020B0602020104020603" pitchFamily="34" charset="0"/>
                <a:ea typeface="+mn-ea"/>
                <a:cs typeface="+mn-cs"/>
              </a:rPr>
              <a:t>This information, presented early in their orientation, allows a healthy framework for new nurses to build on. It helps them establish strong and ethical practice to ensure rooms are set up effectively while never compromising on patient safety. </a:t>
            </a:r>
          </a:p>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13</a:t>
            </a:fld>
            <a:endParaRPr lang="en-US" noProof="0" dirty="0"/>
          </a:p>
        </p:txBody>
      </p:sp>
    </p:spTree>
    <p:extLst>
      <p:ext uri="{BB962C8B-B14F-4D97-AF65-F5344CB8AC3E}">
        <p14:creationId xmlns:p14="http://schemas.microsoft.com/office/powerpoint/2010/main" val="2900598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used the OR clock as my VPNPP nursing advancement in, where it was noticed my our then educator, Maria Sullivan. She championed me to submit it to AORN for a poster presentation. I presented it at the AORN conference in early 2019. </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14</a:t>
            </a:fld>
            <a:endParaRPr lang="en-US" noProof="0" dirty="0"/>
          </a:p>
        </p:txBody>
      </p:sp>
    </p:spTree>
    <p:extLst>
      <p:ext uri="{BB962C8B-B14F-4D97-AF65-F5344CB8AC3E}">
        <p14:creationId xmlns:p14="http://schemas.microsoft.com/office/powerpoint/2010/main" val="2329753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my presentation at AORN, I was contacted for an interview with Outpatient Surgery Magazine. They published my OR clock for their Ideas that Work column where they highlighted my </a:t>
            </a:r>
            <a:r>
              <a:rPr lang="en-US" dirty="0" err="1"/>
              <a:t>coundowm</a:t>
            </a:r>
            <a:r>
              <a:rPr lang="en-US" dirty="0"/>
              <a:t> to room set up process. </a:t>
            </a:r>
          </a:p>
          <a:p>
            <a:endParaRPr lang="en-US" dirty="0"/>
          </a:p>
          <a:p>
            <a:r>
              <a:rPr lang="en-US" dirty="0"/>
              <a:t>It was also featured in our own  </a:t>
            </a:r>
            <a:r>
              <a:rPr lang="en-US" dirty="0" err="1"/>
              <a:t>Eskin</a:t>
            </a:r>
            <a:r>
              <a:rPr lang="en-US" dirty="0"/>
              <a:t> Biomedical Library virtual  Graphic Medicine Exhibit in April 2020. </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15</a:t>
            </a:fld>
            <a:endParaRPr lang="en-US" noProof="0" dirty="0"/>
          </a:p>
        </p:txBody>
      </p:sp>
    </p:spTree>
    <p:extLst>
      <p:ext uri="{BB962C8B-B14F-4D97-AF65-F5344CB8AC3E}">
        <p14:creationId xmlns:p14="http://schemas.microsoft.com/office/powerpoint/2010/main" val="2743130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my publication in outpatient surgery magazine, I have been contacted by educators at both Barstow Community Hospital and IU health </a:t>
            </a:r>
            <a:r>
              <a:rPr lang="en-US" dirty="0" err="1"/>
              <a:t>blackford</a:t>
            </a:r>
            <a:r>
              <a:rPr lang="en-US" dirty="0"/>
              <a:t> hospital for use in training their OR staff. I am always thrilled when another hospital can utilize the tools I developed to help their staff succeed. </a:t>
            </a:r>
          </a:p>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16</a:t>
            </a:fld>
            <a:endParaRPr lang="en-US" noProof="0" dirty="0"/>
          </a:p>
        </p:txBody>
      </p:sp>
    </p:spTree>
    <p:extLst>
      <p:ext uri="{BB962C8B-B14F-4D97-AF65-F5344CB8AC3E}">
        <p14:creationId xmlns:p14="http://schemas.microsoft.com/office/powerpoint/2010/main" val="3262739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is the OR clock, I wanted to take a few minutes to open the floor for any questions you may have. </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17</a:t>
            </a:fld>
            <a:endParaRPr lang="en-US" noProof="0" dirty="0"/>
          </a:p>
        </p:txBody>
      </p:sp>
    </p:spTree>
    <p:extLst>
      <p:ext uri="{BB962C8B-B14F-4D97-AF65-F5344CB8AC3E}">
        <p14:creationId xmlns:p14="http://schemas.microsoft.com/office/powerpoint/2010/main" val="2327993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w Cen MT" panose="020B0602020104020603" pitchFamily="34" charset="0"/>
                <a:ea typeface="+mn-ea"/>
                <a:cs typeface="+mn-cs"/>
              </a:rPr>
              <a:t>My name is Natalie Mast, and I am a Clinical Staff Leader- CSL - in the pediatric operating room, where I manage our plastic, burn and OMFS service lines. I have been at Vanderbilt for 5 years, and have been utilizing and revising the OR clock for 4 years. I am a Nashville native, with a passion for working in the pediatric operating room along side the most amazing individuals this city has to offer. </a:t>
            </a:r>
          </a:p>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a:t>
            </a:fld>
            <a:endParaRPr lang="en-US" noProof="0" dirty="0"/>
          </a:p>
        </p:txBody>
      </p:sp>
    </p:spTree>
    <p:extLst>
      <p:ext uri="{BB962C8B-B14F-4D97-AF65-F5344CB8AC3E}">
        <p14:creationId xmlns:p14="http://schemas.microsoft.com/office/powerpoint/2010/main" val="744910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w Cen MT" panose="020B0602020104020603" pitchFamily="34" charset="0"/>
                <a:ea typeface="+mn-ea"/>
                <a:cs typeface="+mn-cs"/>
              </a:rPr>
              <a:t>Before we get too bogged down with the details of what the clock comprises of , I wanted to go over what an OR nurse does, and what I mean by  room turnovers and first cast starts.  for those of you who have not had the opportunity to work in the operating room before.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Tw Cen MT" panose="020B0602020104020603" pitchFamily="34" charset="0"/>
              <a:ea typeface="+mn-ea"/>
              <a:cs typeface="+mn-cs"/>
            </a:endParaRPr>
          </a:p>
          <a:p>
            <a:r>
              <a:rPr lang="en-US" sz="1200" kern="1200" dirty="0">
                <a:solidFill>
                  <a:schemeClr val="tx1"/>
                </a:solidFill>
                <a:effectLst/>
                <a:latin typeface="Tw Cen MT" panose="020B0602020104020603" pitchFamily="34" charset="0"/>
                <a:ea typeface="+mn-ea"/>
                <a:cs typeface="+mn-cs"/>
              </a:rPr>
              <a:t>OR nurses have different responsibilities before, during, and after procedures to ensure safe and effective patient care. As the patient advocate, we ensure every team member provides high quality,  safe care for the surgical patient. We are also monitors for surgical conscience, which is </a:t>
            </a:r>
            <a:r>
              <a:rPr lang="en-US" sz="1200" b="0" i="0" kern="1200" dirty="0">
                <a:solidFill>
                  <a:schemeClr val="tx1"/>
                </a:solidFill>
                <a:effectLst/>
                <a:latin typeface="Tw Cen MT" panose="020B0602020104020603" pitchFamily="34" charset="0"/>
                <a:ea typeface="+mn-ea"/>
                <a:cs typeface="+mn-cs"/>
              </a:rPr>
              <a:t>the concept of human conscience as it applies to the performance of all of the activities that occur in the operating room. </a:t>
            </a:r>
            <a:endParaRPr lang="en-US" sz="1200" kern="1200" dirty="0">
              <a:solidFill>
                <a:schemeClr val="tx1"/>
              </a:solidFill>
              <a:effectLst/>
              <a:latin typeface="Tw Cen MT" panose="020B0602020104020603" pitchFamily="34" charset="0"/>
              <a:ea typeface="+mn-ea"/>
              <a:cs typeface="+mn-cs"/>
            </a:endParaRPr>
          </a:p>
          <a:p>
            <a:endParaRPr lang="en-US" sz="1200" kern="1200" dirty="0">
              <a:solidFill>
                <a:schemeClr val="tx1"/>
              </a:solidFill>
              <a:effectLst/>
              <a:latin typeface="Tw Cen MT" panose="020B0602020104020603" pitchFamily="34" charset="0"/>
              <a:ea typeface="+mn-ea"/>
              <a:cs typeface="+mn-cs"/>
            </a:endParaRPr>
          </a:p>
          <a:p>
            <a:r>
              <a:rPr lang="en-US" sz="1200" kern="1200" dirty="0">
                <a:solidFill>
                  <a:schemeClr val="tx1"/>
                </a:solidFill>
                <a:effectLst/>
                <a:latin typeface="Tw Cen MT" panose="020B0602020104020603" pitchFamily="34" charset="0"/>
                <a:ea typeface="+mn-ea"/>
                <a:cs typeface="+mn-cs"/>
              </a:rPr>
              <a:t>While maintaining a culture of safety, circulators work in tandem with anesthesia staff and scrub techs to set up first case starts and turnover rooms for multiple procedures a day</a:t>
            </a:r>
          </a:p>
          <a:p>
            <a:endParaRPr lang="en-US" dirty="0"/>
          </a:p>
          <a:p>
            <a:r>
              <a:rPr lang="en-US" dirty="0"/>
              <a:t>First case starts refer to the scheduled time that our first procedure of the day is set to begin in all of our operating rooms. This is a quality indicator for our unit. Typically, our nurses have 30 minutes to set up our surgical suits in order to hit those appropriate times. These are crucial to attain in order to have a positive impact on the rest of the day. </a:t>
            </a:r>
          </a:p>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3</a:t>
            </a:fld>
            <a:endParaRPr lang="en-US" noProof="0" dirty="0"/>
          </a:p>
        </p:txBody>
      </p:sp>
    </p:spTree>
    <p:extLst>
      <p:ext uri="{BB962C8B-B14F-4D97-AF65-F5344CB8AC3E}">
        <p14:creationId xmlns:p14="http://schemas.microsoft.com/office/powerpoint/2010/main" val="3869245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w Cen MT" panose="020B0602020104020603" pitchFamily="34" charset="0"/>
                <a:ea typeface="+mn-ea"/>
                <a:cs typeface="+mn-cs"/>
              </a:rPr>
              <a:t>Turnovers refer to the amount of time it takes for a patient to leave the or, until the next patient rolls back. While maintaining a culture of safety, circulators work in tandem with anesthesia staff and scrub techs to set up first case starts and turnover rooms for multiple procedures a 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Tw Cen MT" panose="020B06020201040206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w Cen MT" panose="020B0602020104020603" pitchFamily="34" charset="0"/>
                <a:ea typeface="+mn-ea"/>
                <a:cs typeface="+mn-cs"/>
              </a:rPr>
              <a:t>We are also involved with the cleaning of the OR suit after each patients leaves. . Every or is cleaned in between patients. This involves wiping down all surfaces, cleaning the floors, beds, and positional aids, taking out the trash and bio waste from the previous patients, returning all unused surgical instrument and supply, and taking dirty instruments and case carts downstairs for our sterile processing teams.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Tw Cen MT" panose="020B06020201040206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w Cen MT" panose="020B0602020104020603" pitchFamily="34" charset="0"/>
                <a:ea typeface="+mn-ea"/>
                <a:cs typeface="+mn-cs"/>
              </a:rPr>
              <a:t>First case starts and turnovers are crucial to a healthy and successful OR environment. Not only are they important for fiscal responsibility, it is also a driving factor for patient and staff satisfaction.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Tw Cen MT" panose="020B06020201040206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Tw Cen MT" panose="020B0602020104020603" pitchFamily="34" charset="0"/>
              <a:ea typeface="+mn-ea"/>
              <a:cs typeface="+mn-cs"/>
            </a:endParaRPr>
          </a:p>
          <a:p>
            <a:r>
              <a:rPr lang="en-US" sz="1200" kern="1200" dirty="0">
                <a:solidFill>
                  <a:schemeClr val="tx1"/>
                </a:solidFill>
                <a:effectLst/>
                <a:latin typeface="Tw Cen MT" panose="020B0602020104020603" pitchFamily="34" charset="0"/>
                <a:ea typeface="+mn-ea"/>
                <a:cs typeface="+mn-cs"/>
              </a:rPr>
              <a:t>Typically, patients and families arrive 2 hours before their expected procedure start time. Turnover delays as little as 15 minutes twice a day can translate to extensive wait times for our patients and families, especially for those with late case starts. </a:t>
            </a:r>
          </a:p>
          <a:p>
            <a:endParaRPr lang="en-US" sz="1200" kern="1200" dirty="0">
              <a:solidFill>
                <a:schemeClr val="tx1"/>
              </a:solidFill>
              <a:effectLst/>
              <a:latin typeface="Tw Cen MT" panose="020B0602020104020603" pitchFamily="34" charset="0"/>
              <a:ea typeface="+mn-ea"/>
              <a:cs typeface="+mn-cs"/>
            </a:endParaRPr>
          </a:p>
          <a:p>
            <a:r>
              <a:rPr lang="en-US" sz="1200" kern="1200" dirty="0">
                <a:solidFill>
                  <a:schemeClr val="tx1"/>
                </a:solidFill>
                <a:effectLst/>
                <a:latin typeface="Tw Cen MT" panose="020B0602020104020603" pitchFamily="34" charset="0"/>
                <a:ea typeface="+mn-ea"/>
                <a:cs typeface="+mn-cs"/>
              </a:rPr>
              <a:t>Staff satisfaction can also be directly related to elongated turnover times. We may be scheduled for 10 or 12 hour shifts, but teams can not clock out until their surgeries are complete or relief staff can come in and take over. This can lead to staff being held longer at work, fatigue, and burnout. </a:t>
            </a:r>
          </a:p>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4</a:t>
            </a:fld>
            <a:endParaRPr lang="en-US" noProof="0" dirty="0"/>
          </a:p>
        </p:txBody>
      </p:sp>
    </p:spTree>
    <p:extLst>
      <p:ext uri="{BB962C8B-B14F-4D97-AF65-F5344CB8AC3E}">
        <p14:creationId xmlns:p14="http://schemas.microsoft.com/office/powerpoint/2010/main" val="3524746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w Cen MT" panose="020B0602020104020603" pitchFamily="34" charset="0"/>
                <a:ea typeface="+mn-ea"/>
                <a:cs typeface="+mn-cs"/>
              </a:rPr>
              <a:t>I am a visual person and when explaining the set up to my newest co workers and orientees, it helped me to visualize the Operating Room and its  set up as a clock.  This is the visual of the OR Clock.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Tw Cen MT" panose="020B06020201040206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w Cen MT" panose="020B0602020104020603" pitchFamily="34" charset="0"/>
                <a:ea typeface="+mn-ea"/>
                <a:cs typeface="+mn-cs"/>
              </a:rPr>
              <a:t>So, what takes place in the time an RN clocks in, until his or her patient is on the OR table, ready for incision?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w Cen MT" panose="020B0602020104020603" pitchFamily="34" charset="0"/>
                <a:ea typeface="+mn-ea"/>
                <a:cs typeface="+mn-cs"/>
              </a:rPr>
              <a:t>After a damp dusting of all of the surfaces in the OR, setup for surgery begins. This setup includes having the right equipment for surgery, as well as instrumentation, drugs, instructions, and surgical supply. We also review our procedures and fill any knowledge gaps we may have with our service line leadership team. Once the physical setup is underway, circulators will review pertinent lab work like a type and screen, pregnancy screening, and now, our </a:t>
            </a:r>
            <a:r>
              <a:rPr lang="en-US" sz="1200" kern="1200" dirty="0" err="1">
                <a:solidFill>
                  <a:schemeClr val="tx1"/>
                </a:solidFill>
                <a:effectLst/>
                <a:latin typeface="Tw Cen MT" panose="020B0602020104020603" pitchFamily="34" charset="0"/>
                <a:ea typeface="+mn-ea"/>
                <a:cs typeface="+mn-cs"/>
              </a:rPr>
              <a:t>covid</a:t>
            </a:r>
            <a:r>
              <a:rPr lang="en-US" sz="1200" kern="1200" dirty="0">
                <a:solidFill>
                  <a:schemeClr val="tx1"/>
                </a:solidFill>
                <a:effectLst/>
                <a:latin typeface="Tw Cen MT" panose="020B0602020104020603" pitchFamily="34" charset="0"/>
                <a:ea typeface="+mn-ea"/>
                <a:cs typeface="+mn-cs"/>
              </a:rPr>
              <a:t> +/- documentation . Every patient now has a </a:t>
            </a:r>
            <a:r>
              <a:rPr lang="en-US" sz="1200" kern="1200" dirty="0" err="1">
                <a:solidFill>
                  <a:schemeClr val="tx1"/>
                </a:solidFill>
                <a:effectLst/>
                <a:latin typeface="Tw Cen MT" panose="020B0602020104020603" pitchFamily="34" charset="0"/>
                <a:ea typeface="+mn-ea"/>
                <a:cs typeface="+mn-cs"/>
              </a:rPr>
              <a:t>covid</a:t>
            </a:r>
            <a:r>
              <a:rPr lang="en-US" sz="1200" kern="1200" dirty="0">
                <a:solidFill>
                  <a:schemeClr val="tx1"/>
                </a:solidFill>
                <a:effectLst/>
                <a:latin typeface="Tw Cen MT" panose="020B0602020104020603" pitchFamily="34" charset="0"/>
                <a:ea typeface="+mn-ea"/>
                <a:cs typeface="+mn-cs"/>
              </a:rPr>
              <a:t> test resulted before we can bring them into the OR. We also check  legal documents for consent and history &amp; physical, communicate with all interpersonal team members, and finally, last but certainly not least, we have our patient interview.  Circulators have an extremely small window to make a positive impression on our surgical patients. We have to complete all of these tasks, and  establish rapport with our patients and families all within the turnover window.</a:t>
            </a:r>
          </a:p>
          <a:p>
            <a:r>
              <a:rPr lang="en-US" sz="1200" kern="1200" dirty="0">
                <a:solidFill>
                  <a:schemeClr val="tx1"/>
                </a:solidFill>
                <a:effectLst/>
                <a:latin typeface="Tw Cen MT" panose="020B0602020104020603"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w Cen MT" panose="020B0602020104020603" pitchFamily="34" charset="0"/>
                <a:ea typeface="+mn-ea"/>
                <a:cs typeface="+mn-cs"/>
              </a:rPr>
              <a:t>Knowing all of this, RN’s can improve their practice by utilizing tools to help them work within turnover windows.  </a:t>
            </a:r>
          </a:p>
          <a:p>
            <a:endParaRPr lang="en-US" sz="1200" kern="1200" dirty="0">
              <a:solidFill>
                <a:schemeClr val="tx1"/>
              </a:solidFill>
              <a:effectLst/>
              <a:latin typeface="Tw Cen MT" panose="020B0602020104020603"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5</a:t>
            </a:fld>
            <a:endParaRPr lang="en-US" noProof="0" dirty="0"/>
          </a:p>
        </p:txBody>
      </p:sp>
    </p:spTree>
    <p:extLst>
      <p:ext uri="{BB962C8B-B14F-4D97-AF65-F5344CB8AC3E}">
        <p14:creationId xmlns:p14="http://schemas.microsoft.com/office/powerpoint/2010/main" val="2071015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was precepting new staff I was trying to think of a way to explain to them a process for setting up the OR, that would include everything they need to do or check on before going to get the patient. As I put an arm board on the OR table I realized that the OR bed looks like a clock and that is where my inspiration came from. </a:t>
            </a:r>
          </a:p>
          <a:p>
            <a:endParaRPr lang="en-US" dirty="0"/>
          </a:p>
          <a:p>
            <a:r>
              <a:rPr lang="en-US" dirty="0"/>
              <a:t>The 12 o’clock position represents the OR table or “do I have the correct OR table”</a:t>
            </a:r>
          </a:p>
          <a:p>
            <a:r>
              <a:rPr lang="en-US" dirty="0"/>
              <a:t>There are several different beds that could be used for many different surgical procedures. We have spine beds, eye peds, OR tables, stretchers, and many more. It is the circulators responsibility to know what needs to be used for their procedures. Not only do they need to know what type of bed, but they need to establish if it is in the correct orientation, and if all safety equipment like bed straps are available. </a:t>
            </a:r>
          </a:p>
          <a:p>
            <a:endParaRPr lang="en-US" dirty="0"/>
          </a:p>
          <a:p>
            <a:r>
              <a:rPr lang="en-US" dirty="0"/>
              <a:t>The 1:00 represents communication with our anesthesia colleagues. We work with them to establish a plan for proceeding to the or, and assisting them with the specific intubation plan for each patient. We also preform a two way handoff at the patient’s bedside with our anesthesia team, so knowing each others availability and plan is crucial to successful first case starts and proper turnover times. </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6</a:t>
            </a:fld>
            <a:endParaRPr lang="en-US" noProof="0" dirty="0"/>
          </a:p>
        </p:txBody>
      </p:sp>
    </p:spTree>
    <p:extLst>
      <p:ext uri="{BB962C8B-B14F-4D97-AF65-F5344CB8AC3E}">
        <p14:creationId xmlns:p14="http://schemas.microsoft.com/office/powerpoint/2010/main" val="3782231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 the 2:00, you can see this is a picture of a BOOM. We use Booms in many different procedures. It is utilized for Laparoscopic cases for lighting, camera, and insufflation. It is also used in many ENT procedures with airways and cases that involve cameras like urological cystoscopy. The nurse must enter the patients information into the computer so that the information will be available if pictures are taken and need to be uploaded into a patients EMR. The nurse also checks to make sure all the equipment is functioning properly  on the boom.</a:t>
            </a:r>
          </a:p>
          <a:p>
            <a:endParaRPr lang="en-US" dirty="0"/>
          </a:p>
          <a:p>
            <a:r>
              <a:rPr lang="en-US" dirty="0"/>
              <a:t>3:00 is our patient chart. In the patient chart, we look for legal documents such as the H&amp;P and Consent for surgery. Many times we review the surgeons last clinic note so that we are confident that we have all the necessary implants and </a:t>
            </a:r>
            <a:r>
              <a:rPr lang="en-US" dirty="0" err="1"/>
              <a:t>othe</a:t>
            </a:r>
            <a:r>
              <a:rPr lang="en-US" dirty="0"/>
              <a:t> patient specific items needed for the case. We also review any necessary Lab work like the type and screen and the patients current </a:t>
            </a:r>
            <a:r>
              <a:rPr lang="en-US" dirty="0" err="1"/>
              <a:t>covid</a:t>
            </a:r>
            <a:r>
              <a:rPr lang="en-US" dirty="0"/>
              <a:t> status. We will open up our POU, which is short for POINT OF USE. In the OR we also utilize a system called CENCITRAC, which is a means to track instrumentation use in ORS and link them to specific patients. </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7</a:t>
            </a:fld>
            <a:endParaRPr lang="en-US" noProof="0" dirty="0"/>
          </a:p>
        </p:txBody>
      </p:sp>
    </p:spTree>
    <p:extLst>
      <p:ext uri="{BB962C8B-B14F-4D97-AF65-F5344CB8AC3E}">
        <p14:creationId xmlns:p14="http://schemas.microsoft.com/office/powerpoint/2010/main" val="2957055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4:00 is communicating with our surgeon. We page, text, or call our surgeons before every first case start. We open this line of communication early on to establish their availability, and to confirm the surgical plan. We never roll back into the operating room without hearing from and seeing our surgeons. It is also an opportune time to ask them any procedure specific questions, and to ensure we have not missed any special requests. </a:t>
            </a:r>
          </a:p>
          <a:p>
            <a:endParaRPr lang="en-US" dirty="0"/>
          </a:p>
          <a:p>
            <a:r>
              <a:rPr lang="en-US" dirty="0"/>
              <a:t>Now, its 5:00</a:t>
            </a:r>
          </a:p>
          <a:p>
            <a:r>
              <a:rPr lang="en-US" dirty="0"/>
              <a:t>This step involves pulling our necessary drugs from our core or from pharmacy. It also involves pulling any surgical supply that may not have come up on our case cart. We have two sterile cores that stock thousands of surgical items. The circulators must know what is needed, and how to find it quickly and efficiently in order to stay within turnover and first case start times. It is a skill that is developed over time and experience. </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8</a:t>
            </a:fld>
            <a:endParaRPr lang="en-US" noProof="0" dirty="0"/>
          </a:p>
        </p:txBody>
      </p:sp>
    </p:spTree>
    <p:extLst>
      <p:ext uri="{BB962C8B-B14F-4D97-AF65-F5344CB8AC3E}">
        <p14:creationId xmlns:p14="http://schemas.microsoft.com/office/powerpoint/2010/main" val="3506314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6:00 – this step involves case carts. Here at VCH, we house our instrumentation in the basement of the hospital, and have our surgical supply picked at Briley Parkway. Every morning, our sterile processing team brings these carts into our sterile core, and delivers them to the operating room. RN’s need to assess the available instruments and supplies, and be able to adapt to changes in order to have the necessary supply available. If things were missed, we need to act quickly to identify a solution so that surgery can begin on time. </a:t>
            </a:r>
          </a:p>
          <a:p>
            <a:endParaRPr lang="en-US" dirty="0"/>
          </a:p>
          <a:p>
            <a:r>
              <a:rPr lang="en-US" dirty="0"/>
              <a:t>7:00</a:t>
            </a:r>
          </a:p>
          <a:p>
            <a:r>
              <a:rPr lang="en-US" dirty="0"/>
              <a:t>-This step involves equipment. Between all of the available equipment at VCH, VOR, MCE, and FEL, this can be one of the most overwhelming steps for new RN’s to learn. There are hundreds of options that could be needed for procedures. Circulators need to know what is needed, where it is located, and how to get it. </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9</a:t>
            </a:fld>
            <a:endParaRPr lang="en-US" noProof="0" dirty="0"/>
          </a:p>
        </p:txBody>
      </p:sp>
    </p:spTree>
    <p:extLst>
      <p:ext uri="{BB962C8B-B14F-4D97-AF65-F5344CB8AC3E}">
        <p14:creationId xmlns:p14="http://schemas.microsoft.com/office/powerpoint/2010/main" val="420177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53" name="Text Placeholder 52">
            <a:extLst>
              <a:ext uri="{FF2B5EF4-FFF2-40B4-BE49-F238E27FC236}">
                <a16:creationId xmlns:a16="http://schemas.microsoft.com/office/drawing/2014/main" id="{4016877F-9863-4CBC-B4AF-D4764DBA673B}"/>
              </a:ext>
              <a:ext uri="{C183D7F6-B498-43B3-948B-1728B52AA6E4}">
                <adec:decorative xmlns:adec="http://schemas.microsoft.com/office/drawing/2017/decorative" val="1"/>
              </a:ext>
            </a:extLst>
          </p:cNvPr>
          <p:cNvSpPr>
            <a:spLocks noGrp="1"/>
          </p:cNvSpPr>
          <p:nvPr>
            <p:ph type="body" sz="quarter" idx="14" hasCustomPrompt="1"/>
          </p:nvPr>
        </p:nvSpPr>
        <p:spPr>
          <a:xfrm>
            <a:off x="1181099" y="457200"/>
            <a:ext cx="8128343" cy="6248400"/>
          </a:xfrm>
          <a:custGeom>
            <a:avLst/>
            <a:gdLst>
              <a:gd name="connsiteX0" fmla="*/ 0 w 8128343"/>
              <a:gd name="connsiteY0" fmla="*/ 0 h 6248400"/>
              <a:gd name="connsiteX1" fmla="*/ 8128343 w 8128343"/>
              <a:gd name="connsiteY1" fmla="*/ 0 h 6248400"/>
              <a:gd name="connsiteX2" fmla="*/ 8128343 w 8128343"/>
              <a:gd name="connsiteY2" fmla="*/ 3258609 h 6248400"/>
              <a:gd name="connsiteX3" fmla="*/ 5858354 w 8128343"/>
              <a:gd name="connsiteY3" fmla="*/ 6248400 h 6248400"/>
              <a:gd name="connsiteX4" fmla="*/ 0 w 8128343"/>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343" h="6248400">
                <a:moveTo>
                  <a:pt x="0" y="0"/>
                </a:moveTo>
                <a:lnTo>
                  <a:pt x="8128343" y="0"/>
                </a:lnTo>
                <a:lnTo>
                  <a:pt x="8128343" y="3258609"/>
                </a:lnTo>
                <a:lnTo>
                  <a:pt x="5858354" y="6248400"/>
                </a:lnTo>
                <a:lnTo>
                  <a:pt x="0" y="62484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1800" dirty="0">
                <a:solidFill>
                  <a:schemeClr val="lt1">
                    <a:alpha val="0"/>
                  </a:schemeClr>
                </a:solidFill>
              </a:defRPr>
            </a:lvl1pPr>
          </a:lstStyle>
          <a:p>
            <a:pPr marL="0" lvl="0" algn="ctr"/>
            <a:r>
              <a:rPr lang="en-US" noProof="0"/>
              <a:t>I</a:t>
            </a:r>
          </a:p>
        </p:txBody>
      </p:sp>
      <p:sp>
        <p:nvSpPr>
          <p:cNvPr id="48" name="Freeform: Shape 47">
            <a:extLst>
              <a:ext uri="{FF2B5EF4-FFF2-40B4-BE49-F238E27FC236}">
                <a16:creationId xmlns:a16="http://schemas.microsoft.com/office/drawing/2014/main" id="{9070D0C4-1F90-4B84-B84E-8285FA0A01B0}"/>
              </a:ext>
            </a:extLst>
          </p:cNvPr>
          <p:cNvSpPr/>
          <p:nvPr userDrawn="1"/>
        </p:nvSpPr>
        <p:spPr>
          <a:xfrm rot="2232448">
            <a:off x="9455741" y="-926244"/>
            <a:ext cx="131438" cy="8710488"/>
          </a:xfrm>
          <a:custGeom>
            <a:avLst/>
            <a:gdLst>
              <a:gd name="connsiteX0" fmla="*/ 0 w 131438"/>
              <a:gd name="connsiteY0" fmla="*/ 99793 h 8710488"/>
              <a:gd name="connsiteX1" fmla="*/ 131438 w 131438"/>
              <a:gd name="connsiteY1" fmla="*/ 0 h 8710488"/>
              <a:gd name="connsiteX2" fmla="*/ 131438 w 131438"/>
              <a:gd name="connsiteY2" fmla="*/ 8610694 h 8710488"/>
              <a:gd name="connsiteX3" fmla="*/ 0 w 131438"/>
              <a:gd name="connsiteY3" fmla="*/ 8710488 h 8710488"/>
            </a:gdLst>
            <a:ahLst/>
            <a:cxnLst>
              <a:cxn ang="0">
                <a:pos x="connsiteX0" y="connsiteY0"/>
              </a:cxn>
              <a:cxn ang="0">
                <a:pos x="connsiteX1" y="connsiteY1"/>
              </a:cxn>
              <a:cxn ang="0">
                <a:pos x="connsiteX2" y="connsiteY2"/>
              </a:cxn>
              <a:cxn ang="0">
                <a:pos x="connsiteX3" y="connsiteY3"/>
              </a:cxn>
            </a:cxnLst>
            <a:rect l="l" t="t" r="r" b="b"/>
            <a:pathLst>
              <a:path w="131438" h="8710488">
                <a:moveTo>
                  <a:pt x="0" y="99793"/>
                </a:moveTo>
                <a:lnTo>
                  <a:pt x="131438" y="0"/>
                </a:lnTo>
                <a:lnTo>
                  <a:pt x="131438" y="8610694"/>
                </a:lnTo>
                <a:lnTo>
                  <a:pt x="0" y="87104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9" name="Freeform: Shape 48">
            <a:extLst>
              <a:ext uri="{FF2B5EF4-FFF2-40B4-BE49-F238E27FC236}">
                <a16:creationId xmlns:a16="http://schemas.microsoft.com/office/drawing/2014/main" id="{B8546525-A0E6-4238-93BC-5D43C93A450D}"/>
              </a:ext>
              <a:ext uri="{C183D7F6-B498-43B3-948B-1728B52AA6E4}">
                <adec:decorative xmlns:adec="http://schemas.microsoft.com/office/drawing/2017/decorative" val="1"/>
              </a:ext>
            </a:extLst>
          </p:cNvPr>
          <p:cNvSpPr/>
          <p:nvPr userDrawn="1"/>
        </p:nvSpPr>
        <p:spPr>
          <a:xfrm rot="2232448">
            <a:off x="9332817" y="-941780"/>
            <a:ext cx="172357" cy="8741560"/>
          </a:xfrm>
          <a:custGeom>
            <a:avLst/>
            <a:gdLst>
              <a:gd name="connsiteX0" fmla="*/ 172357 w 172357"/>
              <a:gd name="connsiteY0" fmla="*/ 0 h 8741560"/>
              <a:gd name="connsiteX1" fmla="*/ 172357 w 172357"/>
              <a:gd name="connsiteY1" fmla="*/ 8610698 h 8741560"/>
              <a:gd name="connsiteX2" fmla="*/ 0 w 172357"/>
              <a:gd name="connsiteY2" fmla="*/ 8741560 h 8741560"/>
              <a:gd name="connsiteX3" fmla="*/ 0 w 172357"/>
              <a:gd name="connsiteY3" fmla="*/ 130862 h 8741560"/>
            </a:gdLst>
            <a:ahLst/>
            <a:cxnLst>
              <a:cxn ang="0">
                <a:pos x="connsiteX0" y="connsiteY0"/>
              </a:cxn>
              <a:cxn ang="0">
                <a:pos x="connsiteX1" y="connsiteY1"/>
              </a:cxn>
              <a:cxn ang="0">
                <a:pos x="connsiteX2" y="connsiteY2"/>
              </a:cxn>
              <a:cxn ang="0">
                <a:pos x="connsiteX3" y="connsiteY3"/>
              </a:cxn>
            </a:cxnLst>
            <a:rect l="l" t="t" r="r" b="b"/>
            <a:pathLst>
              <a:path w="172357" h="8741560">
                <a:moveTo>
                  <a:pt x="172357" y="0"/>
                </a:moveTo>
                <a:lnTo>
                  <a:pt x="172357" y="8610698"/>
                </a:lnTo>
                <a:lnTo>
                  <a:pt x="0" y="8741560"/>
                </a:lnTo>
                <a:lnTo>
                  <a:pt x="0" y="13086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noProof="0"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599" y="304800"/>
            <a:ext cx="8128343" cy="62484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noProof="0"/>
              <a:t>I</a:t>
            </a:r>
          </a:p>
        </p:txBody>
      </p:sp>
      <p:sp>
        <p:nvSpPr>
          <p:cNvPr id="2" name="Title 1"/>
          <p:cNvSpPr>
            <a:spLocks noGrp="1"/>
          </p:cNvSpPr>
          <p:nvPr>
            <p:ph type="ctrTitle"/>
          </p:nvPr>
        </p:nvSpPr>
        <p:spPr>
          <a:xfrm>
            <a:off x="1378135" y="1219199"/>
            <a:ext cx="7232465" cy="2732439"/>
          </a:xfrm>
        </p:spPr>
        <p:txBody>
          <a:bodyPr anchor="t">
            <a:normAutofit/>
          </a:bodyPr>
          <a:lstStyle>
            <a:lvl1pPr algn="l">
              <a:defRPr lang="en-US" sz="5000" kern="1200" cap="all" spc="100" baseline="0" dirty="0">
                <a:solidFill>
                  <a:srgbClr val="2C2E52"/>
                </a:solidFill>
                <a:latin typeface="+mj-lt"/>
                <a:ea typeface="+mj-ea"/>
                <a:cs typeface="+mj-cs"/>
              </a:defRPr>
            </a:lvl1pPr>
          </a:lstStyle>
          <a:p>
            <a:r>
              <a:rPr lang="en-US" noProof="0"/>
              <a:t>Click to edit Master title style</a:t>
            </a:r>
          </a:p>
        </p:txBody>
      </p:sp>
      <p:sp>
        <p:nvSpPr>
          <p:cNvPr id="3" name="Subtitle 2"/>
          <p:cNvSpPr>
            <a:spLocks noGrp="1"/>
          </p:cNvSpPr>
          <p:nvPr>
            <p:ph type="subTitle" idx="1"/>
          </p:nvPr>
        </p:nvSpPr>
        <p:spPr>
          <a:xfrm>
            <a:off x="1378134" y="4069079"/>
            <a:ext cx="5022666" cy="1463040"/>
          </a:xfrm>
        </p:spPr>
        <p:txBody>
          <a:bodyPr lIns="91440" rIns="91440" anchor="t">
            <a:normAutofit/>
          </a:bodyPr>
          <a:lstStyle>
            <a:lvl1pPr marL="0" indent="0" algn="l">
              <a:lnSpc>
                <a:spcPct val="100000"/>
              </a:lnSpc>
              <a:spcBef>
                <a:spcPts val="0"/>
              </a:spcBef>
              <a:buNone/>
              <a:defRPr lang="en-US" sz="2000" kern="1200" dirty="0">
                <a:solidFill>
                  <a:schemeClr val="tx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noProof="0"/>
              <a:t>Click to edit Master subtitle style</a:t>
            </a:r>
          </a:p>
        </p:txBody>
      </p:sp>
      <p:sp>
        <p:nvSpPr>
          <p:cNvPr id="33" name="Rectangle 32">
            <a:extLst>
              <a:ext uri="{FF2B5EF4-FFF2-40B4-BE49-F238E27FC236}">
                <a16:creationId xmlns:a16="http://schemas.microsoft.com/office/drawing/2014/main" id="{E905A207-2310-4F94-86E5-13B4CCC359EC}"/>
              </a:ext>
              <a:ext uri="{C183D7F6-B498-43B3-948B-1728B52AA6E4}">
                <adec:decorative xmlns:adec="http://schemas.microsoft.com/office/drawing/2017/decorative" val="1"/>
              </a:ext>
            </a:extLst>
          </p:cNvPr>
          <p:cNvSpPr/>
          <p:nvPr userDrawn="1"/>
        </p:nvSpPr>
        <p:spPr>
          <a:xfrm rot="5400000" flipV="1">
            <a:off x="1562101" y="-114299"/>
            <a:ext cx="304797" cy="53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noProof="0" dirty="0"/>
          </a:p>
        </p:txBody>
      </p:sp>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noProof="0" dirty="0"/>
              <a:t>Insert Image</a:t>
            </a:r>
          </a:p>
        </p:txBody>
      </p:sp>
    </p:spTree>
    <p:extLst>
      <p:ext uri="{BB962C8B-B14F-4D97-AF65-F5344CB8AC3E}">
        <p14:creationId xmlns:p14="http://schemas.microsoft.com/office/powerpoint/2010/main" val="2625404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2667000"/>
            <a:ext cx="10288693"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dirty="0"/>
              <a:t>Insert Image</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321552918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_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69542597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_sea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71488657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_Oran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81497185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_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83237540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_Light 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11766583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_Gre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85362088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_Blue_Triangle patch 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05BCA9F-FC20-461D-9118-7EC2AC28D050}"/>
              </a:ext>
              <a:ext uri="{C183D7F6-B498-43B3-948B-1728B52AA6E4}">
                <adec:decorative xmlns:adec="http://schemas.microsoft.com/office/drawing/2017/decorative" val="1"/>
              </a:ext>
            </a:extLst>
          </p:cNvPr>
          <p:cNvSpPr/>
          <p:nvPr userDrawn="1"/>
        </p:nvSpPr>
        <p:spPr>
          <a:xfrm>
            <a:off x="3175958" y="0"/>
            <a:ext cx="9016043" cy="6858000"/>
          </a:xfrm>
          <a:custGeom>
            <a:avLst/>
            <a:gdLst>
              <a:gd name="connsiteX0" fmla="*/ 5153328 w 9016043"/>
              <a:gd name="connsiteY0" fmla="*/ 0 h 6858000"/>
              <a:gd name="connsiteX1" fmla="*/ 9016043 w 9016043"/>
              <a:gd name="connsiteY1" fmla="*/ 0 h 6858000"/>
              <a:gd name="connsiteX2" fmla="*/ 9016043 w 9016043"/>
              <a:gd name="connsiteY2" fmla="*/ 6858000 h 6858000"/>
              <a:gd name="connsiteX3" fmla="*/ 0 w 9016043"/>
              <a:gd name="connsiteY3" fmla="*/ 6858000 h 6858000"/>
              <a:gd name="connsiteX4" fmla="*/ 5153328 w 9016043"/>
              <a:gd name="connsiteY4" fmla="*/ 6818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6043" h="6858000">
                <a:moveTo>
                  <a:pt x="5153328" y="0"/>
                </a:moveTo>
                <a:lnTo>
                  <a:pt x="9016043" y="0"/>
                </a:lnTo>
                <a:lnTo>
                  <a:pt x="9016043" y="6858000"/>
                </a:lnTo>
                <a:lnTo>
                  <a:pt x="0" y="6858000"/>
                </a:lnTo>
                <a:lnTo>
                  <a:pt x="5153328" y="6818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70409251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1" y="2667000"/>
            <a:ext cx="5775960"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dirty="0"/>
              <a:t>Insert Image</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9" name="Picture Placeholder 8">
            <a:extLst>
              <a:ext uri="{FF2B5EF4-FFF2-40B4-BE49-F238E27FC236}">
                <a16:creationId xmlns:a16="http://schemas.microsoft.com/office/drawing/2014/main" id="{17C4BA0D-DEC0-450E-8F4D-B0E6D2D7D0C3}"/>
              </a:ext>
            </a:extLst>
          </p:cNvPr>
          <p:cNvSpPr>
            <a:spLocks noGrp="1"/>
          </p:cNvSpPr>
          <p:nvPr>
            <p:ph type="pic" sz="quarter" idx="17" hasCustomPrompt="1"/>
          </p:nvPr>
        </p:nvSpPr>
        <p:spPr>
          <a:xfrm>
            <a:off x="6629399" y="2667000"/>
            <a:ext cx="5013959" cy="3660775"/>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3" name="Slide Number Placeholder 5">
            <a:extLst>
              <a:ext uri="{FF2B5EF4-FFF2-40B4-BE49-F238E27FC236}">
                <a16:creationId xmlns:a16="http://schemas.microsoft.com/office/drawing/2014/main" id="{8F869F17-9BF3-4974-956D-0CBCD60BA35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214213777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ubtitle Content and Image_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1" y="2667000"/>
            <a:ext cx="5775960"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9" name="Picture Placeholder 8">
            <a:extLst>
              <a:ext uri="{FF2B5EF4-FFF2-40B4-BE49-F238E27FC236}">
                <a16:creationId xmlns:a16="http://schemas.microsoft.com/office/drawing/2014/main" id="{17C4BA0D-DEC0-450E-8F4D-B0E6D2D7D0C3}"/>
              </a:ext>
            </a:extLst>
          </p:cNvPr>
          <p:cNvSpPr>
            <a:spLocks noGrp="1"/>
          </p:cNvSpPr>
          <p:nvPr>
            <p:ph type="pic" sz="quarter" idx="17" hasCustomPrompt="1"/>
          </p:nvPr>
        </p:nvSpPr>
        <p:spPr>
          <a:xfrm>
            <a:off x="6629399" y="2667000"/>
            <a:ext cx="5013959" cy="3660775"/>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3" name="Slide Number Placeholder 5">
            <a:extLst>
              <a:ext uri="{FF2B5EF4-FFF2-40B4-BE49-F238E27FC236}">
                <a16:creationId xmlns:a16="http://schemas.microsoft.com/office/drawing/2014/main" id="{A654DBB0-1027-4E5D-B635-00F2F173A24F}"/>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343377103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53" name="Text Placeholder 52">
            <a:extLst>
              <a:ext uri="{FF2B5EF4-FFF2-40B4-BE49-F238E27FC236}">
                <a16:creationId xmlns:a16="http://schemas.microsoft.com/office/drawing/2014/main" id="{4016877F-9863-4CBC-B4AF-D4764DBA673B}"/>
              </a:ext>
              <a:ext uri="{C183D7F6-B498-43B3-948B-1728B52AA6E4}">
                <adec:decorative xmlns:adec="http://schemas.microsoft.com/office/drawing/2017/decorative" val="1"/>
              </a:ext>
            </a:extLst>
          </p:cNvPr>
          <p:cNvSpPr>
            <a:spLocks noGrp="1"/>
          </p:cNvSpPr>
          <p:nvPr>
            <p:ph type="body" sz="quarter" idx="14" hasCustomPrompt="1"/>
          </p:nvPr>
        </p:nvSpPr>
        <p:spPr>
          <a:xfrm>
            <a:off x="1181099" y="457200"/>
            <a:ext cx="8128343" cy="6248400"/>
          </a:xfrm>
          <a:custGeom>
            <a:avLst/>
            <a:gdLst>
              <a:gd name="connsiteX0" fmla="*/ 0 w 8128343"/>
              <a:gd name="connsiteY0" fmla="*/ 0 h 6248400"/>
              <a:gd name="connsiteX1" fmla="*/ 8128343 w 8128343"/>
              <a:gd name="connsiteY1" fmla="*/ 0 h 6248400"/>
              <a:gd name="connsiteX2" fmla="*/ 8128343 w 8128343"/>
              <a:gd name="connsiteY2" fmla="*/ 3258609 h 6248400"/>
              <a:gd name="connsiteX3" fmla="*/ 5858354 w 8128343"/>
              <a:gd name="connsiteY3" fmla="*/ 6248400 h 6248400"/>
              <a:gd name="connsiteX4" fmla="*/ 0 w 8128343"/>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343" h="6248400">
                <a:moveTo>
                  <a:pt x="0" y="0"/>
                </a:moveTo>
                <a:lnTo>
                  <a:pt x="8128343" y="0"/>
                </a:lnTo>
                <a:lnTo>
                  <a:pt x="8128343" y="3258609"/>
                </a:lnTo>
                <a:lnTo>
                  <a:pt x="5858354" y="6248400"/>
                </a:lnTo>
                <a:lnTo>
                  <a:pt x="0" y="62484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1800" dirty="0">
                <a:solidFill>
                  <a:schemeClr val="lt1">
                    <a:alpha val="0"/>
                  </a:schemeClr>
                </a:solidFill>
              </a:defRPr>
            </a:lvl1pPr>
          </a:lstStyle>
          <a:p>
            <a:pPr marL="0" lvl="0" algn="ctr"/>
            <a:r>
              <a:rPr lang="en-US" noProof="0"/>
              <a:t>I</a:t>
            </a:r>
          </a:p>
        </p:txBody>
      </p:sp>
      <p:sp>
        <p:nvSpPr>
          <p:cNvPr id="48" name="Freeform: Shape 47">
            <a:extLst>
              <a:ext uri="{FF2B5EF4-FFF2-40B4-BE49-F238E27FC236}">
                <a16:creationId xmlns:a16="http://schemas.microsoft.com/office/drawing/2014/main" id="{9070D0C4-1F90-4B84-B84E-8285FA0A01B0}"/>
              </a:ext>
            </a:extLst>
          </p:cNvPr>
          <p:cNvSpPr/>
          <p:nvPr userDrawn="1"/>
        </p:nvSpPr>
        <p:spPr>
          <a:xfrm rot="2232448">
            <a:off x="9455741" y="-926244"/>
            <a:ext cx="131438" cy="8710488"/>
          </a:xfrm>
          <a:custGeom>
            <a:avLst/>
            <a:gdLst>
              <a:gd name="connsiteX0" fmla="*/ 0 w 131438"/>
              <a:gd name="connsiteY0" fmla="*/ 99793 h 8710488"/>
              <a:gd name="connsiteX1" fmla="*/ 131438 w 131438"/>
              <a:gd name="connsiteY1" fmla="*/ 0 h 8710488"/>
              <a:gd name="connsiteX2" fmla="*/ 131438 w 131438"/>
              <a:gd name="connsiteY2" fmla="*/ 8610694 h 8710488"/>
              <a:gd name="connsiteX3" fmla="*/ 0 w 131438"/>
              <a:gd name="connsiteY3" fmla="*/ 8710488 h 8710488"/>
            </a:gdLst>
            <a:ahLst/>
            <a:cxnLst>
              <a:cxn ang="0">
                <a:pos x="connsiteX0" y="connsiteY0"/>
              </a:cxn>
              <a:cxn ang="0">
                <a:pos x="connsiteX1" y="connsiteY1"/>
              </a:cxn>
              <a:cxn ang="0">
                <a:pos x="connsiteX2" y="connsiteY2"/>
              </a:cxn>
              <a:cxn ang="0">
                <a:pos x="connsiteX3" y="connsiteY3"/>
              </a:cxn>
            </a:cxnLst>
            <a:rect l="l" t="t" r="r" b="b"/>
            <a:pathLst>
              <a:path w="131438" h="8710488">
                <a:moveTo>
                  <a:pt x="0" y="99793"/>
                </a:moveTo>
                <a:lnTo>
                  <a:pt x="131438" y="0"/>
                </a:lnTo>
                <a:lnTo>
                  <a:pt x="131438" y="8610694"/>
                </a:lnTo>
                <a:lnTo>
                  <a:pt x="0" y="87104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9" name="Freeform: Shape 48">
            <a:extLst>
              <a:ext uri="{FF2B5EF4-FFF2-40B4-BE49-F238E27FC236}">
                <a16:creationId xmlns:a16="http://schemas.microsoft.com/office/drawing/2014/main" id="{B8546525-A0E6-4238-93BC-5D43C93A450D}"/>
              </a:ext>
              <a:ext uri="{C183D7F6-B498-43B3-948B-1728B52AA6E4}">
                <adec:decorative xmlns:adec="http://schemas.microsoft.com/office/drawing/2017/decorative" val="1"/>
              </a:ext>
            </a:extLst>
          </p:cNvPr>
          <p:cNvSpPr/>
          <p:nvPr userDrawn="1"/>
        </p:nvSpPr>
        <p:spPr>
          <a:xfrm rot="2232448">
            <a:off x="9332817" y="-941780"/>
            <a:ext cx="172357" cy="8741560"/>
          </a:xfrm>
          <a:custGeom>
            <a:avLst/>
            <a:gdLst>
              <a:gd name="connsiteX0" fmla="*/ 172357 w 172357"/>
              <a:gd name="connsiteY0" fmla="*/ 0 h 8741560"/>
              <a:gd name="connsiteX1" fmla="*/ 172357 w 172357"/>
              <a:gd name="connsiteY1" fmla="*/ 8610698 h 8741560"/>
              <a:gd name="connsiteX2" fmla="*/ 0 w 172357"/>
              <a:gd name="connsiteY2" fmla="*/ 8741560 h 8741560"/>
              <a:gd name="connsiteX3" fmla="*/ 0 w 172357"/>
              <a:gd name="connsiteY3" fmla="*/ 130862 h 8741560"/>
            </a:gdLst>
            <a:ahLst/>
            <a:cxnLst>
              <a:cxn ang="0">
                <a:pos x="connsiteX0" y="connsiteY0"/>
              </a:cxn>
              <a:cxn ang="0">
                <a:pos x="connsiteX1" y="connsiteY1"/>
              </a:cxn>
              <a:cxn ang="0">
                <a:pos x="connsiteX2" y="connsiteY2"/>
              </a:cxn>
              <a:cxn ang="0">
                <a:pos x="connsiteX3" y="connsiteY3"/>
              </a:cxn>
            </a:cxnLst>
            <a:rect l="l" t="t" r="r" b="b"/>
            <a:pathLst>
              <a:path w="172357" h="8741560">
                <a:moveTo>
                  <a:pt x="172357" y="0"/>
                </a:moveTo>
                <a:lnTo>
                  <a:pt x="172357" y="8610698"/>
                </a:lnTo>
                <a:lnTo>
                  <a:pt x="0" y="8741560"/>
                </a:lnTo>
                <a:lnTo>
                  <a:pt x="0" y="13086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noProof="0"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599" y="304800"/>
            <a:ext cx="8128343" cy="62484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noProof="0"/>
              <a:t>I</a:t>
            </a:r>
          </a:p>
        </p:txBody>
      </p:sp>
      <p:sp>
        <p:nvSpPr>
          <p:cNvPr id="2" name="Title 1"/>
          <p:cNvSpPr>
            <a:spLocks noGrp="1"/>
          </p:cNvSpPr>
          <p:nvPr>
            <p:ph type="ctrTitle"/>
          </p:nvPr>
        </p:nvSpPr>
        <p:spPr>
          <a:xfrm>
            <a:off x="1378135" y="1219199"/>
            <a:ext cx="7232465" cy="2732439"/>
          </a:xfrm>
        </p:spPr>
        <p:txBody>
          <a:bodyPr anchor="t">
            <a:normAutofit/>
          </a:bodyPr>
          <a:lstStyle>
            <a:lvl1pPr algn="l">
              <a:defRPr lang="en-US" sz="5000" kern="1200" cap="all" spc="100" baseline="0" dirty="0">
                <a:solidFill>
                  <a:srgbClr val="2C2E52"/>
                </a:solidFill>
                <a:latin typeface="+mj-lt"/>
                <a:ea typeface="+mj-ea"/>
                <a:cs typeface="+mj-cs"/>
              </a:defRPr>
            </a:lvl1pPr>
          </a:lstStyle>
          <a:p>
            <a:r>
              <a:rPr lang="en-US" noProof="0"/>
              <a:t>Click to edit Master title style</a:t>
            </a:r>
          </a:p>
        </p:txBody>
      </p:sp>
      <p:sp>
        <p:nvSpPr>
          <p:cNvPr id="3" name="Subtitle 2"/>
          <p:cNvSpPr>
            <a:spLocks noGrp="1"/>
          </p:cNvSpPr>
          <p:nvPr>
            <p:ph type="subTitle" idx="1"/>
          </p:nvPr>
        </p:nvSpPr>
        <p:spPr>
          <a:xfrm>
            <a:off x="1378134" y="4069079"/>
            <a:ext cx="5022666" cy="1463040"/>
          </a:xfrm>
        </p:spPr>
        <p:txBody>
          <a:bodyPr lIns="91440" rIns="91440" anchor="t">
            <a:normAutofit/>
          </a:bodyPr>
          <a:lstStyle>
            <a:lvl1pPr marL="0" indent="0" algn="l">
              <a:lnSpc>
                <a:spcPct val="100000"/>
              </a:lnSpc>
              <a:spcBef>
                <a:spcPts val="0"/>
              </a:spcBef>
              <a:buNone/>
              <a:defRPr lang="en-US" sz="2000" kern="1200" dirty="0">
                <a:solidFill>
                  <a:schemeClr val="tx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noProof="0"/>
              <a:t>Click to edit Master subtitle style</a:t>
            </a:r>
          </a:p>
        </p:txBody>
      </p:sp>
      <p:sp>
        <p:nvSpPr>
          <p:cNvPr id="33" name="Rectangle 32">
            <a:extLst>
              <a:ext uri="{FF2B5EF4-FFF2-40B4-BE49-F238E27FC236}">
                <a16:creationId xmlns:a16="http://schemas.microsoft.com/office/drawing/2014/main" id="{E905A207-2310-4F94-86E5-13B4CCC359EC}"/>
              </a:ext>
              <a:ext uri="{C183D7F6-B498-43B3-948B-1728B52AA6E4}">
                <adec:decorative xmlns:adec="http://schemas.microsoft.com/office/drawing/2017/decorative" val="1"/>
              </a:ext>
            </a:extLst>
          </p:cNvPr>
          <p:cNvSpPr/>
          <p:nvPr userDrawn="1"/>
        </p:nvSpPr>
        <p:spPr>
          <a:xfrm rot="5400000" flipV="1">
            <a:off x="1562101" y="-114299"/>
            <a:ext cx="304797" cy="533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noProof="0" dirty="0"/>
          </a:p>
        </p:txBody>
      </p:sp>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noProof="0" dirty="0"/>
              <a:t>Insert Image</a:t>
            </a:r>
          </a:p>
        </p:txBody>
      </p:sp>
    </p:spTree>
    <p:extLst>
      <p:ext uri="{BB962C8B-B14F-4D97-AF65-F5344CB8AC3E}">
        <p14:creationId xmlns:p14="http://schemas.microsoft.com/office/powerpoint/2010/main" val="13920827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ubtitle Content and Image_Top shape white ba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5334001" y="112976"/>
            <a:ext cx="6858000" cy="6745024"/>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2" name="Text Placeholder 16">
            <a:extLst>
              <a:ext uri="{FF2B5EF4-FFF2-40B4-BE49-F238E27FC236}">
                <a16:creationId xmlns:a16="http://schemas.microsoft.com/office/drawing/2014/main" id="{E59725C5-1168-4A5F-B420-8E0562019687}"/>
              </a:ext>
            </a:extLst>
          </p:cNvPr>
          <p:cNvSpPr>
            <a:spLocks noGrp="1"/>
          </p:cNvSpPr>
          <p:nvPr>
            <p:ph type="body" sz="quarter" idx="19" hasCustomPrompt="1"/>
          </p:nvPr>
        </p:nvSpPr>
        <p:spPr>
          <a:xfrm rot="5400000">
            <a:off x="5238089" y="208890"/>
            <a:ext cx="6745024" cy="6553200"/>
          </a:xfrm>
          <a:gradFill flip="none" rotWithShape="1">
            <a:gsLst>
              <a:gs pos="0">
                <a:schemeClr val="bg1"/>
              </a:gs>
              <a:gs pos="82000">
                <a:schemeClr val="bg1">
                  <a:alpha val="0"/>
                </a:schemeClr>
              </a:gs>
            </a:gsLst>
            <a:lin ang="16200000" scaled="1"/>
            <a:tileRect/>
          </a:gradFill>
          <a:effectLst/>
        </p:spPr>
        <p:txBody>
          <a:bodyPr/>
          <a:lstStyle>
            <a:lvl1pPr marL="0" indent="0">
              <a:buNone/>
              <a:defRPr>
                <a:solidFill>
                  <a:schemeClr val="tx1">
                    <a:alpha val="0"/>
                  </a:schemeClr>
                </a:solidFill>
              </a:defRPr>
            </a:lvl1pPr>
          </a:lstStyle>
          <a:p>
            <a:pPr lvl="0"/>
            <a:r>
              <a:rPr lang="en-US" noProof="0"/>
              <a:t>I</a:t>
            </a:r>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1" y="2667000"/>
            <a:ext cx="5775960"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16" name="Slide Number Placeholder 5">
            <a:extLst>
              <a:ext uri="{FF2B5EF4-FFF2-40B4-BE49-F238E27FC236}">
                <a16:creationId xmlns:a16="http://schemas.microsoft.com/office/drawing/2014/main" id="{7532AFA8-ADE4-4C3E-AF0A-235C724999FF}"/>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74772115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guide id="3" pos="43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ubtitle Content and half horizontal Image_Top shape ba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548641" y="2667001"/>
            <a:ext cx="11094718" cy="1757126"/>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4709677"/>
            <a:ext cx="11094717" cy="1500876"/>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13" name="Slide Number Placeholder 5">
            <a:extLst>
              <a:ext uri="{FF2B5EF4-FFF2-40B4-BE49-F238E27FC236}">
                <a16:creationId xmlns:a16="http://schemas.microsoft.com/office/drawing/2014/main" id="{4232B29A-2701-4A73-83CF-09E0AB1B2DD0}"/>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294641073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ubtitle Content and half Image_Top shape ba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548641" y="2667001"/>
            <a:ext cx="5775959" cy="3543552"/>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6553200" y="2667001"/>
            <a:ext cx="5090157" cy="3543552"/>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13" name="Slide Number Placeholder 5">
            <a:extLst>
              <a:ext uri="{FF2B5EF4-FFF2-40B4-BE49-F238E27FC236}">
                <a16:creationId xmlns:a16="http://schemas.microsoft.com/office/drawing/2014/main" id="{6A52166E-5DA9-4AA1-9355-E8DBFDD90AE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96409594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alf Image Title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3735623"/>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4617492"/>
            <a:ext cx="9890759" cy="1527048"/>
          </a:xfrm>
        </p:spPr>
        <p:txBody>
          <a:bodyPr lIns="91440" rIns="91440">
            <a:normAutofit/>
          </a:bodyPr>
          <a:lstStyle>
            <a:lvl1pPr>
              <a:defRPr sz="1800"/>
            </a:lvl1pPr>
            <a:lvl2pPr>
              <a:defRPr sz="1600"/>
            </a:lvl2pPr>
            <a:lvl3pPr>
              <a:defRPr sz="14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3278423"/>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2" name="Slide Number Placeholder 5">
            <a:extLst>
              <a:ext uri="{FF2B5EF4-FFF2-40B4-BE49-F238E27FC236}">
                <a16:creationId xmlns:a16="http://schemas.microsoft.com/office/drawing/2014/main" id="{E9FF8476-DF8C-4276-8CF6-44BC91B88C2C}"/>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127005339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alf Image Title Two column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3735623"/>
            <a:ext cx="111099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1" y="4617492"/>
            <a:ext cx="5212080" cy="1527048"/>
          </a:xfrm>
        </p:spPr>
        <p:txBody>
          <a:bodyPr lIns="91440" rIns="91440">
            <a:normAutofit/>
          </a:bodyPr>
          <a:lstStyle>
            <a:lvl1pPr>
              <a:defRPr sz="1800"/>
            </a:lvl1pPr>
            <a:lvl2pPr>
              <a:defRPr sz="1600"/>
            </a:lvl2pPr>
            <a:lvl3pPr>
              <a:defRPr sz="14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3278423"/>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2" name="Content Placeholder 6">
            <a:extLst>
              <a:ext uri="{FF2B5EF4-FFF2-40B4-BE49-F238E27FC236}">
                <a16:creationId xmlns:a16="http://schemas.microsoft.com/office/drawing/2014/main" id="{E93A96C6-A4F2-43F1-A47D-0D52EF29954B}"/>
              </a:ext>
            </a:extLst>
          </p:cNvPr>
          <p:cNvSpPr>
            <a:spLocks noGrp="1"/>
          </p:cNvSpPr>
          <p:nvPr>
            <p:ph sz="quarter" idx="19"/>
          </p:nvPr>
        </p:nvSpPr>
        <p:spPr>
          <a:xfrm>
            <a:off x="6446520" y="4617492"/>
            <a:ext cx="5212080" cy="1527048"/>
          </a:xfrm>
        </p:spPr>
        <p:txBody>
          <a:bodyPr lIns="91440" rIns="91440">
            <a:normAutofit/>
          </a:bodyPr>
          <a:lstStyle>
            <a:lvl1pPr>
              <a:defRPr sz="1800"/>
            </a:lvl1pPr>
            <a:lvl2pPr>
              <a:defRPr sz="1600"/>
            </a:lvl2pPr>
            <a:lvl3pPr>
              <a:defRPr sz="14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Slide Number Placeholder 5">
            <a:extLst>
              <a:ext uri="{FF2B5EF4-FFF2-40B4-BE49-F238E27FC236}">
                <a16:creationId xmlns:a16="http://schemas.microsoft.com/office/drawing/2014/main" id="{FC5AD12C-F7F6-431D-ABA4-F7E37CACEAC6}"/>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349003048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Half Image Title Two column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1721698" y="3735622"/>
            <a:ext cx="5013960" cy="2408917"/>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3278423"/>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3" name="Text Placeholder 16">
            <a:extLst>
              <a:ext uri="{FF2B5EF4-FFF2-40B4-BE49-F238E27FC236}">
                <a16:creationId xmlns:a16="http://schemas.microsoft.com/office/drawing/2014/main" id="{38376498-C218-4EDB-8416-A59802EF2018}"/>
              </a:ext>
              <a:ext uri="{C183D7F6-B498-43B3-948B-1728B52AA6E4}">
                <adec:decorative xmlns:adec="http://schemas.microsoft.com/office/drawing/2017/decorative" val="1"/>
              </a:ext>
            </a:extLst>
          </p:cNvPr>
          <p:cNvSpPr>
            <a:spLocks noGrp="1"/>
          </p:cNvSpPr>
          <p:nvPr>
            <p:ph type="body" sz="quarter" idx="20" hasCustomPrompt="1"/>
          </p:nvPr>
        </p:nvSpPr>
        <p:spPr>
          <a:xfrm>
            <a:off x="7239000" y="1981199"/>
            <a:ext cx="4389542" cy="4163339"/>
          </a:xfrm>
          <a:solidFill>
            <a:schemeClr val="bg1"/>
          </a:solidFill>
          <a:ln w="28575">
            <a:solidFill>
              <a:schemeClr val="accent2"/>
            </a:solidFill>
          </a:ln>
          <a:effectLst/>
        </p:spPr>
        <p:txBody>
          <a:bodyPr/>
          <a:lstStyle>
            <a:lvl1pPr marL="0" indent="0">
              <a:buNone/>
              <a:defRPr>
                <a:solidFill>
                  <a:schemeClr val="tx1">
                    <a:alpha val="0"/>
                  </a:schemeClr>
                </a:solidFill>
              </a:defRPr>
            </a:lvl1pPr>
          </a:lstStyle>
          <a:p>
            <a:pPr lvl="0"/>
            <a:r>
              <a:rPr lang="en-US" noProof="0"/>
              <a:t>I</a:t>
            </a:r>
          </a:p>
        </p:txBody>
      </p:sp>
      <p:sp>
        <p:nvSpPr>
          <p:cNvPr id="12" name="Content Placeholder 6">
            <a:extLst>
              <a:ext uri="{FF2B5EF4-FFF2-40B4-BE49-F238E27FC236}">
                <a16:creationId xmlns:a16="http://schemas.microsoft.com/office/drawing/2014/main" id="{E93A96C6-A4F2-43F1-A47D-0D52EF29954B}"/>
              </a:ext>
            </a:extLst>
          </p:cNvPr>
          <p:cNvSpPr>
            <a:spLocks noGrp="1"/>
          </p:cNvSpPr>
          <p:nvPr>
            <p:ph sz="quarter" idx="19" hasCustomPrompt="1"/>
          </p:nvPr>
        </p:nvSpPr>
        <p:spPr>
          <a:xfrm>
            <a:off x="7589520" y="2286000"/>
            <a:ext cx="3688080" cy="3581400"/>
          </a:xfrm>
        </p:spPr>
        <p:txBody>
          <a:bodyPr lIns="91440" rIns="91440">
            <a:normAutofit/>
          </a:bodyPr>
          <a:lstStyle>
            <a:lvl1pPr marL="0" indent="0">
              <a:lnSpc>
                <a:spcPct val="100000"/>
              </a:lnSpc>
              <a:spcBef>
                <a:spcPts val="0"/>
              </a:spcBef>
              <a:spcAft>
                <a:spcPts val="0"/>
              </a:spcAft>
              <a:buNone/>
              <a:defRPr sz="3200">
                <a:solidFill>
                  <a:schemeClr val="accent2"/>
                </a:solidFill>
              </a:defRPr>
            </a:lvl1pPr>
            <a:lvl2pPr>
              <a:defRPr sz="1600"/>
            </a:lvl2pPr>
            <a:lvl3pPr>
              <a:defRPr sz="1400"/>
            </a:lvl3pPr>
            <a:lvl4pPr>
              <a:defRPr sz="1200"/>
            </a:lvl4pPr>
            <a:lvl5pPr>
              <a:defRPr sz="1200"/>
            </a:lvl5pPr>
          </a:lstStyle>
          <a:p>
            <a:pPr lvl="0"/>
            <a:r>
              <a:rPr lang="en-US" noProof="0"/>
              <a:t>Important Content</a:t>
            </a:r>
          </a:p>
        </p:txBody>
      </p:sp>
      <p:sp>
        <p:nvSpPr>
          <p:cNvPr id="8" name="Picture Placeholder 7">
            <a:extLst>
              <a:ext uri="{FF2B5EF4-FFF2-40B4-BE49-F238E27FC236}">
                <a16:creationId xmlns:a16="http://schemas.microsoft.com/office/drawing/2014/main" id="{1EC81B64-070E-43F3-BCB5-833AB965D638}"/>
              </a:ext>
              <a:ext uri="{C183D7F6-B498-43B3-948B-1728B52AA6E4}">
                <adec:decorative xmlns:adec="http://schemas.microsoft.com/office/drawing/2017/decorative" val="1"/>
              </a:ext>
            </a:extLst>
          </p:cNvPr>
          <p:cNvSpPr>
            <a:spLocks noGrp="1"/>
          </p:cNvSpPr>
          <p:nvPr>
            <p:ph type="pic" sz="quarter" idx="21" hasCustomPrompt="1"/>
          </p:nvPr>
        </p:nvSpPr>
        <p:spPr>
          <a:xfrm>
            <a:off x="548944" y="3717925"/>
            <a:ext cx="914400" cy="930275"/>
          </a:xfrm>
        </p:spPr>
        <p:txBody>
          <a:bodyPr anchor="ctr"/>
          <a:lstStyle>
            <a:lvl1pPr marL="0" indent="0" algn="ctr">
              <a:buNone/>
              <a:defRPr/>
            </a:lvl1pPr>
          </a:lstStyle>
          <a:p>
            <a:r>
              <a:rPr lang="en-US" noProof="0" dirty="0"/>
              <a:t>Icon</a:t>
            </a:r>
          </a:p>
        </p:txBody>
      </p:sp>
      <p:sp>
        <p:nvSpPr>
          <p:cNvPr id="15" name="Slide Number Placeholder 5">
            <a:extLst>
              <a:ext uri="{FF2B5EF4-FFF2-40B4-BE49-F238E27FC236}">
                <a16:creationId xmlns:a16="http://schemas.microsoft.com/office/drawing/2014/main" id="{8D5893EC-1256-429B-9581-379342C2368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166643193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alf Image Multiple images Title Two column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7315200" y="4176259"/>
            <a:ext cx="4343400" cy="1968280"/>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3278423"/>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4" name="Picture Placeholder 8">
            <a:extLst>
              <a:ext uri="{FF2B5EF4-FFF2-40B4-BE49-F238E27FC236}">
                <a16:creationId xmlns:a16="http://schemas.microsoft.com/office/drawing/2014/main" id="{96DE17A8-F4B7-4571-A6E8-FD28BA425B19}"/>
              </a:ext>
              <a:ext uri="{C183D7F6-B498-43B3-948B-1728B52AA6E4}">
                <adec:decorative xmlns:adec="http://schemas.microsoft.com/office/drawing/2017/decorative" val="1"/>
              </a:ext>
            </a:extLst>
          </p:cNvPr>
          <p:cNvSpPr>
            <a:spLocks noGrp="1"/>
          </p:cNvSpPr>
          <p:nvPr>
            <p:ph type="pic" sz="quarter" idx="19" hasCustomPrompt="1"/>
          </p:nvPr>
        </p:nvSpPr>
        <p:spPr>
          <a:xfrm>
            <a:off x="542834" y="1066801"/>
            <a:ext cx="3505199" cy="507773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5" name="Picture Placeholder 8">
            <a:extLst>
              <a:ext uri="{FF2B5EF4-FFF2-40B4-BE49-F238E27FC236}">
                <a16:creationId xmlns:a16="http://schemas.microsoft.com/office/drawing/2014/main" id="{9D9A0502-98A2-467D-BE1C-CE8391C73BF4}"/>
              </a:ext>
              <a:ext uri="{C183D7F6-B498-43B3-948B-1728B52AA6E4}">
                <adec:decorative xmlns:adec="http://schemas.microsoft.com/office/drawing/2017/decorative" val="1"/>
              </a:ext>
            </a:extLst>
          </p:cNvPr>
          <p:cNvSpPr>
            <a:spLocks noGrp="1"/>
          </p:cNvSpPr>
          <p:nvPr>
            <p:ph type="pic" sz="quarter" idx="20" hasCustomPrompt="1"/>
          </p:nvPr>
        </p:nvSpPr>
        <p:spPr>
          <a:xfrm>
            <a:off x="4191000" y="4343400"/>
            <a:ext cx="2743200" cy="180113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6" name="Picture Placeholder 8">
            <a:extLst>
              <a:ext uri="{FF2B5EF4-FFF2-40B4-BE49-F238E27FC236}">
                <a16:creationId xmlns:a16="http://schemas.microsoft.com/office/drawing/2014/main" id="{8298DB4E-3B92-4CA4-852A-9F647E7219A4}"/>
              </a:ext>
              <a:ext uri="{C183D7F6-B498-43B3-948B-1728B52AA6E4}">
                <adec:decorative xmlns:adec="http://schemas.microsoft.com/office/drawing/2017/decorative" val="1"/>
              </a:ext>
            </a:extLst>
          </p:cNvPr>
          <p:cNvSpPr>
            <a:spLocks noGrp="1"/>
          </p:cNvSpPr>
          <p:nvPr>
            <p:ph type="pic" sz="quarter" idx="21" hasCustomPrompt="1"/>
          </p:nvPr>
        </p:nvSpPr>
        <p:spPr>
          <a:xfrm>
            <a:off x="4191000" y="1066801"/>
            <a:ext cx="2743200" cy="3126023"/>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3" name="Slide Number Placeholder 5">
            <a:extLst>
              <a:ext uri="{FF2B5EF4-FFF2-40B4-BE49-F238E27FC236}">
                <a16:creationId xmlns:a16="http://schemas.microsoft.com/office/drawing/2014/main" id="{2E528B4D-15E8-4161-96F7-75D0217AD20C}"/>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226942956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Image with Top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6745024"/>
          </a:xfrm>
          <a:prstGeom prst="rect">
            <a:avLst/>
          </a:prstGeom>
        </p:spPr>
        <p:txBody>
          <a:bodyPr anchor="ctr"/>
          <a:lstStyle>
            <a:lvl1pPr marL="0" indent="0" algn="ctr">
              <a:buNone/>
              <a:defRPr>
                <a:solidFill>
                  <a:schemeClr val="bg1">
                    <a:lumMod val="50000"/>
                  </a:schemeClr>
                </a:solidFill>
              </a:defRPr>
            </a:lvl1pPr>
          </a:lstStyle>
          <a:p>
            <a:r>
              <a:rPr lang="en-US" noProof="0" dirty="0"/>
              <a:t>Insert Image</a:t>
            </a:r>
          </a:p>
        </p:txBody>
      </p:sp>
      <p:sp>
        <p:nvSpPr>
          <p:cNvPr id="10" name="Slide Number Placeholder 5">
            <a:extLst>
              <a:ext uri="{FF2B5EF4-FFF2-40B4-BE49-F238E27FC236}">
                <a16:creationId xmlns:a16="http://schemas.microsoft.com/office/drawing/2014/main" id="{7C67066A-9B9E-468B-97C6-94BF615FA94E}"/>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2" name="Title 1">
            <a:extLst>
              <a:ext uri="{FF2B5EF4-FFF2-40B4-BE49-F238E27FC236}">
                <a16:creationId xmlns:a16="http://schemas.microsoft.com/office/drawing/2014/main" id="{A82AF7E6-6C19-4A41-BFA5-44C4F2A371E9}"/>
              </a:ext>
            </a:extLst>
          </p:cNvPr>
          <p:cNvSpPr>
            <a:spLocks noGrp="1"/>
          </p:cNvSpPr>
          <p:nvPr>
            <p:ph type="title"/>
          </p:nvPr>
        </p:nvSpPr>
        <p:spPr>
          <a:xfrm>
            <a:off x="548640" y="548640"/>
            <a:ext cx="11106150" cy="518160"/>
          </a:xfrm>
        </p:spPr>
        <p:txBody>
          <a:bodyPr/>
          <a:lstStyle/>
          <a:p>
            <a:r>
              <a:rPr lang="en-US"/>
              <a:t>Click to edit Master title style</a:t>
            </a:r>
          </a:p>
        </p:txBody>
      </p:sp>
    </p:spTree>
    <p:extLst>
      <p:ext uri="{BB962C8B-B14F-4D97-AF65-F5344CB8AC3E}">
        <p14:creationId xmlns:p14="http://schemas.microsoft.com/office/powerpoint/2010/main" val="31112475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dirty="0"/>
              <a:t>Insert Image</a:t>
            </a:r>
            <a:endParaRPr lang="en-GB" dirty="0"/>
          </a:p>
        </p:txBody>
      </p:sp>
      <p:sp>
        <p:nvSpPr>
          <p:cNvPr id="7" name="Slide Number Placeholder 5">
            <a:extLst>
              <a:ext uri="{FF2B5EF4-FFF2-40B4-BE49-F238E27FC236}">
                <a16:creationId xmlns:a16="http://schemas.microsoft.com/office/drawing/2014/main" id="{9FC59837-0A86-4467-BB38-E2AC882F314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sp>
        <p:nvSpPr>
          <p:cNvPr id="2" name="Title 1">
            <a:extLst>
              <a:ext uri="{FF2B5EF4-FFF2-40B4-BE49-F238E27FC236}">
                <a16:creationId xmlns:a16="http://schemas.microsoft.com/office/drawing/2014/main" id="{78857779-E765-4EC2-825C-B8E41285A0C7}"/>
              </a:ext>
            </a:extLst>
          </p:cNvPr>
          <p:cNvSpPr>
            <a:spLocks noGrp="1"/>
          </p:cNvSpPr>
          <p:nvPr>
            <p:ph type="title"/>
          </p:nvPr>
        </p:nvSpPr>
        <p:spPr>
          <a:xfrm>
            <a:off x="548640" y="548640"/>
            <a:ext cx="11106150" cy="518160"/>
          </a:xfrm>
        </p:spPr>
        <p:txBody>
          <a:bodyPr/>
          <a:lstStyle/>
          <a:p>
            <a:r>
              <a:rPr lang="en-US"/>
              <a:t>Click to edit Master title style</a:t>
            </a:r>
          </a:p>
        </p:txBody>
      </p:sp>
    </p:spTree>
    <p:extLst>
      <p:ext uri="{BB962C8B-B14F-4D97-AF65-F5344CB8AC3E}">
        <p14:creationId xmlns:p14="http://schemas.microsoft.com/office/powerpoint/2010/main" val="100460700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Full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dirty="0"/>
              <a:t>Insert Image</a:t>
            </a:r>
            <a:endParaRPr lang="en-GB" dirty="0"/>
          </a:p>
        </p:txBody>
      </p:sp>
      <p:sp>
        <p:nvSpPr>
          <p:cNvPr id="6" name="Text Placeholder 16">
            <a:extLst>
              <a:ext uri="{FF2B5EF4-FFF2-40B4-BE49-F238E27FC236}">
                <a16:creationId xmlns:a16="http://schemas.microsoft.com/office/drawing/2014/main" id="{16932398-C947-4474-88D6-4117EC391CEF}"/>
              </a:ext>
              <a:ext uri="{C183D7F6-B498-43B3-948B-1728B52AA6E4}">
                <adec:decorative xmlns:adec="http://schemas.microsoft.com/office/drawing/2017/decorative" val="1"/>
              </a:ext>
            </a:extLst>
          </p:cNvPr>
          <p:cNvSpPr>
            <a:spLocks noGrp="1"/>
          </p:cNvSpPr>
          <p:nvPr>
            <p:ph type="body" sz="quarter" idx="20" hasCustomPrompt="1"/>
          </p:nvPr>
        </p:nvSpPr>
        <p:spPr>
          <a:xfrm>
            <a:off x="7261801" y="1189969"/>
            <a:ext cx="4389542" cy="4677431"/>
          </a:xfrm>
          <a:solidFill>
            <a:schemeClr val="bg1">
              <a:alpha val="88000"/>
            </a:schemeClr>
          </a:solidFill>
          <a:ln w="28575">
            <a:solidFill>
              <a:schemeClr val="accent2"/>
            </a:solidFill>
          </a:ln>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Content Placeholder 6">
            <a:extLst>
              <a:ext uri="{FF2B5EF4-FFF2-40B4-BE49-F238E27FC236}">
                <a16:creationId xmlns:a16="http://schemas.microsoft.com/office/drawing/2014/main" id="{88FDA84E-9F5D-4D50-8133-68FB098D7135}"/>
              </a:ext>
            </a:extLst>
          </p:cNvPr>
          <p:cNvSpPr>
            <a:spLocks noGrp="1"/>
          </p:cNvSpPr>
          <p:nvPr>
            <p:ph sz="quarter" idx="19" hasCustomPrompt="1"/>
          </p:nvPr>
        </p:nvSpPr>
        <p:spPr>
          <a:xfrm>
            <a:off x="7612321" y="1494770"/>
            <a:ext cx="3688080" cy="3915430"/>
          </a:xfrm>
        </p:spPr>
        <p:txBody>
          <a:bodyPr lIns="91440" rIns="91440">
            <a:normAutofit/>
          </a:bodyPr>
          <a:lstStyle>
            <a:lvl1pPr marL="0" indent="0">
              <a:lnSpc>
                <a:spcPct val="100000"/>
              </a:lnSpc>
              <a:spcBef>
                <a:spcPts val="0"/>
              </a:spcBef>
              <a:spcAft>
                <a:spcPts val="0"/>
              </a:spcAft>
              <a:buNone/>
              <a:defRPr sz="3200"/>
            </a:lvl1pPr>
            <a:lvl2pPr>
              <a:defRPr sz="1600"/>
            </a:lvl2pPr>
            <a:lvl3pPr>
              <a:defRPr sz="1400"/>
            </a:lvl3pPr>
            <a:lvl4pPr>
              <a:defRPr sz="1200"/>
            </a:lvl4pPr>
            <a:lvl5pPr>
              <a:defRPr sz="1200"/>
            </a:lvl5pPr>
          </a:lstStyle>
          <a:p>
            <a:pPr lvl="0"/>
            <a:r>
              <a:rPr lang="en-US" dirty="0"/>
              <a:t>Important Content</a:t>
            </a:r>
            <a:endParaRPr lang="en-GB" dirty="0"/>
          </a:p>
        </p:txBody>
      </p:sp>
      <p:sp>
        <p:nvSpPr>
          <p:cNvPr id="10" name="Slide Number Placeholder 5">
            <a:extLst>
              <a:ext uri="{FF2B5EF4-FFF2-40B4-BE49-F238E27FC236}">
                <a16:creationId xmlns:a16="http://schemas.microsoft.com/office/drawing/2014/main" id="{5AE16EF6-8987-4193-B346-1BEA14401CC6}"/>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sp>
        <p:nvSpPr>
          <p:cNvPr id="2" name="Title 1">
            <a:extLst>
              <a:ext uri="{FF2B5EF4-FFF2-40B4-BE49-F238E27FC236}">
                <a16:creationId xmlns:a16="http://schemas.microsoft.com/office/drawing/2014/main" id="{5E2D4840-4EB5-4438-9A16-D0006A68A19E}"/>
              </a:ext>
            </a:extLst>
          </p:cNvPr>
          <p:cNvSpPr>
            <a:spLocks noGrp="1"/>
          </p:cNvSpPr>
          <p:nvPr>
            <p:ph type="title"/>
          </p:nvPr>
        </p:nvSpPr>
        <p:spPr>
          <a:xfrm>
            <a:off x="548640" y="548640"/>
            <a:ext cx="11106150" cy="641329"/>
          </a:xfrm>
        </p:spPr>
        <p:txBody>
          <a:bodyPr/>
          <a:lstStyle/>
          <a:p>
            <a:r>
              <a:rPr lang="en-US"/>
              <a:t>Click to edit Master title style</a:t>
            </a:r>
          </a:p>
        </p:txBody>
      </p:sp>
    </p:spTree>
    <p:extLst>
      <p:ext uri="{BB962C8B-B14F-4D97-AF65-F5344CB8AC3E}">
        <p14:creationId xmlns:p14="http://schemas.microsoft.com/office/powerpoint/2010/main" val="169147065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11" name="Text Placeholder 16">
            <a:extLst>
              <a:ext uri="{FF2B5EF4-FFF2-40B4-BE49-F238E27FC236}">
                <a16:creationId xmlns:a16="http://schemas.microsoft.com/office/drawing/2014/main" id="{50D09E5B-B146-4D08-82EC-846DD89B0B87}"/>
              </a:ext>
              <a:ext uri="{C183D7F6-B498-43B3-948B-1728B52AA6E4}">
                <adec:decorative xmlns:adec="http://schemas.microsoft.com/office/drawing/2017/decorative" val="1"/>
              </a:ext>
            </a:extLst>
          </p:cNvPr>
          <p:cNvSpPr>
            <a:spLocks noGrp="1"/>
          </p:cNvSpPr>
          <p:nvPr>
            <p:ph type="body" sz="quarter" idx="16" hasCustomPrompt="1"/>
          </p:nvPr>
        </p:nvSpPr>
        <p:spPr>
          <a:xfrm>
            <a:off x="660462" y="0"/>
            <a:ext cx="9931338" cy="6823040"/>
          </a:xfrm>
          <a:solidFill>
            <a:schemeClr val="bg1"/>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2" name="Text Placeholder 16">
            <a:extLst>
              <a:ext uri="{FF2B5EF4-FFF2-40B4-BE49-F238E27FC236}">
                <a16:creationId xmlns:a16="http://schemas.microsoft.com/office/drawing/2014/main" id="{88940597-2E9A-4141-B2D0-C488487F11D7}"/>
              </a:ext>
              <a:ext uri="{C183D7F6-B498-43B3-948B-1728B52AA6E4}">
                <adec:decorative xmlns:adec="http://schemas.microsoft.com/office/drawing/2017/decorative" val="1"/>
              </a:ext>
            </a:extLst>
          </p:cNvPr>
          <p:cNvSpPr>
            <a:spLocks noGrp="1"/>
          </p:cNvSpPr>
          <p:nvPr>
            <p:ph type="body" sz="quarter" idx="17" hasCustomPrompt="1"/>
          </p:nvPr>
        </p:nvSpPr>
        <p:spPr>
          <a:xfrm>
            <a:off x="533400" y="0"/>
            <a:ext cx="50863" cy="6858000"/>
          </a:xfrm>
          <a:solidFill>
            <a:schemeClr val="accent2"/>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0" name="Text Placeholder 16">
            <a:extLst>
              <a:ext uri="{FF2B5EF4-FFF2-40B4-BE49-F238E27FC236}">
                <a16:creationId xmlns:a16="http://schemas.microsoft.com/office/drawing/2014/main" id="{0CC06030-90E1-4B3F-AFDF-369354FBFE62}"/>
              </a:ext>
              <a:ext uri="{C183D7F6-B498-43B3-948B-1728B52AA6E4}">
                <adec:decorative xmlns:adec="http://schemas.microsoft.com/office/drawing/2017/decorative" val="1"/>
              </a:ext>
            </a:extLst>
          </p:cNvPr>
          <p:cNvSpPr>
            <a:spLocks noGrp="1"/>
          </p:cNvSpPr>
          <p:nvPr>
            <p:ph type="body" sz="quarter" idx="15" hasCustomPrompt="1"/>
          </p:nvPr>
        </p:nvSpPr>
        <p:spPr>
          <a:xfrm>
            <a:off x="990600" y="609600"/>
            <a:ext cx="7429500" cy="56388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1295400" y="1905000"/>
            <a:ext cx="5864382" cy="2275238"/>
          </a:xfrm>
        </p:spPr>
        <p:txBody>
          <a:bodyPr anchor="t">
            <a:normAutofit/>
          </a:bodyPr>
          <a:lstStyle>
            <a:lvl1pPr algn="l">
              <a:defRPr lang="en-US" sz="5000" kern="1200" cap="all" spc="100" baseline="0" dirty="0">
                <a:solidFill>
                  <a:srgbClr val="2C2E52"/>
                </a:solidFill>
                <a:latin typeface="+mj-lt"/>
                <a:ea typeface="+mj-ea"/>
                <a:cs typeface="+mj-cs"/>
              </a:defRPr>
            </a:lvl1pPr>
          </a:lstStyle>
          <a:p>
            <a:r>
              <a:rPr lang="en-US"/>
              <a:t>Click to edit Master title style</a:t>
            </a:r>
            <a:endParaRPr lang="en-US" dirty="0"/>
          </a:p>
        </p:txBody>
      </p:sp>
      <p:sp>
        <p:nvSpPr>
          <p:cNvPr id="3" name="Subtitle 2"/>
          <p:cNvSpPr>
            <a:spLocks noGrp="1"/>
          </p:cNvSpPr>
          <p:nvPr>
            <p:ph type="subTitle" idx="1"/>
          </p:nvPr>
        </p:nvSpPr>
        <p:spPr>
          <a:xfrm>
            <a:off x="1295400" y="4297679"/>
            <a:ext cx="4072586" cy="1463040"/>
          </a:xfrm>
        </p:spPr>
        <p:txBody>
          <a:bodyPr lIns="91440" rIns="91440" anchor="t">
            <a:normAutofit/>
          </a:bodyPr>
          <a:lstStyle>
            <a:lvl1pPr marL="0" indent="0" algn="l">
              <a:lnSpc>
                <a:spcPct val="100000"/>
              </a:lnSpc>
              <a:spcBef>
                <a:spcPts val="0"/>
              </a:spcBef>
              <a:buNone/>
              <a:defRPr lang="en-US" sz="2000" kern="1200" dirty="0">
                <a:solidFill>
                  <a:schemeClr val="tx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13" name="Text Placeholder 16">
            <a:extLst>
              <a:ext uri="{FF2B5EF4-FFF2-40B4-BE49-F238E27FC236}">
                <a16:creationId xmlns:a16="http://schemas.microsoft.com/office/drawing/2014/main" id="{EA44EEDB-C599-41AA-9D84-D53811C28804}"/>
              </a:ext>
              <a:ext uri="{C183D7F6-B498-43B3-948B-1728B52AA6E4}">
                <adec:decorative xmlns:adec="http://schemas.microsoft.com/office/drawing/2017/decorative" val="1"/>
              </a:ext>
            </a:extLst>
          </p:cNvPr>
          <p:cNvSpPr>
            <a:spLocks noGrp="1"/>
          </p:cNvSpPr>
          <p:nvPr>
            <p:ph type="body" sz="quarter" idx="18" hasCustomPrompt="1"/>
          </p:nvPr>
        </p:nvSpPr>
        <p:spPr>
          <a:xfrm>
            <a:off x="450896" y="0"/>
            <a:ext cx="63502" cy="6858000"/>
          </a:xfrm>
          <a:solidFill>
            <a:schemeClr val="accent2"/>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4" name="Text Placeholder 16">
            <a:extLst>
              <a:ext uri="{FF2B5EF4-FFF2-40B4-BE49-F238E27FC236}">
                <a16:creationId xmlns:a16="http://schemas.microsoft.com/office/drawing/2014/main" id="{FE574478-76DE-4613-8FBD-36B353081849}"/>
              </a:ext>
              <a:ext uri="{C183D7F6-B498-43B3-948B-1728B52AA6E4}">
                <adec:decorative xmlns:adec="http://schemas.microsoft.com/office/drawing/2017/decorative" val="1"/>
              </a:ext>
            </a:extLst>
          </p:cNvPr>
          <p:cNvSpPr>
            <a:spLocks noGrp="1"/>
          </p:cNvSpPr>
          <p:nvPr>
            <p:ph type="body" sz="quarter" idx="19" hasCustomPrompt="1"/>
          </p:nvPr>
        </p:nvSpPr>
        <p:spPr>
          <a:xfrm>
            <a:off x="368391" y="0"/>
            <a:ext cx="63502" cy="6858000"/>
          </a:xfrm>
          <a:solidFill>
            <a:schemeClr val="accent2"/>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dirty="0"/>
              <a:t>Insert Image</a:t>
            </a:r>
            <a:endParaRPr lang="en-GB" dirty="0"/>
          </a:p>
        </p:txBody>
      </p:sp>
    </p:spTree>
    <p:extLst>
      <p:ext uri="{BB962C8B-B14F-4D97-AF65-F5344CB8AC3E}">
        <p14:creationId xmlns:p14="http://schemas.microsoft.com/office/powerpoint/2010/main" val="36956533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Full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noProof="0" dirty="0"/>
              <a:t>Insert Image</a:t>
            </a:r>
          </a:p>
        </p:txBody>
      </p:sp>
      <p:sp>
        <p:nvSpPr>
          <p:cNvPr id="6" name="Text Placeholder 16">
            <a:extLst>
              <a:ext uri="{FF2B5EF4-FFF2-40B4-BE49-F238E27FC236}">
                <a16:creationId xmlns:a16="http://schemas.microsoft.com/office/drawing/2014/main" id="{16932398-C947-4474-88D6-4117EC391CEF}"/>
              </a:ext>
              <a:ext uri="{C183D7F6-B498-43B3-948B-1728B52AA6E4}">
                <adec:decorative xmlns:adec="http://schemas.microsoft.com/office/drawing/2017/decorative" val="1"/>
              </a:ext>
            </a:extLst>
          </p:cNvPr>
          <p:cNvSpPr>
            <a:spLocks noGrp="1"/>
          </p:cNvSpPr>
          <p:nvPr>
            <p:ph type="body" sz="quarter" idx="20" hasCustomPrompt="1"/>
          </p:nvPr>
        </p:nvSpPr>
        <p:spPr>
          <a:xfrm>
            <a:off x="552269" y="1189969"/>
            <a:ext cx="4389542" cy="4677431"/>
          </a:xfrm>
          <a:solidFill>
            <a:schemeClr val="accent2">
              <a:alpha val="88000"/>
            </a:schemeClr>
          </a:solidFill>
          <a:ln w="28575">
            <a:solidFill>
              <a:schemeClr val="accent2"/>
            </a:solidFill>
          </a:ln>
          <a:effectLst/>
        </p:spPr>
        <p:txBody>
          <a:bodyPr/>
          <a:lstStyle>
            <a:lvl1pPr marL="0" indent="0">
              <a:buNone/>
              <a:defRPr>
                <a:solidFill>
                  <a:schemeClr val="tx1">
                    <a:alpha val="0"/>
                  </a:schemeClr>
                </a:solidFill>
              </a:defRPr>
            </a:lvl1pPr>
          </a:lstStyle>
          <a:p>
            <a:pPr lvl="0"/>
            <a:r>
              <a:rPr lang="en-US" noProof="0"/>
              <a:t>I</a:t>
            </a:r>
          </a:p>
        </p:txBody>
      </p:sp>
      <p:sp>
        <p:nvSpPr>
          <p:cNvPr id="7" name="Content Placeholder 6">
            <a:extLst>
              <a:ext uri="{FF2B5EF4-FFF2-40B4-BE49-F238E27FC236}">
                <a16:creationId xmlns:a16="http://schemas.microsoft.com/office/drawing/2014/main" id="{88FDA84E-9F5D-4D50-8133-68FB098D7135}"/>
              </a:ext>
            </a:extLst>
          </p:cNvPr>
          <p:cNvSpPr>
            <a:spLocks noGrp="1"/>
          </p:cNvSpPr>
          <p:nvPr>
            <p:ph sz="quarter" idx="19" hasCustomPrompt="1"/>
          </p:nvPr>
        </p:nvSpPr>
        <p:spPr>
          <a:xfrm>
            <a:off x="902789" y="1494770"/>
            <a:ext cx="3688080" cy="3915430"/>
          </a:xfrm>
        </p:spPr>
        <p:txBody>
          <a:bodyPr lIns="91440" rIns="91440">
            <a:normAutofit/>
          </a:bodyPr>
          <a:lstStyle>
            <a:lvl1pPr marL="0" indent="0">
              <a:lnSpc>
                <a:spcPct val="100000"/>
              </a:lnSpc>
              <a:spcBef>
                <a:spcPts val="0"/>
              </a:spcBef>
              <a:spcAft>
                <a:spcPts val="0"/>
              </a:spcAft>
              <a:buNone/>
              <a:defRPr sz="3200">
                <a:solidFill>
                  <a:schemeClr val="bg1"/>
                </a:solidFill>
              </a:defRPr>
            </a:lvl1pPr>
            <a:lvl2pPr>
              <a:defRPr sz="1600"/>
            </a:lvl2pPr>
            <a:lvl3pPr>
              <a:defRPr sz="1400"/>
            </a:lvl3pPr>
            <a:lvl4pPr>
              <a:defRPr sz="1200"/>
            </a:lvl4pPr>
            <a:lvl5pPr>
              <a:defRPr sz="1200"/>
            </a:lvl5pPr>
          </a:lstStyle>
          <a:p>
            <a:pPr lvl="0"/>
            <a:r>
              <a:rPr lang="en-US" noProof="0"/>
              <a:t>Important Content</a:t>
            </a:r>
          </a:p>
        </p:txBody>
      </p:sp>
      <p:sp>
        <p:nvSpPr>
          <p:cNvPr id="10" name="Slide Number Placeholder 5">
            <a:extLst>
              <a:ext uri="{FF2B5EF4-FFF2-40B4-BE49-F238E27FC236}">
                <a16:creationId xmlns:a16="http://schemas.microsoft.com/office/drawing/2014/main" id="{1AC89BA5-7D71-4838-92DC-A9DD44EC0557}"/>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2" name="Title 1">
            <a:extLst>
              <a:ext uri="{FF2B5EF4-FFF2-40B4-BE49-F238E27FC236}">
                <a16:creationId xmlns:a16="http://schemas.microsoft.com/office/drawing/2014/main" id="{75614DBA-0879-4C83-B4B4-EECB085A204E}"/>
              </a:ext>
            </a:extLst>
          </p:cNvPr>
          <p:cNvSpPr>
            <a:spLocks noGrp="1"/>
          </p:cNvSpPr>
          <p:nvPr>
            <p:ph type="title"/>
          </p:nvPr>
        </p:nvSpPr>
        <p:spPr>
          <a:xfrm>
            <a:off x="548640" y="548640"/>
            <a:ext cx="11106150" cy="441960"/>
          </a:xfrm>
        </p:spPr>
        <p:txBody>
          <a:bodyPr/>
          <a:lstStyle/>
          <a:p>
            <a:r>
              <a:rPr lang="en-US"/>
              <a:t>Click to edit Master title style</a:t>
            </a:r>
          </a:p>
        </p:txBody>
      </p:sp>
    </p:spTree>
    <p:extLst>
      <p:ext uri="{BB962C8B-B14F-4D97-AF65-F5344CB8AC3E}">
        <p14:creationId xmlns:p14="http://schemas.microsoft.com/office/powerpoint/2010/main" val="121976815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ubtitle Content and half Image_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4021648"/>
            <a:ext cx="5090157" cy="1884265"/>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3429000"/>
            <a:ext cx="5090157" cy="424732"/>
          </a:xfrm>
          <a:noFill/>
        </p:spPr>
        <p:txBody>
          <a:bodyPr wrap="square" lIns="91440" rIns="91440">
            <a:spAutoFit/>
          </a:bodyPr>
          <a:lstStyle>
            <a:lvl1pPr marL="0" indent="0">
              <a:buNone/>
              <a:defRPr sz="2400" b="1">
                <a:solidFill>
                  <a:schemeClr val="tx2"/>
                </a:solidFill>
              </a:defRPr>
            </a:lvl1pPr>
          </a:lstStyle>
          <a:p>
            <a:pPr lvl="0"/>
            <a:r>
              <a:rPr lang="en-US" noProof="0"/>
              <a:t>ADD ADDITIONAL TEXT </a:t>
            </a:r>
          </a:p>
        </p:txBody>
      </p:sp>
      <p:sp>
        <p:nvSpPr>
          <p:cNvPr id="12" name="Content Placeholder 6">
            <a:extLst>
              <a:ext uri="{FF2B5EF4-FFF2-40B4-BE49-F238E27FC236}">
                <a16:creationId xmlns:a16="http://schemas.microsoft.com/office/drawing/2014/main" id="{2E79C3B8-3CB6-4D76-8182-4489C35C869A}"/>
              </a:ext>
            </a:extLst>
          </p:cNvPr>
          <p:cNvSpPr>
            <a:spLocks noGrp="1"/>
          </p:cNvSpPr>
          <p:nvPr>
            <p:ph sz="quarter" idx="19"/>
          </p:nvPr>
        </p:nvSpPr>
        <p:spPr>
          <a:xfrm>
            <a:off x="6527803" y="4021648"/>
            <a:ext cx="5090157" cy="1884265"/>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7">
            <a:extLst>
              <a:ext uri="{FF2B5EF4-FFF2-40B4-BE49-F238E27FC236}">
                <a16:creationId xmlns:a16="http://schemas.microsoft.com/office/drawing/2014/main" id="{0CBC5711-960A-4093-BF8D-E1FB5C4179A9}"/>
              </a:ext>
            </a:extLst>
          </p:cNvPr>
          <p:cNvSpPr>
            <a:spLocks noGrp="1"/>
          </p:cNvSpPr>
          <p:nvPr>
            <p:ph type="body" sz="quarter" idx="20" hasCustomPrompt="1"/>
          </p:nvPr>
        </p:nvSpPr>
        <p:spPr>
          <a:xfrm>
            <a:off x="6527803" y="3429000"/>
            <a:ext cx="5090157" cy="424732"/>
          </a:xfrm>
          <a:noFill/>
        </p:spPr>
        <p:txBody>
          <a:bodyPr wrap="square" lIns="91440" rIns="91440">
            <a:spAutoFit/>
          </a:bodyPr>
          <a:lstStyle>
            <a:lvl1pPr marL="0" indent="0">
              <a:buNone/>
              <a:defRPr sz="2400" b="1">
                <a:solidFill>
                  <a:schemeClr val="accent2"/>
                </a:solidFill>
              </a:defRPr>
            </a:lvl1pPr>
          </a:lstStyle>
          <a:p>
            <a:pPr lvl="0"/>
            <a:r>
              <a:rPr lang="en-US" noProof="0"/>
              <a:t>ADD ADDITIONAL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48944" y="2423061"/>
            <a:ext cx="711197" cy="723544"/>
          </a:xfrm>
        </p:spPr>
        <p:txBody>
          <a:bodyPr anchor="ctr"/>
          <a:lstStyle>
            <a:lvl1pPr marL="0" indent="0" algn="ctr">
              <a:buNone/>
              <a:defRPr/>
            </a:lvl1pPr>
          </a:lstStyle>
          <a:p>
            <a:r>
              <a:rPr lang="en-US" noProof="0" dirty="0"/>
              <a:t>Icon</a:t>
            </a:r>
          </a:p>
        </p:txBody>
      </p:sp>
      <p:sp>
        <p:nvSpPr>
          <p:cNvPr id="15" name="Picture Placeholder 7">
            <a:extLst>
              <a:ext uri="{FF2B5EF4-FFF2-40B4-BE49-F238E27FC236}">
                <a16:creationId xmlns:a16="http://schemas.microsoft.com/office/drawing/2014/main" id="{6C4C965C-0B8E-48F5-AAAC-C3237DCB2911}"/>
              </a:ext>
              <a:ext uri="{C183D7F6-B498-43B3-948B-1728B52AA6E4}">
                <adec:decorative xmlns:adec="http://schemas.microsoft.com/office/drawing/2017/decorative" val="1"/>
              </a:ext>
            </a:extLst>
          </p:cNvPr>
          <p:cNvSpPr>
            <a:spLocks noGrp="1"/>
          </p:cNvSpPr>
          <p:nvPr>
            <p:ph type="pic" sz="quarter" idx="22" hasCustomPrompt="1"/>
          </p:nvPr>
        </p:nvSpPr>
        <p:spPr>
          <a:xfrm>
            <a:off x="6527803" y="2423061"/>
            <a:ext cx="711197" cy="723544"/>
          </a:xfrm>
        </p:spPr>
        <p:txBody>
          <a:bodyPr anchor="ctr"/>
          <a:lstStyle>
            <a:lvl1pPr marL="0" indent="0" algn="ctr">
              <a:buNone/>
              <a:defRPr/>
            </a:lvl1pPr>
          </a:lstStyle>
          <a:p>
            <a:r>
              <a:rPr lang="en-US" noProof="0" dirty="0"/>
              <a:t>Icon</a:t>
            </a:r>
          </a:p>
        </p:txBody>
      </p:sp>
      <p:sp>
        <p:nvSpPr>
          <p:cNvPr id="17" name="Slide Number Placeholder 5">
            <a:extLst>
              <a:ext uri="{FF2B5EF4-FFF2-40B4-BE49-F238E27FC236}">
                <a16:creationId xmlns:a16="http://schemas.microsoft.com/office/drawing/2014/main" id="{C94646A1-59D8-49D7-B0E1-B7771AB22D4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398066805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ubtitle Content and half Image_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4021648"/>
            <a:ext cx="3474720" cy="1884265"/>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3429000"/>
            <a:ext cx="3474720" cy="424732"/>
          </a:xfrm>
          <a:noFill/>
        </p:spPr>
        <p:txBody>
          <a:bodyPr wrap="square" lIns="91440" rIns="91440">
            <a:noAutofit/>
          </a:bodyPr>
          <a:lstStyle>
            <a:lvl1pPr marL="0" indent="0">
              <a:buNone/>
              <a:defRPr sz="2400" b="1">
                <a:solidFill>
                  <a:schemeClr val="tx2"/>
                </a:solidFill>
              </a:defRPr>
            </a:lvl1pPr>
          </a:lstStyle>
          <a:p>
            <a:pPr lvl="0"/>
            <a:r>
              <a:rPr lang="en-US" noProof="0"/>
              <a:t>ADD ADDITIONAL TEXT </a:t>
            </a:r>
          </a:p>
        </p:txBody>
      </p:sp>
      <p:sp>
        <p:nvSpPr>
          <p:cNvPr id="12" name="Content Placeholder 6">
            <a:extLst>
              <a:ext uri="{FF2B5EF4-FFF2-40B4-BE49-F238E27FC236}">
                <a16:creationId xmlns:a16="http://schemas.microsoft.com/office/drawing/2014/main" id="{2E79C3B8-3CB6-4D76-8182-4489C35C869A}"/>
              </a:ext>
            </a:extLst>
          </p:cNvPr>
          <p:cNvSpPr>
            <a:spLocks noGrp="1"/>
          </p:cNvSpPr>
          <p:nvPr>
            <p:ph sz="quarter" idx="19"/>
          </p:nvPr>
        </p:nvSpPr>
        <p:spPr>
          <a:xfrm>
            <a:off x="4358640" y="4021648"/>
            <a:ext cx="3474720" cy="1884265"/>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7">
            <a:extLst>
              <a:ext uri="{FF2B5EF4-FFF2-40B4-BE49-F238E27FC236}">
                <a16:creationId xmlns:a16="http://schemas.microsoft.com/office/drawing/2014/main" id="{0CBC5711-960A-4093-BF8D-E1FB5C4179A9}"/>
              </a:ext>
            </a:extLst>
          </p:cNvPr>
          <p:cNvSpPr>
            <a:spLocks noGrp="1"/>
          </p:cNvSpPr>
          <p:nvPr>
            <p:ph type="body" sz="quarter" idx="20" hasCustomPrompt="1"/>
          </p:nvPr>
        </p:nvSpPr>
        <p:spPr>
          <a:xfrm>
            <a:off x="4358640" y="3429000"/>
            <a:ext cx="3474720" cy="424732"/>
          </a:xfrm>
          <a:noFill/>
        </p:spPr>
        <p:txBody>
          <a:bodyPr wrap="square" lIns="91440" rIns="91440">
            <a:noAutofit/>
          </a:bodyPr>
          <a:lstStyle>
            <a:lvl1pPr marL="0" indent="0">
              <a:buNone/>
              <a:defRPr sz="2400" b="1">
                <a:solidFill>
                  <a:schemeClr val="accent5"/>
                </a:solidFill>
              </a:defRPr>
            </a:lvl1pPr>
          </a:lstStyle>
          <a:p>
            <a:pPr lvl="0"/>
            <a:r>
              <a:rPr lang="en-US" noProof="0"/>
              <a:t>ADD ADDITIONAL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48944" y="2423061"/>
            <a:ext cx="711197" cy="723544"/>
          </a:xfrm>
        </p:spPr>
        <p:txBody>
          <a:bodyPr anchor="ctr"/>
          <a:lstStyle>
            <a:lvl1pPr marL="0" indent="0" algn="ctr">
              <a:buNone/>
              <a:defRPr/>
            </a:lvl1pPr>
          </a:lstStyle>
          <a:p>
            <a:r>
              <a:rPr lang="en-US" noProof="0" dirty="0"/>
              <a:t>Icon</a:t>
            </a:r>
          </a:p>
        </p:txBody>
      </p:sp>
      <p:sp>
        <p:nvSpPr>
          <p:cNvPr id="15" name="Picture Placeholder 7">
            <a:extLst>
              <a:ext uri="{FF2B5EF4-FFF2-40B4-BE49-F238E27FC236}">
                <a16:creationId xmlns:a16="http://schemas.microsoft.com/office/drawing/2014/main" id="{6C4C965C-0B8E-48F5-AAAC-C3237DCB2911}"/>
              </a:ext>
              <a:ext uri="{C183D7F6-B498-43B3-948B-1728B52AA6E4}">
                <adec:decorative xmlns:adec="http://schemas.microsoft.com/office/drawing/2017/decorative" val="1"/>
              </a:ext>
            </a:extLst>
          </p:cNvPr>
          <p:cNvSpPr>
            <a:spLocks noGrp="1"/>
          </p:cNvSpPr>
          <p:nvPr>
            <p:ph type="pic" sz="quarter" idx="22" hasCustomPrompt="1"/>
          </p:nvPr>
        </p:nvSpPr>
        <p:spPr>
          <a:xfrm>
            <a:off x="4358640" y="2423061"/>
            <a:ext cx="711197" cy="723544"/>
          </a:xfrm>
        </p:spPr>
        <p:txBody>
          <a:bodyPr anchor="ctr"/>
          <a:lstStyle>
            <a:lvl1pPr marL="0" indent="0" algn="ctr">
              <a:buNone/>
              <a:defRPr/>
            </a:lvl1pPr>
          </a:lstStyle>
          <a:p>
            <a:r>
              <a:rPr lang="en-US" noProof="0" dirty="0"/>
              <a:t>Icon</a:t>
            </a:r>
          </a:p>
        </p:txBody>
      </p:sp>
      <p:sp>
        <p:nvSpPr>
          <p:cNvPr id="16" name="Content Placeholder 6">
            <a:extLst>
              <a:ext uri="{FF2B5EF4-FFF2-40B4-BE49-F238E27FC236}">
                <a16:creationId xmlns:a16="http://schemas.microsoft.com/office/drawing/2014/main" id="{F4C1E55C-86D8-4053-9865-59D5B4F8A350}"/>
              </a:ext>
            </a:extLst>
          </p:cNvPr>
          <p:cNvSpPr>
            <a:spLocks noGrp="1"/>
          </p:cNvSpPr>
          <p:nvPr>
            <p:ph sz="quarter" idx="23"/>
          </p:nvPr>
        </p:nvSpPr>
        <p:spPr>
          <a:xfrm>
            <a:off x="8168640" y="4021648"/>
            <a:ext cx="3474720" cy="1884265"/>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3B68B60C-9D86-4961-A5CE-AB650CA3364D}"/>
              </a:ext>
            </a:extLst>
          </p:cNvPr>
          <p:cNvSpPr>
            <a:spLocks noGrp="1"/>
          </p:cNvSpPr>
          <p:nvPr>
            <p:ph type="body" sz="quarter" idx="24" hasCustomPrompt="1"/>
          </p:nvPr>
        </p:nvSpPr>
        <p:spPr>
          <a:xfrm>
            <a:off x="8168640" y="3429000"/>
            <a:ext cx="3474720" cy="424732"/>
          </a:xfrm>
          <a:noFill/>
        </p:spPr>
        <p:txBody>
          <a:bodyPr wrap="square" lIns="91440" rIns="91440">
            <a:noAutofit/>
          </a:bodyPr>
          <a:lstStyle>
            <a:lvl1pPr marL="0" indent="0">
              <a:buNone/>
              <a:defRPr sz="2400" b="1">
                <a:solidFill>
                  <a:schemeClr val="accent2"/>
                </a:solidFill>
              </a:defRPr>
            </a:lvl1pPr>
          </a:lstStyle>
          <a:p>
            <a:pPr lvl="0"/>
            <a:r>
              <a:rPr lang="en-US" noProof="0"/>
              <a:t>ADD ADDITIONAL TEXT </a:t>
            </a:r>
          </a:p>
        </p:txBody>
      </p:sp>
      <p:sp>
        <p:nvSpPr>
          <p:cNvPr id="19" name="Picture Placeholder 7">
            <a:extLst>
              <a:ext uri="{FF2B5EF4-FFF2-40B4-BE49-F238E27FC236}">
                <a16:creationId xmlns:a16="http://schemas.microsoft.com/office/drawing/2014/main" id="{AFE200E7-D3F0-41C3-92B0-E09677035AD0}"/>
              </a:ext>
              <a:ext uri="{C183D7F6-B498-43B3-948B-1728B52AA6E4}">
                <adec:decorative xmlns:adec="http://schemas.microsoft.com/office/drawing/2017/decorative" val="1"/>
              </a:ext>
            </a:extLst>
          </p:cNvPr>
          <p:cNvSpPr>
            <a:spLocks noGrp="1"/>
          </p:cNvSpPr>
          <p:nvPr>
            <p:ph type="pic" sz="quarter" idx="25" hasCustomPrompt="1"/>
          </p:nvPr>
        </p:nvSpPr>
        <p:spPr>
          <a:xfrm>
            <a:off x="8168336" y="2423061"/>
            <a:ext cx="711197" cy="723544"/>
          </a:xfrm>
        </p:spPr>
        <p:txBody>
          <a:bodyPr anchor="ctr"/>
          <a:lstStyle>
            <a:lvl1pPr marL="0" indent="0" algn="ctr">
              <a:buNone/>
              <a:defRPr/>
            </a:lvl1pPr>
          </a:lstStyle>
          <a:p>
            <a:r>
              <a:rPr lang="en-US" noProof="0" dirty="0"/>
              <a:t>Icon</a:t>
            </a:r>
          </a:p>
        </p:txBody>
      </p:sp>
      <p:sp>
        <p:nvSpPr>
          <p:cNvPr id="21" name="Slide Number Placeholder 5">
            <a:extLst>
              <a:ext uri="{FF2B5EF4-FFF2-40B4-BE49-F238E27FC236}">
                <a16:creationId xmlns:a16="http://schemas.microsoft.com/office/drawing/2014/main" id="{520633DF-6AFD-4B07-9AFD-09317A9CC680}"/>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256682403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Icon Content 2 row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hasCustomPrompt="1"/>
          </p:nvPr>
        </p:nvSpPr>
        <p:spPr>
          <a:xfrm>
            <a:off x="5562600" y="2438400"/>
            <a:ext cx="5901458" cy="975260"/>
          </a:xfrm>
        </p:spPr>
        <p:txBody>
          <a:bodyPr lIns="91440" rIns="91440" anchor="ctr">
            <a:noAutofit/>
          </a:bodyPr>
          <a:lstStyle>
            <a:lvl1pPr>
              <a:defRPr/>
            </a:lvl1pPr>
          </a:lstStyle>
          <a:p>
            <a:pPr lvl="0"/>
            <a:r>
              <a:rPr lang="en-US" noProof="0"/>
              <a:t>Description text </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1524000" y="2713664"/>
            <a:ext cx="3474720" cy="424732"/>
          </a:xfrm>
          <a:noFill/>
        </p:spPr>
        <p:txBody>
          <a:bodyPr wrap="square" lIns="91440" rIns="91440">
            <a:noAutofit/>
          </a:bodyPr>
          <a:lstStyle>
            <a:lvl1pPr marL="0" indent="0">
              <a:buNone/>
              <a:defRPr sz="2400" b="1">
                <a:solidFill>
                  <a:schemeClr val="tx2"/>
                </a:solidFill>
              </a:defRPr>
            </a:lvl1pPr>
          </a:lstStyle>
          <a:p>
            <a:pPr lvl="0"/>
            <a:r>
              <a:rPr lang="en-US" noProof="0"/>
              <a:t>ADD ADDITIONAL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48944" y="2564258"/>
            <a:ext cx="711197" cy="723544"/>
          </a:xfrm>
        </p:spPr>
        <p:txBody>
          <a:bodyPr anchor="ctr"/>
          <a:lstStyle>
            <a:lvl1pPr marL="0" indent="0" algn="ctr">
              <a:buNone/>
              <a:defRPr/>
            </a:lvl1pPr>
          </a:lstStyle>
          <a:p>
            <a:r>
              <a:rPr lang="en-US" noProof="0" dirty="0"/>
              <a:t>Icon</a:t>
            </a:r>
          </a:p>
        </p:txBody>
      </p:sp>
      <p:sp>
        <p:nvSpPr>
          <p:cNvPr id="20" name="Content Placeholder 6">
            <a:extLst>
              <a:ext uri="{FF2B5EF4-FFF2-40B4-BE49-F238E27FC236}">
                <a16:creationId xmlns:a16="http://schemas.microsoft.com/office/drawing/2014/main" id="{36B305EA-E44E-48DA-922F-20D8D3496709}"/>
              </a:ext>
            </a:extLst>
          </p:cNvPr>
          <p:cNvSpPr>
            <a:spLocks noGrp="1"/>
          </p:cNvSpPr>
          <p:nvPr>
            <p:ph sz="quarter" idx="22" hasCustomPrompt="1"/>
          </p:nvPr>
        </p:nvSpPr>
        <p:spPr>
          <a:xfrm>
            <a:off x="5562600" y="4391622"/>
            <a:ext cx="5901458" cy="975260"/>
          </a:xfrm>
        </p:spPr>
        <p:txBody>
          <a:bodyPr lIns="91440" rIns="91440" anchor="ctr">
            <a:noAutofit/>
          </a:bodyPr>
          <a:lstStyle>
            <a:lvl1pPr>
              <a:defRPr/>
            </a:lvl1pPr>
          </a:lstStyle>
          <a:p>
            <a:pPr lvl="0"/>
            <a:r>
              <a:rPr lang="en-US" noProof="0"/>
              <a:t>Description text </a:t>
            </a:r>
          </a:p>
        </p:txBody>
      </p:sp>
      <p:sp>
        <p:nvSpPr>
          <p:cNvPr id="21" name="Text Placeholder 7">
            <a:extLst>
              <a:ext uri="{FF2B5EF4-FFF2-40B4-BE49-F238E27FC236}">
                <a16:creationId xmlns:a16="http://schemas.microsoft.com/office/drawing/2014/main" id="{038D7323-C655-4E9F-A5C0-AE44AF907081}"/>
              </a:ext>
            </a:extLst>
          </p:cNvPr>
          <p:cNvSpPr>
            <a:spLocks noGrp="1"/>
          </p:cNvSpPr>
          <p:nvPr>
            <p:ph type="body" sz="quarter" idx="23" hasCustomPrompt="1"/>
          </p:nvPr>
        </p:nvSpPr>
        <p:spPr>
          <a:xfrm>
            <a:off x="1524000" y="4666886"/>
            <a:ext cx="3474720" cy="424732"/>
          </a:xfrm>
          <a:noFill/>
        </p:spPr>
        <p:txBody>
          <a:bodyPr wrap="square" lIns="91440" rIns="91440">
            <a:noAutofit/>
          </a:bodyPr>
          <a:lstStyle>
            <a:lvl1pPr marL="0" indent="0">
              <a:buNone/>
              <a:defRPr sz="2400" b="1">
                <a:solidFill>
                  <a:schemeClr val="accent5"/>
                </a:solidFill>
              </a:defRPr>
            </a:lvl1pPr>
          </a:lstStyle>
          <a:p>
            <a:pPr lvl="0"/>
            <a:r>
              <a:rPr lang="en-US" noProof="0"/>
              <a:t>ADD ADDITIONAL TEXT </a:t>
            </a:r>
          </a:p>
        </p:txBody>
      </p:sp>
      <p:sp>
        <p:nvSpPr>
          <p:cNvPr id="22" name="Picture Placeholder 7">
            <a:extLst>
              <a:ext uri="{FF2B5EF4-FFF2-40B4-BE49-F238E27FC236}">
                <a16:creationId xmlns:a16="http://schemas.microsoft.com/office/drawing/2014/main" id="{F79C998E-1F82-4AC1-AD39-82F45A05CED8}"/>
              </a:ext>
              <a:ext uri="{C183D7F6-B498-43B3-948B-1728B52AA6E4}">
                <adec:decorative xmlns:adec="http://schemas.microsoft.com/office/drawing/2017/decorative" val="1"/>
              </a:ext>
            </a:extLst>
          </p:cNvPr>
          <p:cNvSpPr>
            <a:spLocks noGrp="1"/>
          </p:cNvSpPr>
          <p:nvPr>
            <p:ph type="pic" sz="quarter" idx="24" hasCustomPrompt="1"/>
          </p:nvPr>
        </p:nvSpPr>
        <p:spPr>
          <a:xfrm>
            <a:off x="548944" y="4517480"/>
            <a:ext cx="711197" cy="723544"/>
          </a:xfrm>
        </p:spPr>
        <p:txBody>
          <a:bodyPr anchor="ctr"/>
          <a:lstStyle>
            <a:lvl1pPr marL="0" indent="0" algn="ctr">
              <a:buNone/>
              <a:defRPr/>
            </a:lvl1pPr>
          </a:lstStyle>
          <a:p>
            <a:r>
              <a:rPr lang="en-US" noProof="0" dirty="0"/>
              <a:t>Icon</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86215740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Icon Content 3 row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hasCustomPrompt="1"/>
          </p:nvPr>
        </p:nvSpPr>
        <p:spPr>
          <a:xfrm>
            <a:off x="5562600" y="2423061"/>
            <a:ext cx="5901458" cy="1005939"/>
          </a:xfrm>
        </p:spPr>
        <p:txBody>
          <a:bodyPr lIns="91440" rIns="91440"/>
          <a:lstStyle>
            <a:lvl1pPr>
              <a:defRPr/>
            </a:lvl1pPr>
          </a:lstStyle>
          <a:p>
            <a:pPr lvl="0"/>
            <a:r>
              <a:rPr lang="en-US" noProof="0"/>
              <a:t>Description text </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1524000" y="2713664"/>
            <a:ext cx="3810000" cy="424732"/>
          </a:xfrm>
          <a:noFill/>
        </p:spPr>
        <p:txBody>
          <a:bodyPr wrap="square" lIns="91440" rIns="91440" anchor="ctr">
            <a:spAutoFit/>
          </a:bodyPr>
          <a:lstStyle>
            <a:lvl1pPr marL="0" indent="0">
              <a:buNone/>
              <a:defRPr sz="2400" b="1">
                <a:solidFill>
                  <a:schemeClr val="tx2"/>
                </a:solidFill>
              </a:defRPr>
            </a:lvl1pPr>
          </a:lstStyle>
          <a:p>
            <a:pPr lvl="0"/>
            <a:r>
              <a:rPr lang="en-US" noProof="0"/>
              <a:t>ADD ADDITIONAL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48944" y="2564258"/>
            <a:ext cx="711197" cy="723544"/>
          </a:xfrm>
        </p:spPr>
        <p:txBody>
          <a:bodyPr anchor="ctr"/>
          <a:lstStyle>
            <a:lvl1pPr marL="0" indent="0" algn="ctr">
              <a:buNone/>
              <a:defRPr/>
            </a:lvl1pPr>
          </a:lstStyle>
          <a:p>
            <a:r>
              <a:rPr lang="en-US" noProof="0" dirty="0"/>
              <a:t>Icon</a:t>
            </a:r>
          </a:p>
        </p:txBody>
      </p:sp>
      <p:sp>
        <p:nvSpPr>
          <p:cNvPr id="20" name="Content Placeholder 6">
            <a:extLst>
              <a:ext uri="{FF2B5EF4-FFF2-40B4-BE49-F238E27FC236}">
                <a16:creationId xmlns:a16="http://schemas.microsoft.com/office/drawing/2014/main" id="{36B305EA-E44E-48DA-922F-20D8D3496709}"/>
              </a:ext>
            </a:extLst>
          </p:cNvPr>
          <p:cNvSpPr>
            <a:spLocks noGrp="1"/>
          </p:cNvSpPr>
          <p:nvPr>
            <p:ph sz="quarter" idx="22" hasCustomPrompt="1"/>
          </p:nvPr>
        </p:nvSpPr>
        <p:spPr>
          <a:xfrm>
            <a:off x="5562600" y="3556396"/>
            <a:ext cx="5901458" cy="1005939"/>
          </a:xfrm>
        </p:spPr>
        <p:txBody>
          <a:bodyPr lIns="91440" rIns="91440"/>
          <a:lstStyle>
            <a:lvl1pPr>
              <a:defRPr/>
            </a:lvl1pPr>
          </a:lstStyle>
          <a:p>
            <a:pPr lvl="0"/>
            <a:r>
              <a:rPr lang="en-US" noProof="0"/>
              <a:t>Description text </a:t>
            </a:r>
          </a:p>
        </p:txBody>
      </p:sp>
      <p:sp>
        <p:nvSpPr>
          <p:cNvPr id="21" name="Text Placeholder 7">
            <a:extLst>
              <a:ext uri="{FF2B5EF4-FFF2-40B4-BE49-F238E27FC236}">
                <a16:creationId xmlns:a16="http://schemas.microsoft.com/office/drawing/2014/main" id="{038D7323-C655-4E9F-A5C0-AE44AF907081}"/>
              </a:ext>
            </a:extLst>
          </p:cNvPr>
          <p:cNvSpPr>
            <a:spLocks noGrp="1"/>
          </p:cNvSpPr>
          <p:nvPr>
            <p:ph type="body" sz="quarter" idx="23" hasCustomPrompt="1"/>
          </p:nvPr>
        </p:nvSpPr>
        <p:spPr>
          <a:xfrm>
            <a:off x="1524000" y="3846999"/>
            <a:ext cx="3810000" cy="424732"/>
          </a:xfrm>
          <a:noFill/>
        </p:spPr>
        <p:txBody>
          <a:bodyPr wrap="square" lIns="91440" rIns="91440" anchor="ctr">
            <a:spAutoFit/>
          </a:bodyPr>
          <a:lstStyle>
            <a:lvl1pPr marL="0" indent="0">
              <a:buNone/>
              <a:defRPr sz="2400" b="1">
                <a:solidFill>
                  <a:schemeClr val="accent5"/>
                </a:solidFill>
              </a:defRPr>
            </a:lvl1pPr>
          </a:lstStyle>
          <a:p>
            <a:pPr lvl="0"/>
            <a:r>
              <a:rPr lang="en-US" noProof="0"/>
              <a:t>ADD ADDITIONAL TEXT </a:t>
            </a:r>
          </a:p>
        </p:txBody>
      </p:sp>
      <p:sp>
        <p:nvSpPr>
          <p:cNvPr id="22" name="Picture Placeholder 7">
            <a:extLst>
              <a:ext uri="{FF2B5EF4-FFF2-40B4-BE49-F238E27FC236}">
                <a16:creationId xmlns:a16="http://schemas.microsoft.com/office/drawing/2014/main" id="{F79C998E-1F82-4AC1-AD39-82F45A05CED8}"/>
              </a:ext>
              <a:ext uri="{C183D7F6-B498-43B3-948B-1728B52AA6E4}">
                <adec:decorative xmlns:adec="http://schemas.microsoft.com/office/drawing/2017/decorative" val="1"/>
              </a:ext>
            </a:extLst>
          </p:cNvPr>
          <p:cNvSpPr>
            <a:spLocks noGrp="1"/>
          </p:cNvSpPr>
          <p:nvPr>
            <p:ph type="pic" sz="quarter" idx="24" hasCustomPrompt="1"/>
          </p:nvPr>
        </p:nvSpPr>
        <p:spPr>
          <a:xfrm>
            <a:off x="548944" y="3697593"/>
            <a:ext cx="711197" cy="723544"/>
          </a:xfrm>
        </p:spPr>
        <p:txBody>
          <a:bodyPr anchor="ctr"/>
          <a:lstStyle>
            <a:lvl1pPr marL="0" indent="0" algn="ctr">
              <a:buNone/>
              <a:defRPr/>
            </a:lvl1pPr>
          </a:lstStyle>
          <a:p>
            <a:r>
              <a:rPr lang="en-US" noProof="0" dirty="0"/>
              <a:t>Icon</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13" name="Content Placeholder 6">
            <a:extLst>
              <a:ext uri="{FF2B5EF4-FFF2-40B4-BE49-F238E27FC236}">
                <a16:creationId xmlns:a16="http://schemas.microsoft.com/office/drawing/2014/main" id="{3FD6DDB9-4D92-43F8-B746-ABBAB109CA1E}"/>
              </a:ext>
            </a:extLst>
          </p:cNvPr>
          <p:cNvSpPr>
            <a:spLocks noGrp="1"/>
          </p:cNvSpPr>
          <p:nvPr>
            <p:ph sz="quarter" idx="25" hasCustomPrompt="1"/>
          </p:nvPr>
        </p:nvSpPr>
        <p:spPr>
          <a:xfrm>
            <a:off x="5562600" y="4689732"/>
            <a:ext cx="5901458" cy="1005939"/>
          </a:xfrm>
        </p:spPr>
        <p:txBody>
          <a:bodyPr lIns="91440" rIns="91440"/>
          <a:lstStyle>
            <a:lvl1pPr>
              <a:defRPr/>
            </a:lvl1pPr>
          </a:lstStyle>
          <a:p>
            <a:pPr lvl="0"/>
            <a:r>
              <a:rPr lang="en-US" noProof="0"/>
              <a:t>Description text </a:t>
            </a:r>
          </a:p>
        </p:txBody>
      </p:sp>
      <p:sp>
        <p:nvSpPr>
          <p:cNvPr id="17" name="Text Placeholder 7">
            <a:extLst>
              <a:ext uri="{FF2B5EF4-FFF2-40B4-BE49-F238E27FC236}">
                <a16:creationId xmlns:a16="http://schemas.microsoft.com/office/drawing/2014/main" id="{13E2F95F-BD26-4AA8-941E-3993C9F1DBBC}"/>
              </a:ext>
            </a:extLst>
          </p:cNvPr>
          <p:cNvSpPr>
            <a:spLocks noGrp="1"/>
          </p:cNvSpPr>
          <p:nvPr>
            <p:ph type="body" sz="quarter" idx="26" hasCustomPrompt="1"/>
          </p:nvPr>
        </p:nvSpPr>
        <p:spPr>
          <a:xfrm>
            <a:off x="1524000" y="4980335"/>
            <a:ext cx="3810000" cy="424732"/>
          </a:xfrm>
          <a:noFill/>
        </p:spPr>
        <p:txBody>
          <a:bodyPr wrap="square" lIns="91440" rIns="91440" anchor="ctr">
            <a:spAutoFit/>
          </a:bodyPr>
          <a:lstStyle>
            <a:lvl1pPr marL="0" indent="0">
              <a:buNone/>
              <a:defRPr sz="2400" b="1">
                <a:solidFill>
                  <a:schemeClr val="accent6"/>
                </a:solidFill>
              </a:defRPr>
            </a:lvl1pPr>
          </a:lstStyle>
          <a:p>
            <a:pPr lvl="0"/>
            <a:r>
              <a:rPr lang="en-US" noProof="0"/>
              <a:t>ADD ADDITIONAL TEXT </a:t>
            </a:r>
          </a:p>
        </p:txBody>
      </p:sp>
      <p:sp>
        <p:nvSpPr>
          <p:cNvPr id="19" name="Picture Placeholder 7">
            <a:extLst>
              <a:ext uri="{FF2B5EF4-FFF2-40B4-BE49-F238E27FC236}">
                <a16:creationId xmlns:a16="http://schemas.microsoft.com/office/drawing/2014/main" id="{68F52DD2-B3F0-4652-8C7B-96406F99FC14}"/>
              </a:ext>
              <a:ext uri="{C183D7F6-B498-43B3-948B-1728B52AA6E4}">
                <adec:decorative xmlns:adec="http://schemas.microsoft.com/office/drawing/2017/decorative" val="1"/>
              </a:ext>
            </a:extLst>
          </p:cNvPr>
          <p:cNvSpPr>
            <a:spLocks noGrp="1"/>
          </p:cNvSpPr>
          <p:nvPr>
            <p:ph type="pic" sz="quarter" idx="27" hasCustomPrompt="1"/>
          </p:nvPr>
        </p:nvSpPr>
        <p:spPr>
          <a:xfrm>
            <a:off x="548944" y="4830929"/>
            <a:ext cx="711197" cy="723544"/>
          </a:xfrm>
        </p:spPr>
        <p:txBody>
          <a:bodyPr anchor="ctr"/>
          <a:lstStyle>
            <a:lvl1pPr marL="0" indent="0" algn="ctr">
              <a:buNone/>
              <a:defRPr/>
            </a:lvl1pPr>
          </a:lstStyle>
          <a:p>
            <a:r>
              <a:rPr lang="en-US" noProof="0" dirty="0"/>
              <a:t>Icon</a:t>
            </a:r>
          </a:p>
        </p:txBody>
      </p:sp>
    </p:spTree>
    <p:extLst>
      <p:ext uri="{BB962C8B-B14F-4D97-AF65-F5344CB8AC3E}">
        <p14:creationId xmlns:p14="http://schemas.microsoft.com/office/powerpoint/2010/main" val="284741103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ide patch Icon Content 3 rows">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hasCustomPrompt="1"/>
          </p:nvPr>
        </p:nvSpPr>
        <p:spPr>
          <a:xfrm>
            <a:off x="7151214" y="2035302"/>
            <a:ext cx="4312844" cy="914490"/>
          </a:xfrm>
        </p:spPr>
        <p:txBody>
          <a:bodyPr lIns="91440" rIns="91440" anchor="ctr">
            <a:noAutofit/>
          </a:bodyPr>
          <a:lstStyle>
            <a:lvl1pPr marL="0" indent="0">
              <a:buNone/>
              <a:defRPr sz="1400"/>
            </a:lvl1pPr>
          </a:lstStyle>
          <a:p>
            <a:pPr lvl="0"/>
            <a:r>
              <a:rPr lang="en-US" noProof="0"/>
              <a:t>Description text </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624840" y="2280181"/>
            <a:ext cx="4937760" cy="424732"/>
          </a:xfrm>
          <a:noFill/>
        </p:spPr>
        <p:txBody>
          <a:bodyPr wrap="square" lIns="91440" rIns="91440" anchor="ctr">
            <a:noAutofit/>
          </a:bodyPr>
          <a:lstStyle>
            <a:lvl1pPr marL="0" indent="0" algn="r">
              <a:buNone/>
              <a:defRPr sz="2000" b="1">
                <a:solidFill>
                  <a:schemeClr val="tx2"/>
                </a:solidFill>
              </a:defRPr>
            </a:lvl1pPr>
          </a:lstStyle>
          <a:p>
            <a:pPr lvl="0"/>
            <a:r>
              <a:rPr lang="en-US" noProof="0"/>
              <a:t>ADD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756426" y="1935993"/>
            <a:ext cx="1094116" cy="111310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lvl1pPr>
          </a:lstStyle>
          <a:p>
            <a:r>
              <a:rPr lang="en-US" noProof="0" dirty="0"/>
              <a:t>Icon</a:t>
            </a:r>
          </a:p>
        </p:txBody>
      </p:sp>
      <p:sp>
        <p:nvSpPr>
          <p:cNvPr id="20" name="Content Placeholder 6">
            <a:extLst>
              <a:ext uri="{FF2B5EF4-FFF2-40B4-BE49-F238E27FC236}">
                <a16:creationId xmlns:a16="http://schemas.microsoft.com/office/drawing/2014/main" id="{36B305EA-E44E-48DA-922F-20D8D3496709}"/>
              </a:ext>
            </a:extLst>
          </p:cNvPr>
          <p:cNvSpPr>
            <a:spLocks noGrp="1"/>
          </p:cNvSpPr>
          <p:nvPr>
            <p:ph sz="quarter" idx="22" hasCustomPrompt="1"/>
          </p:nvPr>
        </p:nvSpPr>
        <p:spPr>
          <a:xfrm>
            <a:off x="6071132" y="3576256"/>
            <a:ext cx="5392925" cy="914490"/>
          </a:xfrm>
        </p:spPr>
        <p:txBody>
          <a:bodyPr lIns="91440" rIns="91440" anchor="ctr">
            <a:noAutofit/>
          </a:bodyPr>
          <a:lstStyle>
            <a:lvl1pPr marL="0" indent="0">
              <a:buNone/>
              <a:defRPr sz="1400"/>
            </a:lvl1pPr>
          </a:lstStyle>
          <a:p>
            <a:pPr lvl="0"/>
            <a:r>
              <a:rPr lang="en-US" noProof="0"/>
              <a:t>Description text </a:t>
            </a:r>
          </a:p>
        </p:txBody>
      </p:sp>
      <p:sp>
        <p:nvSpPr>
          <p:cNvPr id="21" name="Text Placeholder 7">
            <a:extLst>
              <a:ext uri="{FF2B5EF4-FFF2-40B4-BE49-F238E27FC236}">
                <a16:creationId xmlns:a16="http://schemas.microsoft.com/office/drawing/2014/main" id="{038D7323-C655-4E9F-A5C0-AE44AF907081}"/>
              </a:ext>
            </a:extLst>
          </p:cNvPr>
          <p:cNvSpPr>
            <a:spLocks noGrp="1"/>
          </p:cNvSpPr>
          <p:nvPr>
            <p:ph type="body" sz="quarter" idx="23" hasCustomPrompt="1"/>
          </p:nvPr>
        </p:nvSpPr>
        <p:spPr>
          <a:xfrm>
            <a:off x="548640" y="3846999"/>
            <a:ext cx="4023360" cy="424732"/>
          </a:xfrm>
          <a:noFill/>
        </p:spPr>
        <p:txBody>
          <a:bodyPr wrap="square" lIns="91440" rIns="91440" anchor="ctr">
            <a:noAutofit/>
          </a:bodyPr>
          <a:lstStyle>
            <a:lvl1pPr marL="0" indent="0" algn="r">
              <a:buNone/>
              <a:defRPr sz="2000" b="1">
                <a:solidFill>
                  <a:schemeClr val="accent5"/>
                </a:solidFill>
              </a:defRPr>
            </a:lvl1pPr>
          </a:lstStyle>
          <a:p>
            <a:pPr lvl="0"/>
            <a:r>
              <a:rPr lang="en-US" noProof="0"/>
              <a:t>ADD TEXT </a:t>
            </a:r>
          </a:p>
        </p:txBody>
      </p:sp>
      <p:sp>
        <p:nvSpPr>
          <p:cNvPr id="22" name="Picture Placeholder 7">
            <a:extLst>
              <a:ext uri="{FF2B5EF4-FFF2-40B4-BE49-F238E27FC236}">
                <a16:creationId xmlns:a16="http://schemas.microsoft.com/office/drawing/2014/main" id="{F79C998E-1F82-4AC1-AD39-82F45A05CED8}"/>
              </a:ext>
              <a:ext uri="{C183D7F6-B498-43B3-948B-1728B52AA6E4}">
                <adec:decorative xmlns:adec="http://schemas.microsoft.com/office/drawing/2017/decorative" val="1"/>
              </a:ext>
            </a:extLst>
          </p:cNvPr>
          <p:cNvSpPr>
            <a:spLocks noGrp="1"/>
          </p:cNvSpPr>
          <p:nvPr>
            <p:ph type="pic" sz="quarter" idx="24" hasCustomPrompt="1"/>
          </p:nvPr>
        </p:nvSpPr>
        <p:spPr>
          <a:xfrm>
            <a:off x="4774508" y="3502811"/>
            <a:ext cx="1094116" cy="111310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lvl1pPr>
          </a:lstStyle>
          <a:p>
            <a:r>
              <a:rPr lang="en-US" noProof="0" dirty="0"/>
              <a:t>Icon</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13" name="Content Placeholder 6">
            <a:extLst>
              <a:ext uri="{FF2B5EF4-FFF2-40B4-BE49-F238E27FC236}">
                <a16:creationId xmlns:a16="http://schemas.microsoft.com/office/drawing/2014/main" id="{3FD6DDB9-4D92-43F8-B746-ABBAB109CA1E}"/>
              </a:ext>
            </a:extLst>
          </p:cNvPr>
          <p:cNvSpPr>
            <a:spLocks noGrp="1"/>
          </p:cNvSpPr>
          <p:nvPr>
            <p:ph sz="quarter" idx="25" hasCustomPrompt="1"/>
          </p:nvPr>
        </p:nvSpPr>
        <p:spPr>
          <a:xfrm>
            <a:off x="4949699" y="5117210"/>
            <a:ext cx="6514359" cy="914490"/>
          </a:xfrm>
        </p:spPr>
        <p:txBody>
          <a:bodyPr lIns="91440" rIns="91440" anchor="ctr">
            <a:noAutofit/>
          </a:bodyPr>
          <a:lstStyle>
            <a:lvl1pPr marL="0" indent="0">
              <a:buNone/>
              <a:defRPr sz="1400"/>
            </a:lvl1pPr>
          </a:lstStyle>
          <a:p>
            <a:pPr lvl="0"/>
            <a:r>
              <a:rPr lang="en-US" noProof="0"/>
              <a:t>Description text </a:t>
            </a:r>
          </a:p>
        </p:txBody>
      </p:sp>
      <p:sp>
        <p:nvSpPr>
          <p:cNvPr id="17" name="Text Placeholder 7">
            <a:extLst>
              <a:ext uri="{FF2B5EF4-FFF2-40B4-BE49-F238E27FC236}">
                <a16:creationId xmlns:a16="http://schemas.microsoft.com/office/drawing/2014/main" id="{13E2F95F-BD26-4AA8-941E-3993C9F1DBBC}"/>
              </a:ext>
            </a:extLst>
          </p:cNvPr>
          <p:cNvSpPr>
            <a:spLocks noGrp="1"/>
          </p:cNvSpPr>
          <p:nvPr>
            <p:ph type="body" sz="quarter" idx="26" hasCustomPrompt="1"/>
          </p:nvPr>
        </p:nvSpPr>
        <p:spPr>
          <a:xfrm>
            <a:off x="548641" y="5362089"/>
            <a:ext cx="2956560" cy="424732"/>
          </a:xfrm>
          <a:noFill/>
        </p:spPr>
        <p:txBody>
          <a:bodyPr wrap="square" lIns="91440" rIns="91440" anchor="ctr">
            <a:noAutofit/>
          </a:bodyPr>
          <a:lstStyle>
            <a:lvl1pPr marL="0" indent="0" algn="r">
              <a:buNone/>
              <a:defRPr sz="2000" b="1">
                <a:solidFill>
                  <a:schemeClr val="accent6"/>
                </a:solidFill>
              </a:defRPr>
            </a:lvl1pPr>
          </a:lstStyle>
          <a:p>
            <a:pPr lvl="0"/>
            <a:r>
              <a:rPr lang="en-US" noProof="0"/>
              <a:t>ADD TEXT </a:t>
            </a:r>
          </a:p>
        </p:txBody>
      </p:sp>
      <p:sp>
        <p:nvSpPr>
          <p:cNvPr id="19" name="Picture Placeholder 7">
            <a:extLst>
              <a:ext uri="{FF2B5EF4-FFF2-40B4-BE49-F238E27FC236}">
                <a16:creationId xmlns:a16="http://schemas.microsoft.com/office/drawing/2014/main" id="{68F52DD2-B3F0-4652-8C7B-96406F99FC14}"/>
              </a:ext>
              <a:ext uri="{C183D7F6-B498-43B3-948B-1728B52AA6E4}">
                <adec:decorative xmlns:adec="http://schemas.microsoft.com/office/drawing/2017/decorative" val="1"/>
              </a:ext>
            </a:extLst>
          </p:cNvPr>
          <p:cNvSpPr>
            <a:spLocks noGrp="1"/>
          </p:cNvSpPr>
          <p:nvPr>
            <p:ph type="pic" sz="quarter" idx="27" hasCustomPrompt="1"/>
          </p:nvPr>
        </p:nvSpPr>
        <p:spPr>
          <a:xfrm>
            <a:off x="3680392" y="5017901"/>
            <a:ext cx="1094116" cy="111310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lvl1pPr>
          </a:lstStyle>
          <a:p>
            <a:r>
              <a:rPr lang="en-US" noProof="0" dirty="0"/>
              <a:t>Icon</a:t>
            </a:r>
          </a:p>
        </p:txBody>
      </p:sp>
      <p:sp>
        <p:nvSpPr>
          <p:cNvPr id="35" name="Freeform: Shape 34">
            <a:extLst>
              <a:ext uri="{FF2B5EF4-FFF2-40B4-BE49-F238E27FC236}">
                <a16:creationId xmlns:a16="http://schemas.microsoft.com/office/drawing/2014/main" id="{79F57DF2-7AB9-4D3A-AADE-E93D5621B0F8}"/>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5897438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ide patch Title Only">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15" name="Freeform: Shape 14">
            <a:extLst>
              <a:ext uri="{FF2B5EF4-FFF2-40B4-BE49-F238E27FC236}">
                <a16:creationId xmlns:a16="http://schemas.microsoft.com/office/drawing/2014/main" id="{89314C5F-7D40-40CF-8951-9660A5ACE1F7}"/>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6B4884FC-8C22-42B9-9E84-2B12AC73364F}"/>
              </a:ext>
              <a:ext uri="{C183D7F6-B498-43B3-948B-1728B52AA6E4}">
                <adec:decorative xmlns:adec="http://schemas.microsoft.com/office/drawing/2017/decorative" val="1"/>
              </a:ext>
            </a:extLst>
          </p:cNvPr>
          <p:cNvCxnSpPr/>
          <p:nvPr userDrawn="1"/>
        </p:nvCxnSpPr>
        <p:spPr>
          <a:xfrm>
            <a:off x="2018097" y="5181600"/>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6B9C406-BFD3-481F-9B48-3DCA3A33014F}"/>
              </a:ext>
              <a:ext uri="{C183D7F6-B498-43B3-948B-1728B52AA6E4}">
                <adec:decorative xmlns:adec="http://schemas.microsoft.com/office/drawing/2017/decorative" val="1"/>
              </a:ext>
            </a:extLst>
          </p:cNvPr>
          <p:cNvCxnSpPr/>
          <p:nvPr userDrawn="1"/>
        </p:nvCxnSpPr>
        <p:spPr>
          <a:xfrm>
            <a:off x="5751896" y="5181600"/>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AF3D50D-B3D8-4A41-84D8-4BE250D1BD62}"/>
              </a:ext>
              <a:ext uri="{C183D7F6-B498-43B3-948B-1728B52AA6E4}">
                <adec:decorative xmlns:adec="http://schemas.microsoft.com/office/drawing/2017/decorative" val="1"/>
              </a:ext>
            </a:extLst>
          </p:cNvPr>
          <p:cNvCxnSpPr/>
          <p:nvPr userDrawn="1"/>
        </p:nvCxnSpPr>
        <p:spPr>
          <a:xfrm>
            <a:off x="9485696" y="5181600"/>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Picture Placeholder 8">
            <a:extLst>
              <a:ext uri="{FF2B5EF4-FFF2-40B4-BE49-F238E27FC236}">
                <a16:creationId xmlns:a16="http://schemas.microsoft.com/office/drawing/2014/main" id="{D7401DA1-CBDE-40D5-856F-25C28280FCB0}"/>
              </a:ext>
              <a:ext uri="{C183D7F6-B498-43B3-948B-1728B52AA6E4}">
                <adec:decorative xmlns:adec="http://schemas.microsoft.com/office/drawing/2017/decorative" val="1"/>
              </a:ext>
            </a:extLst>
          </p:cNvPr>
          <p:cNvSpPr>
            <a:spLocks noGrp="1"/>
          </p:cNvSpPr>
          <p:nvPr>
            <p:ph type="pic" sz="quarter" idx="17" hasCustomPrompt="1"/>
          </p:nvPr>
        </p:nvSpPr>
        <p:spPr>
          <a:xfrm>
            <a:off x="533401" y="2057401"/>
            <a:ext cx="3657599" cy="276280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 1</a:t>
            </a:r>
          </a:p>
        </p:txBody>
      </p:sp>
      <p:sp>
        <p:nvSpPr>
          <p:cNvPr id="30" name="Picture Placeholder 8">
            <a:extLst>
              <a:ext uri="{FF2B5EF4-FFF2-40B4-BE49-F238E27FC236}">
                <a16:creationId xmlns:a16="http://schemas.microsoft.com/office/drawing/2014/main" id="{6321F101-EC7B-4128-A7FA-373AC507D3D4}"/>
              </a:ext>
              <a:ext uri="{C183D7F6-B498-43B3-948B-1728B52AA6E4}">
                <adec:decorative xmlns:adec="http://schemas.microsoft.com/office/drawing/2017/decorative" val="1"/>
              </a:ext>
            </a:extLst>
          </p:cNvPr>
          <p:cNvSpPr>
            <a:spLocks noGrp="1"/>
          </p:cNvSpPr>
          <p:nvPr>
            <p:ph type="pic" sz="quarter" idx="18" hasCustomPrompt="1"/>
          </p:nvPr>
        </p:nvSpPr>
        <p:spPr>
          <a:xfrm>
            <a:off x="4267200" y="2057401"/>
            <a:ext cx="3657599" cy="276280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 2</a:t>
            </a:r>
          </a:p>
        </p:txBody>
      </p:sp>
      <p:sp>
        <p:nvSpPr>
          <p:cNvPr id="31" name="Picture Placeholder 8">
            <a:extLst>
              <a:ext uri="{FF2B5EF4-FFF2-40B4-BE49-F238E27FC236}">
                <a16:creationId xmlns:a16="http://schemas.microsoft.com/office/drawing/2014/main" id="{229667AF-39CB-43E6-8D30-A2DDF8365C21}"/>
              </a:ext>
              <a:ext uri="{C183D7F6-B498-43B3-948B-1728B52AA6E4}">
                <adec:decorative xmlns:adec="http://schemas.microsoft.com/office/drawing/2017/decorative" val="1"/>
              </a:ext>
            </a:extLst>
          </p:cNvPr>
          <p:cNvSpPr>
            <a:spLocks noGrp="1"/>
          </p:cNvSpPr>
          <p:nvPr>
            <p:ph type="pic" sz="quarter" idx="19" hasCustomPrompt="1"/>
          </p:nvPr>
        </p:nvSpPr>
        <p:spPr>
          <a:xfrm>
            <a:off x="8001000" y="2057401"/>
            <a:ext cx="3657599" cy="276280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 3</a:t>
            </a:r>
          </a:p>
        </p:txBody>
      </p:sp>
      <p:sp>
        <p:nvSpPr>
          <p:cNvPr id="32" name="Text Placeholder 7">
            <a:extLst>
              <a:ext uri="{FF2B5EF4-FFF2-40B4-BE49-F238E27FC236}">
                <a16:creationId xmlns:a16="http://schemas.microsoft.com/office/drawing/2014/main" id="{125C62A5-1A39-471E-B819-35EB9F8B0CEE}"/>
              </a:ext>
            </a:extLst>
          </p:cNvPr>
          <p:cNvSpPr>
            <a:spLocks noGrp="1"/>
          </p:cNvSpPr>
          <p:nvPr>
            <p:ph type="body" sz="quarter" idx="16" hasCustomPrompt="1"/>
          </p:nvPr>
        </p:nvSpPr>
        <p:spPr>
          <a:xfrm>
            <a:off x="548640" y="5542992"/>
            <a:ext cx="3642359" cy="424732"/>
          </a:xfrm>
          <a:noFill/>
        </p:spPr>
        <p:txBody>
          <a:bodyPr wrap="square" lIns="91440" rIns="91440" anchor="t">
            <a:noAutofit/>
          </a:bodyPr>
          <a:lstStyle>
            <a:lvl1pPr marL="0" indent="0" algn="ctr">
              <a:spcBef>
                <a:spcPts val="0"/>
              </a:spcBef>
              <a:spcAft>
                <a:spcPts val="0"/>
              </a:spcAft>
              <a:buNone/>
              <a:defRPr sz="2000" b="1">
                <a:solidFill>
                  <a:schemeClr val="tx2"/>
                </a:solidFill>
              </a:defRPr>
            </a:lvl1pPr>
          </a:lstStyle>
          <a:p>
            <a:pPr lvl="0"/>
            <a:r>
              <a:rPr lang="en-US" noProof="0"/>
              <a:t>ADD TEXT </a:t>
            </a:r>
          </a:p>
        </p:txBody>
      </p:sp>
      <p:sp>
        <p:nvSpPr>
          <p:cNvPr id="33" name="Text Placeholder 7">
            <a:extLst>
              <a:ext uri="{FF2B5EF4-FFF2-40B4-BE49-F238E27FC236}">
                <a16:creationId xmlns:a16="http://schemas.microsoft.com/office/drawing/2014/main" id="{EB4CA538-2AD9-458A-B582-2FBFEAF60CFA}"/>
              </a:ext>
            </a:extLst>
          </p:cNvPr>
          <p:cNvSpPr>
            <a:spLocks noGrp="1"/>
          </p:cNvSpPr>
          <p:nvPr>
            <p:ph type="body" sz="quarter" idx="20" hasCustomPrompt="1"/>
          </p:nvPr>
        </p:nvSpPr>
        <p:spPr>
          <a:xfrm>
            <a:off x="4267200" y="5542992"/>
            <a:ext cx="3642359" cy="424732"/>
          </a:xfrm>
          <a:noFill/>
        </p:spPr>
        <p:txBody>
          <a:bodyPr wrap="square" lIns="91440" rIns="91440" anchor="t">
            <a:noAutofit/>
          </a:bodyPr>
          <a:lstStyle>
            <a:lvl1pPr marL="0" indent="0" algn="ctr">
              <a:spcBef>
                <a:spcPts val="0"/>
              </a:spcBef>
              <a:spcAft>
                <a:spcPts val="0"/>
              </a:spcAft>
              <a:buNone/>
              <a:defRPr sz="2000" b="1">
                <a:solidFill>
                  <a:schemeClr val="tx2"/>
                </a:solidFill>
              </a:defRPr>
            </a:lvl1pPr>
          </a:lstStyle>
          <a:p>
            <a:pPr lvl="0"/>
            <a:r>
              <a:rPr lang="en-US" noProof="0"/>
              <a:t>ADD TEXT </a:t>
            </a:r>
          </a:p>
        </p:txBody>
      </p:sp>
      <p:sp>
        <p:nvSpPr>
          <p:cNvPr id="35" name="Text Placeholder 7">
            <a:extLst>
              <a:ext uri="{FF2B5EF4-FFF2-40B4-BE49-F238E27FC236}">
                <a16:creationId xmlns:a16="http://schemas.microsoft.com/office/drawing/2014/main" id="{857C263B-EA99-4350-84C0-08B9746AEC05}"/>
              </a:ext>
            </a:extLst>
          </p:cNvPr>
          <p:cNvSpPr>
            <a:spLocks noGrp="1"/>
          </p:cNvSpPr>
          <p:nvPr>
            <p:ph type="body" sz="quarter" idx="21" hasCustomPrompt="1"/>
          </p:nvPr>
        </p:nvSpPr>
        <p:spPr>
          <a:xfrm>
            <a:off x="8001000" y="5542992"/>
            <a:ext cx="3642359" cy="424732"/>
          </a:xfrm>
          <a:noFill/>
        </p:spPr>
        <p:txBody>
          <a:bodyPr wrap="square" lIns="91440" rIns="91440" anchor="t">
            <a:noAutofit/>
          </a:bodyPr>
          <a:lstStyle>
            <a:lvl1pPr marL="0" indent="0" algn="ctr">
              <a:spcBef>
                <a:spcPts val="0"/>
              </a:spcBef>
              <a:spcAft>
                <a:spcPts val="0"/>
              </a:spcAft>
              <a:buNone/>
              <a:defRPr sz="2000" b="1">
                <a:solidFill>
                  <a:schemeClr val="tx2"/>
                </a:solidFill>
              </a:defRPr>
            </a:lvl1pPr>
          </a:lstStyle>
          <a:p>
            <a:pPr lvl="0"/>
            <a:r>
              <a:rPr lang="en-US" noProof="0"/>
              <a:t>ADD TEXT </a:t>
            </a:r>
          </a:p>
        </p:txBody>
      </p:sp>
    </p:spTree>
    <p:extLst>
      <p:ext uri="{BB962C8B-B14F-4D97-AF65-F5344CB8AC3E}">
        <p14:creationId xmlns:p14="http://schemas.microsoft.com/office/powerpoint/2010/main" val="118475935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15" name="Freeform: Shape 14">
            <a:extLst>
              <a:ext uri="{FF2B5EF4-FFF2-40B4-BE49-F238E27FC236}">
                <a16:creationId xmlns:a16="http://schemas.microsoft.com/office/drawing/2014/main" id="{89314C5F-7D40-40CF-8951-9660A5ACE1F7}"/>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6B4884FC-8C22-42B9-9E84-2B12AC73364F}"/>
              </a:ext>
              <a:ext uri="{C183D7F6-B498-43B3-948B-1728B52AA6E4}">
                <adec:decorative xmlns:adec="http://schemas.microsoft.com/office/drawing/2017/decorative" val="1"/>
              </a:ext>
            </a:extLst>
          </p:cNvPr>
          <p:cNvCxnSpPr/>
          <p:nvPr userDrawn="1"/>
        </p:nvCxnSpPr>
        <p:spPr>
          <a:xfrm>
            <a:off x="1751397" y="5027659"/>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Picture Placeholder 8">
            <a:extLst>
              <a:ext uri="{FF2B5EF4-FFF2-40B4-BE49-F238E27FC236}">
                <a16:creationId xmlns:a16="http://schemas.microsoft.com/office/drawing/2014/main" id="{D7401DA1-CBDE-40D5-856F-25C28280FCB0}"/>
              </a:ext>
              <a:ext uri="{C183D7F6-B498-43B3-948B-1728B52AA6E4}">
                <adec:decorative xmlns:adec="http://schemas.microsoft.com/office/drawing/2017/decorative" val="1"/>
              </a:ext>
            </a:extLst>
          </p:cNvPr>
          <p:cNvSpPr>
            <a:spLocks noGrp="1"/>
          </p:cNvSpPr>
          <p:nvPr>
            <p:ph type="pic" sz="quarter" idx="17" hasCustomPrompt="1"/>
          </p:nvPr>
        </p:nvSpPr>
        <p:spPr>
          <a:xfrm>
            <a:off x="723902" y="2057402"/>
            <a:ext cx="2743197" cy="274319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32" name="Text Placeholder 7">
            <a:extLst>
              <a:ext uri="{FF2B5EF4-FFF2-40B4-BE49-F238E27FC236}">
                <a16:creationId xmlns:a16="http://schemas.microsoft.com/office/drawing/2014/main" id="{125C62A5-1A39-471E-B819-35EB9F8B0CEE}"/>
              </a:ext>
            </a:extLst>
          </p:cNvPr>
          <p:cNvSpPr>
            <a:spLocks noGrp="1"/>
          </p:cNvSpPr>
          <p:nvPr>
            <p:ph type="body" sz="quarter" idx="16" hasCustomPrompt="1"/>
          </p:nvPr>
        </p:nvSpPr>
        <p:spPr>
          <a:xfrm>
            <a:off x="541021" y="5307558"/>
            <a:ext cx="3108959" cy="424732"/>
          </a:xfrm>
          <a:noFill/>
        </p:spPr>
        <p:txBody>
          <a:bodyPr wrap="square" lIns="91440" rIns="91440" anchor="t">
            <a:noAutofit/>
          </a:bodyPr>
          <a:lstStyle>
            <a:lvl1pPr marL="0" indent="0" algn="ctr">
              <a:spcBef>
                <a:spcPts val="0"/>
              </a:spcBef>
              <a:spcAft>
                <a:spcPts val="0"/>
              </a:spcAft>
              <a:buNone/>
              <a:defRPr sz="2000" b="1">
                <a:solidFill>
                  <a:schemeClr val="tx2"/>
                </a:solidFill>
                <a:latin typeface="+mj-lt"/>
              </a:defRPr>
            </a:lvl1pPr>
          </a:lstStyle>
          <a:p>
            <a:pPr lvl="0"/>
            <a:r>
              <a:rPr lang="en-US" noProof="0"/>
              <a:t>ADD TEXT </a:t>
            </a:r>
          </a:p>
        </p:txBody>
      </p:sp>
      <p:sp>
        <p:nvSpPr>
          <p:cNvPr id="17" name="Text Placeholder 7">
            <a:extLst>
              <a:ext uri="{FF2B5EF4-FFF2-40B4-BE49-F238E27FC236}">
                <a16:creationId xmlns:a16="http://schemas.microsoft.com/office/drawing/2014/main" id="{2FD9C5C0-2B13-4BD9-BA25-5F692DE9E82D}"/>
              </a:ext>
            </a:extLst>
          </p:cNvPr>
          <p:cNvSpPr>
            <a:spLocks noGrp="1"/>
          </p:cNvSpPr>
          <p:nvPr>
            <p:ph type="body" sz="quarter" idx="18" hasCustomPrompt="1"/>
          </p:nvPr>
        </p:nvSpPr>
        <p:spPr>
          <a:xfrm>
            <a:off x="541021" y="5688559"/>
            <a:ext cx="3108959" cy="323629"/>
          </a:xfrm>
          <a:noFill/>
        </p:spPr>
        <p:txBody>
          <a:bodyPr wrap="square" lIns="91440" rIns="91440" anchor="t">
            <a:noAutofit/>
          </a:bodyPr>
          <a:lstStyle>
            <a:lvl1pPr marL="0" indent="0" algn="ctr">
              <a:spcBef>
                <a:spcPts val="0"/>
              </a:spcBef>
              <a:spcAft>
                <a:spcPts val="0"/>
              </a:spcAft>
              <a:buNone/>
              <a:defRPr sz="1400" b="0">
                <a:solidFill>
                  <a:schemeClr val="tx2"/>
                </a:solidFill>
                <a:latin typeface="+mn-lt"/>
              </a:defRPr>
            </a:lvl1pPr>
          </a:lstStyle>
          <a:p>
            <a:pPr lvl="0"/>
            <a:r>
              <a:rPr lang="en-US" noProof="0"/>
              <a:t>Description</a:t>
            </a:r>
          </a:p>
        </p:txBody>
      </p:sp>
      <p:cxnSp>
        <p:nvCxnSpPr>
          <p:cNvPr id="5" name="Straight Connector 4">
            <a:extLst>
              <a:ext uri="{FF2B5EF4-FFF2-40B4-BE49-F238E27FC236}">
                <a16:creationId xmlns:a16="http://schemas.microsoft.com/office/drawing/2014/main" id="{9971D9F8-CAE6-4680-A029-F96D0F1441FD}"/>
              </a:ext>
            </a:extLst>
          </p:cNvPr>
          <p:cNvCxnSpPr>
            <a:cxnSpLocks/>
          </p:cNvCxnSpPr>
          <p:nvPr userDrawn="1"/>
        </p:nvCxnSpPr>
        <p:spPr>
          <a:xfrm flipH="1">
            <a:off x="3907846" y="2747071"/>
            <a:ext cx="2160050" cy="2836074"/>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31598D0-210A-4FC8-9A7B-BFA0921CF214}"/>
              </a:ext>
              <a:ext uri="{C183D7F6-B498-43B3-948B-1728B52AA6E4}">
                <adec:decorative xmlns:adec="http://schemas.microsoft.com/office/drawing/2017/decorative" val="1"/>
              </a:ext>
            </a:extLst>
          </p:cNvPr>
          <p:cNvCxnSpPr>
            <a:cxnSpLocks/>
          </p:cNvCxnSpPr>
          <p:nvPr userDrawn="1"/>
        </p:nvCxnSpPr>
        <p:spPr>
          <a:xfrm rot="16200000">
            <a:off x="5536511" y="3617080"/>
            <a:ext cx="0" cy="109728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06439E2-68F5-46DF-9799-ABBEBECFD358}"/>
              </a:ext>
              <a:ext uri="{C183D7F6-B498-43B3-948B-1728B52AA6E4}">
                <adec:decorative xmlns:adec="http://schemas.microsoft.com/office/drawing/2017/decorative" val="1"/>
              </a:ext>
            </a:extLst>
          </p:cNvPr>
          <p:cNvGrpSpPr/>
          <p:nvPr userDrawn="1"/>
        </p:nvGrpSpPr>
        <p:grpSpPr>
          <a:xfrm>
            <a:off x="3906013" y="2754546"/>
            <a:ext cx="3254399" cy="2828600"/>
            <a:chOff x="4431264" y="2199060"/>
            <a:chExt cx="3363136" cy="2828600"/>
          </a:xfrm>
        </p:grpSpPr>
        <p:cxnSp>
          <p:nvCxnSpPr>
            <p:cNvPr id="21" name="Straight Connector 20">
              <a:extLst>
                <a:ext uri="{FF2B5EF4-FFF2-40B4-BE49-F238E27FC236}">
                  <a16:creationId xmlns:a16="http://schemas.microsoft.com/office/drawing/2014/main" id="{E95E9585-55FC-4C03-8122-DED9B077D9F8}"/>
                </a:ext>
              </a:extLst>
            </p:cNvPr>
            <p:cNvCxnSpPr>
              <a:cxnSpLocks/>
            </p:cNvCxnSpPr>
            <p:nvPr userDrawn="1"/>
          </p:nvCxnSpPr>
          <p:spPr>
            <a:xfrm rot="16200000">
              <a:off x="7227429" y="1632088"/>
              <a:ext cx="0" cy="113394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2403E01-A7A9-4801-84C2-A2B3D9B7F577}"/>
                </a:ext>
              </a:extLst>
            </p:cNvPr>
            <p:cNvCxnSpPr>
              <a:cxnSpLocks/>
            </p:cNvCxnSpPr>
            <p:nvPr userDrawn="1"/>
          </p:nvCxnSpPr>
          <p:spPr>
            <a:xfrm rot="16200000">
              <a:off x="4950988" y="4507936"/>
              <a:ext cx="0" cy="1039447"/>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5" name="Picture Placeholder 8">
            <a:extLst>
              <a:ext uri="{FF2B5EF4-FFF2-40B4-BE49-F238E27FC236}">
                <a16:creationId xmlns:a16="http://schemas.microsoft.com/office/drawing/2014/main" id="{BDA24073-E1E8-43FF-B135-B2947B97222B}"/>
              </a:ext>
              <a:ext uri="{C183D7F6-B498-43B3-948B-1728B52AA6E4}">
                <adec:decorative xmlns:adec="http://schemas.microsoft.com/office/drawing/2017/decorative" val="1"/>
              </a:ext>
            </a:extLst>
          </p:cNvPr>
          <p:cNvSpPr>
            <a:spLocks noGrp="1"/>
          </p:cNvSpPr>
          <p:nvPr userDrawn="1">
            <p:ph type="pic" sz="quarter" idx="19" hasCustomPrompt="1"/>
          </p:nvPr>
        </p:nvSpPr>
        <p:spPr>
          <a:xfrm>
            <a:off x="5426747" y="366329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6" name="Picture Placeholder 8">
            <a:extLst>
              <a:ext uri="{FF2B5EF4-FFF2-40B4-BE49-F238E27FC236}">
                <a16:creationId xmlns:a16="http://schemas.microsoft.com/office/drawing/2014/main" id="{DAD1D946-AD65-4E2D-A739-D93BA1AC1DFD}"/>
              </a:ext>
              <a:ext uri="{C183D7F6-B498-43B3-948B-1728B52AA6E4}">
                <adec:decorative xmlns:adec="http://schemas.microsoft.com/office/drawing/2017/decorative" val="1"/>
              </a:ext>
            </a:extLst>
          </p:cNvPr>
          <p:cNvSpPr>
            <a:spLocks noGrp="1"/>
          </p:cNvSpPr>
          <p:nvPr userDrawn="1">
            <p:ph type="pic" sz="quarter" idx="20" hasCustomPrompt="1"/>
          </p:nvPr>
        </p:nvSpPr>
        <p:spPr>
          <a:xfrm>
            <a:off x="4408933" y="5090164"/>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7" name="Picture Placeholder 8">
            <a:extLst>
              <a:ext uri="{FF2B5EF4-FFF2-40B4-BE49-F238E27FC236}">
                <a16:creationId xmlns:a16="http://schemas.microsoft.com/office/drawing/2014/main" id="{036FD13F-5CDF-4A6F-A890-1F23EA59027F}"/>
              </a:ext>
              <a:ext uri="{C183D7F6-B498-43B3-948B-1728B52AA6E4}">
                <adec:decorative xmlns:adec="http://schemas.microsoft.com/office/drawing/2017/decorative" val="1"/>
              </a:ext>
            </a:extLst>
          </p:cNvPr>
          <p:cNvSpPr>
            <a:spLocks noGrp="1"/>
          </p:cNvSpPr>
          <p:nvPr userDrawn="1">
            <p:ph type="pic" sz="quarter" idx="21" hasCustomPrompt="1"/>
          </p:nvPr>
        </p:nvSpPr>
        <p:spPr>
          <a:xfrm>
            <a:off x="6458832" y="222378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cxnSp>
        <p:nvCxnSpPr>
          <p:cNvPr id="36" name="Straight Connector 35">
            <a:extLst>
              <a:ext uri="{FF2B5EF4-FFF2-40B4-BE49-F238E27FC236}">
                <a16:creationId xmlns:a16="http://schemas.microsoft.com/office/drawing/2014/main" id="{4EA974DF-48E5-46E7-9453-8A47028BC514}"/>
              </a:ext>
              <a:ext uri="{C183D7F6-B498-43B3-948B-1728B52AA6E4}">
                <adec:decorative xmlns:adec="http://schemas.microsoft.com/office/drawing/2017/decorative" val="1"/>
              </a:ext>
            </a:extLst>
          </p:cNvPr>
          <p:cNvCxnSpPr>
            <a:cxnSpLocks/>
          </p:cNvCxnSpPr>
          <p:nvPr userDrawn="1"/>
        </p:nvCxnSpPr>
        <p:spPr>
          <a:xfrm flipH="1">
            <a:off x="7036660" y="2747071"/>
            <a:ext cx="2160050" cy="2836074"/>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A85692E-DBD5-4FD7-95CA-849C102632D2}"/>
              </a:ext>
              <a:ext uri="{C183D7F6-B498-43B3-948B-1728B52AA6E4}">
                <adec:decorative xmlns:adec="http://schemas.microsoft.com/office/drawing/2017/decorative" val="1"/>
              </a:ext>
            </a:extLst>
          </p:cNvPr>
          <p:cNvCxnSpPr>
            <a:cxnSpLocks/>
          </p:cNvCxnSpPr>
          <p:nvPr userDrawn="1"/>
        </p:nvCxnSpPr>
        <p:spPr>
          <a:xfrm rot="16200000">
            <a:off x="8665325" y="3617080"/>
            <a:ext cx="0" cy="109728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606422F5-A2F2-43D5-84EE-F875A28A728B}"/>
              </a:ext>
              <a:ext uri="{C183D7F6-B498-43B3-948B-1728B52AA6E4}">
                <adec:decorative xmlns:adec="http://schemas.microsoft.com/office/drawing/2017/decorative" val="1"/>
              </a:ext>
            </a:extLst>
          </p:cNvPr>
          <p:cNvGrpSpPr/>
          <p:nvPr userDrawn="1"/>
        </p:nvGrpSpPr>
        <p:grpSpPr>
          <a:xfrm>
            <a:off x="7034827" y="2754546"/>
            <a:ext cx="3254399" cy="2828600"/>
            <a:chOff x="4431264" y="2199060"/>
            <a:chExt cx="3363136" cy="2828600"/>
          </a:xfrm>
        </p:grpSpPr>
        <p:cxnSp>
          <p:nvCxnSpPr>
            <p:cNvPr id="39" name="Straight Connector 38">
              <a:extLst>
                <a:ext uri="{FF2B5EF4-FFF2-40B4-BE49-F238E27FC236}">
                  <a16:creationId xmlns:a16="http://schemas.microsoft.com/office/drawing/2014/main" id="{4BDD12EB-7EFD-4370-A7C6-9E57D6A7C6DF}"/>
                </a:ext>
              </a:extLst>
            </p:cNvPr>
            <p:cNvCxnSpPr>
              <a:cxnSpLocks/>
            </p:cNvCxnSpPr>
            <p:nvPr userDrawn="1"/>
          </p:nvCxnSpPr>
          <p:spPr>
            <a:xfrm rot="16200000">
              <a:off x="7227429" y="1632088"/>
              <a:ext cx="0" cy="113394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5D1AAC8-713E-418F-B7B4-27B58BDFD77C}"/>
                </a:ext>
              </a:extLst>
            </p:cNvPr>
            <p:cNvCxnSpPr>
              <a:cxnSpLocks/>
            </p:cNvCxnSpPr>
            <p:nvPr userDrawn="1"/>
          </p:nvCxnSpPr>
          <p:spPr>
            <a:xfrm rot="16200000">
              <a:off x="4950988" y="4507936"/>
              <a:ext cx="0" cy="1039447"/>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41" name="Picture Placeholder 8">
            <a:extLst>
              <a:ext uri="{FF2B5EF4-FFF2-40B4-BE49-F238E27FC236}">
                <a16:creationId xmlns:a16="http://schemas.microsoft.com/office/drawing/2014/main" id="{DEE070FD-95C9-4396-B429-69E1E14E3273}"/>
              </a:ext>
              <a:ext uri="{C183D7F6-B498-43B3-948B-1728B52AA6E4}">
                <adec:decorative xmlns:adec="http://schemas.microsoft.com/office/drawing/2017/decorative" val="1"/>
              </a:ext>
            </a:extLst>
          </p:cNvPr>
          <p:cNvSpPr>
            <a:spLocks noGrp="1"/>
          </p:cNvSpPr>
          <p:nvPr>
            <p:ph type="pic" sz="quarter" idx="22" hasCustomPrompt="1"/>
          </p:nvPr>
        </p:nvSpPr>
        <p:spPr>
          <a:xfrm>
            <a:off x="8555561" y="366329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2" name="Picture Placeholder 8">
            <a:extLst>
              <a:ext uri="{FF2B5EF4-FFF2-40B4-BE49-F238E27FC236}">
                <a16:creationId xmlns:a16="http://schemas.microsoft.com/office/drawing/2014/main" id="{5A9E7D40-35C3-4F7D-AAB6-D4168037C92B}"/>
              </a:ext>
              <a:ext uri="{C183D7F6-B498-43B3-948B-1728B52AA6E4}">
                <adec:decorative xmlns:adec="http://schemas.microsoft.com/office/drawing/2017/decorative" val="1"/>
              </a:ext>
            </a:extLst>
          </p:cNvPr>
          <p:cNvSpPr>
            <a:spLocks noGrp="1"/>
          </p:cNvSpPr>
          <p:nvPr>
            <p:ph type="pic" sz="quarter" idx="23" hasCustomPrompt="1"/>
          </p:nvPr>
        </p:nvSpPr>
        <p:spPr>
          <a:xfrm>
            <a:off x="7537747" y="5090164"/>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3" name="Picture Placeholder 8">
            <a:extLst>
              <a:ext uri="{FF2B5EF4-FFF2-40B4-BE49-F238E27FC236}">
                <a16:creationId xmlns:a16="http://schemas.microsoft.com/office/drawing/2014/main" id="{13CB6343-C37E-4656-A566-EA9A3A1BF01D}"/>
              </a:ext>
              <a:ext uri="{C183D7F6-B498-43B3-948B-1728B52AA6E4}">
                <adec:decorative xmlns:adec="http://schemas.microsoft.com/office/drawing/2017/decorative" val="1"/>
              </a:ext>
            </a:extLst>
          </p:cNvPr>
          <p:cNvSpPr>
            <a:spLocks noGrp="1"/>
          </p:cNvSpPr>
          <p:nvPr>
            <p:ph type="pic" sz="quarter" idx="24" hasCustomPrompt="1"/>
          </p:nvPr>
        </p:nvSpPr>
        <p:spPr>
          <a:xfrm>
            <a:off x="9587646" y="222378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4" name="Text Placeholder 7">
            <a:extLst>
              <a:ext uri="{FF2B5EF4-FFF2-40B4-BE49-F238E27FC236}">
                <a16:creationId xmlns:a16="http://schemas.microsoft.com/office/drawing/2014/main" id="{847B0A6E-95FE-4876-8783-F2D69813E0D6}"/>
              </a:ext>
            </a:extLst>
          </p:cNvPr>
          <p:cNvSpPr>
            <a:spLocks noGrp="1"/>
          </p:cNvSpPr>
          <p:nvPr>
            <p:ph type="body" sz="quarter" idx="25" hasCustomPrompt="1"/>
          </p:nvPr>
        </p:nvSpPr>
        <p:spPr>
          <a:xfrm>
            <a:off x="7595850" y="2643605"/>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
        <p:nvSpPr>
          <p:cNvPr id="45" name="Text Placeholder 7">
            <a:extLst>
              <a:ext uri="{FF2B5EF4-FFF2-40B4-BE49-F238E27FC236}">
                <a16:creationId xmlns:a16="http://schemas.microsoft.com/office/drawing/2014/main" id="{4E9CD2A8-E96D-45CF-B252-F6F8267FF344}"/>
              </a:ext>
            </a:extLst>
          </p:cNvPr>
          <p:cNvSpPr>
            <a:spLocks noGrp="1"/>
          </p:cNvSpPr>
          <p:nvPr>
            <p:ph type="body" sz="quarter" idx="26" hasCustomPrompt="1"/>
          </p:nvPr>
        </p:nvSpPr>
        <p:spPr>
          <a:xfrm>
            <a:off x="6557415" y="4083115"/>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
        <p:nvSpPr>
          <p:cNvPr id="46" name="Text Placeholder 7">
            <a:extLst>
              <a:ext uri="{FF2B5EF4-FFF2-40B4-BE49-F238E27FC236}">
                <a16:creationId xmlns:a16="http://schemas.microsoft.com/office/drawing/2014/main" id="{1AE8BBFE-01C4-4028-9B89-8D3A005A4B89}"/>
              </a:ext>
            </a:extLst>
          </p:cNvPr>
          <p:cNvSpPr>
            <a:spLocks noGrp="1"/>
          </p:cNvSpPr>
          <p:nvPr>
            <p:ph type="body" sz="quarter" idx="27" hasCustomPrompt="1"/>
          </p:nvPr>
        </p:nvSpPr>
        <p:spPr>
          <a:xfrm>
            <a:off x="5564282" y="5509983"/>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
        <p:nvSpPr>
          <p:cNvPr id="47" name="Text Placeholder 7">
            <a:extLst>
              <a:ext uri="{FF2B5EF4-FFF2-40B4-BE49-F238E27FC236}">
                <a16:creationId xmlns:a16="http://schemas.microsoft.com/office/drawing/2014/main" id="{49C15349-435A-457E-9835-D4345AD3ED9F}"/>
              </a:ext>
            </a:extLst>
          </p:cNvPr>
          <p:cNvSpPr>
            <a:spLocks noGrp="1"/>
          </p:cNvSpPr>
          <p:nvPr>
            <p:ph type="body" sz="quarter" idx="28" hasCustomPrompt="1"/>
          </p:nvPr>
        </p:nvSpPr>
        <p:spPr>
          <a:xfrm>
            <a:off x="10727786" y="2643605"/>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
        <p:nvSpPr>
          <p:cNvPr id="48" name="Text Placeholder 7">
            <a:extLst>
              <a:ext uri="{FF2B5EF4-FFF2-40B4-BE49-F238E27FC236}">
                <a16:creationId xmlns:a16="http://schemas.microsoft.com/office/drawing/2014/main" id="{06DC437D-C5F6-49FA-8BF0-932297827EA8}"/>
              </a:ext>
            </a:extLst>
          </p:cNvPr>
          <p:cNvSpPr>
            <a:spLocks noGrp="1"/>
          </p:cNvSpPr>
          <p:nvPr>
            <p:ph type="body" sz="quarter" idx="29" hasCustomPrompt="1"/>
          </p:nvPr>
        </p:nvSpPr>
        <p:spPr>
          <a:xfrm>
            <a:off x="9689351" y="4083115"/>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
        <p:nvSpPr>
          <p:cNvPr id="49" name="Text Placeholder 7">
            <a:extLst>
              <a:ext uri="{FF2B5EF4-FFF2-40B4-BE49-F238E27FC236}">
                <a16:creationId xmlns:a16="http://schemas.microsoft.com/office/drawing/2014/main" id="{9DB16E7F-EE86-4AF9-871B-5614FE2D4428}"/>
              </a:ext>
            </a:extLst>
          </p:cNvPr>
          <p:cNvSpPr>
            <a:spLocks noGrp="1"/>
          </p:cNvSpPr>
          <p:nvPr>
            <p:ph type="body" sz="quarter" idx="30" hasCustomPrompt="1"/>
          </p:nvPr>
        </p:nvSpPr>
        <p:spPr>
          <a:xfrm>
            <a:off x="8696218" y="5509983"/>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Tree>
    <p:extLst>
      <p:ext uri="{BB962C8B-B14F-4D97-AF65-F5344CB8AC3E}">
        <p14:creationId xmlns:p14="http://schemas.microsoft.com/office/powerpoint/2010/main" val="362221313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_Org Char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Picture Placeholder 8">
            <a:extLst>
              <a:ext uri="{FF2B5EF4-FFF2-40B4-BE49-F238E27FC236}">
                <a16:creationId xmlns:a16="http://schemas.microsoft.com/office/drawing/2014/main" id="{48934421-B8F7-41B6-9EC4-5E3C497424A8}"/>
              </a:ext>
              <a:ext uri="{C183D7F6-B498-43B3-948B-1728B52AA6E4}">
                <adec:decorative xmlns:adec="http://schemas.microsoft.com/office/drawing/2017/decorative" val="1"/>
              </a:ext>
            </a:extLst>
          </p:cNvPr>
          <p:cNvSpPr>
            <a:spLocks noGrp="1"/>
          </p:cNvSpPr>
          <p:nvPr>
            <p:ph type="pic" sz="quarter" idx="17" hasCustomPrompt="1"/>
          </p:nvPr>
        </p:nvSpPr>
        <p:spPr>
          <a:xfrm>
            <a:off x="3960064" y="1981200"/>
            <a:ext cx="1523993" cy="1523994"/>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0" name="Text Placeholder 7">
            <a:extLst>
              <a:ext uri="{FF2B5EF4-FFF2-40B4-BE49-F238E27FC236}">
                <a16:creationId xmlns:a16="http://schemas.microsoft.com/office/drawing/2014/main" id="{4BACF049-4E3E-418D-9DB0-9D63BDDD25AE}"/>
              </a:ext>
            </a:extLst>
          </p:cNvPr>
          <p:cNvSpPr>
            <a:spLocks noGrp="1"/>
          </p:cNvSpPr>
          <p:nvPr>
            <p:ph type="body" sz="quarter" idx="16" hasCustomPrompt="1"/>
          </p:nvPr>
        </p:nvSpPr>
        <p:spPr>
          <a:xfrm>
            <a:off x="5788864" y="2618469"/>
            <a:ext cx="3108959" cy="424732"/>
          </a:xfrm>
          <a:noFill/>
        </p:spPr>
        <p:txBody>
          <a:bodyPr wrap="square" lIns="91440" rIns="91440" anchor="ctr">
            <a:noAutofit/>
          </a:bodyPr>
          <a:lstStyle>
            <a:lvl1pPr marL="0" indent="0" algn="l">
              <a:spcBef>
                <a:spcPts val="0"/>
              </a:spcBef>
              <a:spcAft>
                <a:spcPts val="0"/>
              </a:spcAft>
              <a:buNone/>
              <a:defRPr sz="1600" b="1">
                <a:solidFill>
                  <a:schemeClr val="tx2"/>
                </a:solidFill>
                <a:latin typeface="+mj-lt"/>
              </a:defRPr>
            </a:lvl1pPr>
          </a:lstStyle>
          <a:p>
            <a:pPr lvl="0"/>
            <a:r>
              <a:rPr lang="en-US" noProof="0"/>
              <a:t>ADD TEXT </a:t>
            </a:r>
          </a:p>
        </p:txBody>
      </p:sp>
      <p:sp>
        <p:nvSpPr>
          <p:cNvPr id="12" name="Text Placeholder 7">
            <a:extLst>
              <a:ext uri="{FF2B5EF4-FFF2-40B4-BE49-F238E27FC236}">
                <a16:creationId xmlns:a16="http://schemas.microsoft.com/office/drawing/2014/main" id="{EFE2AF5B-D21D-4FE5-932F-F2989F6E0116}"/>
              </a:ext>
            </a:extLst>
          </p:cNvPr>
          <p:cNvSpPr>
            <a:spLocks noGrp="1"/>
          </p:cNvSpPr>
          <p:nvPr>
            <p:ph type="body" sz="quarter" idx="18" hasCustomPrompt="1"/>
          </p:nvPr>
        </p:nvSpPr>
        <p:spPr>
          <a:xfrm>
            <a:off x="5788864" y="2999470"/>
            <a:ext cx="3108959" cy="323629"/>
          </a:xfrm>
          <a:noFill/>
        </p:spPr>
        <p:txBody>
          <a:bodyPr wrap="square" lIns="91440" rIns="91440" anchor="t">
            <a:noAutofit/>
          </a:bodyPr>
          <a:lstStyle>
            <a:lvl1pPr marL="0" indent="0" algn="l">
              <a:spcBef>
                <a:spcPts val="0"/>
              </a:spcBef>
              <a:spcAft>
                <a:spcPts val="0"/>
              </a:spcAft>
              <a:buNone/>
              <a:defRPr sz="1200" b="0">
                <a:solidFill>
                  <a:schemeClr val="tx2"/>
                </a:solidFill>
                <a:latin typeface="+mn-lt"/>
              </a:defRPr>
            </a:lvl1pPr>
          </a:lstStyle>
          <a:p>
            <a:pPr lvl="0"/>
            <a:r>
              <a:rPr lang="en-US" noProof="0"/>
              <a:t>Description</a:t>
            </a:r>
          </a:p>
        </p:txBody>
      </p:sp>
      <p:cxnSp>
        <p:nvCxnSpPr>
          <p:cNvPr id="14" name="Straight Connector 13">
            <a:extLst>
              <a:ext uri="{FF2B5EF4-FFF2-40B4-BE49-F238E27FC236}">
                <a16:creationId xmlns:a16="http://schemas.microsoft.com/office/drawing/2014/main" id="{266B4E82-4E92-438C-9DBD-FDAC98DBA804}"/>
              </a:ext>
              <a:ext uri="{C183D7F6-B498-43B3-948B-1728B52AA6E4}">
                <adec:decorative xmlns:adec="http://schemas.microsoft.com/office/drawing/2017/decorative" val="1"/>
              </a:ext>
            </a:extLst>
          </p:cNvPr>
          <p:cNvCxnSpPr>
            <a:cxnSpLocks/>
          </p:cNvCxnSpPr>
          <p:nvPr userDrawn="1"/>
        </p:nvCxnSpPr>
        <p:spPr>
          <a:xfrm rot="16200000">
            <a:off x="6146423" y="665228"/>
            <a:ext cx="0" cy="740664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Picture Placeholder 8">
            <a:extLst>
              <a:ext uri="{FF2B5EF4-FFF2-40B4-BE49-F238E27FC236}">
                <a16:creationId xmlns:a16="http://schemas.microsoft.com/office/drawing/2014/main" id="{5C2A05E4-0266-470B-94B6-0EA500EFD52F}"/>
              </a:ext>
              <a:ext uri="{C183D7F6-B498-43B3-948B-1728B52AA6E4}">
                <adec:decorative xmlns:adec="http://schemas.microsoft.com/office/drawing/2017/decorative" val="1"/>
              </a:ext>
            </a:extLst>
          </p:cNvPr>
          <p:cNvSpPr>
            <a:spLocks noGrp="1"/>
          </p:cNvSpPr>
          <p:nvPr>
            <p:ph type="pic" sz="quarter" idx="21" hasCustomPrompt="1"/>
          </p:nvPr>
        </p:nvSpPr>
        <p:spPr>
          <a:xfrm>
            <a:off x="181122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17" name="Text Placeholder 7">
            <a:extLst>
              <a:ext uri="{FF2B5EF4-FFF2-40B4-BE49-F238E27FC236}">
                <a16:creationId xmlns:a16="http://schemas.microsoft.com/office/drawing/2014/main" id="{8B705CE2-63BB-44EF-9494-D7197888F260}"/>
              </a:ext>
            </a:extLst>
          </p:cNvPr>
          <p:cNvSpPr>
            <a:spLocks noGrp="1"/>
          </p:cNvSpPr>
          <p:nvPr>
            <p:ph type="body" sz="quarter" idx="25" hasCustomPrompt="1"/>
          </p:nvPr>
        </p:nvSpPr>
        <p:spPr>
          <a:xfrm>
            <a:off x="1520494"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18" name="Text Placeholder 7">
            <a:extLst>
              <a:ext uri="{FF2B5EF4-FFF2-40B4-BE49-F238E27FC236}">
                <a16:creationId xmlns:a16="http://schemas.microsoft.com/office/drawing/2014/main" id="{91C9BD3E-CCA7-4ADF-83CB-175C316AEA84}"/>
              </a:ext>
            </a:extLst>
          </p:cNvPr>
          <p:cNvSpPr>
            <a:spLocks noGrp="1"/>
          </p:cNvSpPr>
          <p:nvPr>
            <p:ph type="body" sz="quarter" idx="26" hasCustomPrompt="1"/>
          </p:nvPr>
        </p:nvSpPr>
        <p:spPr>
          <a:xfrm>
            <a:off x="1520494"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19" name="Picture Placeholder 8">
            <a:extLst>
              <a:ext uri="{FF2B5EF4-FFF2-40B4-BE49-F238E27FC236}">
                <a16:creationId xmlns:a16="http://schemas.microsoft.com/office/drawing/2014/main" id="{DC756ECA-27F0-4309-A411-2021931A3A4F}"/>
              </a:ext>
              <a:ext uri="{C183D7F6-B498-43B3-948B-1728B52AA6E4}">
                <adec:decorative xmlns:adec="http://schemas.microsoft.com/office/drawing/2017/decorative" val="1"/>
              </a:ext>
            </a:extLst>
          </p:cNvPr>
          <p:cNvSpPr>
            <a:spLocks noGrp="1"/>
          </p:cNvSpPr>
          <p:nvPr>
            <p:ph type="pic" sz="quarter" idx="27" hasCustomPrompt="1"/>
          </p:nvPr>
        </p:nvSpPr>
        <p:spPr>
          <a:xfrm>
            <a:off x="364002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0" name="Text Placeholder 7">
            <a:extLst>
              <a:ext uri="{FF2B5EF4-FFF2-40B4-BE49-F238E27FC236}">
                <a16:creationId xmlns:a16="http://schemas.microsoft.com/office/drawing/2014/main" id="{BCC1B1EE-9270-494A-B26E-3E810517012E}"/>
              </a:ext>
            </a:extLst>
          </p:cNvPr>
          <p:cNvSpPr>
            <a:spLocks noGrp="1"/>
          </p:cNvSpPr>
          <p:nvPr>
            <p:ph type="body" sz="quarter" idx="28" hasCustomPrompt="1"/>
          </p:nvPr>
        </p:nvSpPr>
        <p:spPr>
          <a:xfrm>
            <a:off x="3349294"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1" name="Text Placeholder 7">
            <a:extLst>
              <a:ext uri="{FF2B5EF4-FFF2-40B4-BE49-F238E27FC236}">
                <a16:creationId xmlns:a16="http://schemas.microsoft.com/office/drawing/2014/main" id="{621D9997-09EF-468A-A3A6-7C2705CF1757}"/>
              </a:ext>
            </a:extLst>
          </p:cNvPr>
          <p:cNvSpPr>
            <a:spLocks noGrp="1"/>
          </p:cNvSpPr>
          <p:nvPr>
            <p:ph type="body" sz="quarter" idx="29" hasCustomPrompt="1"/>
          </p:nvPr>
        </p:nvSpPr>
        <p:spPr>
          <a:xfrm>
            <a:off x="3349294"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2" name="Picture Placeholder 8">
            <a:extLst>
              <a:ext uri="{FF2B5EF4-FFF2-40B4-BE49-F238E27FC236}">
                <a16:creationId xmlns:a16="http://schemas.microsoft.com/office/drawing/2014/main" id="{CC2A50A3-3A8F-469D-B16E-A06FD4C2A978}"/>
              </a:ext>
              <a:ext uri="{C183D7F6-B498-43B3-948B-1728B52AA6E4}">
                <adec:decorative xmlns:adec="http://schemas.microsoft.com/office/drawing/2017/decorative" val="1"/>
              </a:ext>
            </a:extLst>
          </p:cNvPr>
          <p:cNvSpPr>
            <a:spLocks noGrp="1"/>
          </p:cNvSpPr>
          <p:nvPr>
            <p:ph type="pic" sz="quarter" idx="30" hasCustomPrompt="1"/>
          </p:nvPr>
        </p:nvSpPr>
        <p:spPr>
          <a:xfrm>
            <a:off x="544977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3" name="Text Placeholder 7">
            <a:extLst>
              <a:ext uri="{FF2B5EF4-FFF2-40B4-BE49-F238E27FC236}">
                <a16:creationId xmlns:a16="http://schemas.microsoft.com/office/drawing/2014/main" id="{065EDDEE-214F-4148-8B8C-0BA5AEF7658A}"/>
              </a:ext>
            </a:extLst>
          </p:cNvPr>
          <p:cNvSpPr>
            <a:spLocks noGrp="1"/>
          </p:cNvSpPr>
          <p:nvPr>
            <p:ph type="body" sz="quarter" idx="31" hasCustomPrompt="1"/>
          </p:nvPr>
        </p:nvSpPr>
        <p:spPr>
          <a:xfrm>
            <a:off x="5159044"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4" name="Text Placeholder 7">
            <a:extLst>
              <a:ext uri="{FF2B5EF4-FFF2-40B4-BE49-F238E27FC236}">
                <a16:creationId xmlns:a16="http://schemas.microsoft.com/office/drawing/2014/main" id="{520C0E2F-F27A-44AC-BB9A-74F62BEC5752}"/>
              </a:ext>
            </a:extLst>
          </p:cNvPr>
          <p:cNvSpPr>
            <a:spLocks noGrp="1"/>
          </p:cNvSpPr>
          <p:nvPr>
            <p:ph type="body" sz="quarter" idx="32" hasCustomPrompt="1"/>
          </p:nvPr>
        </p:nvSpPr>
        <p:spPr>
          <a:xfrm>
            <a:off x="5159044"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5" name="Picture Placeholder 8">
            <a:extLst>
              <a:ext uri="{FF2B5EF4-FFF2-40B4-BE49-F238E27FC236}">
                <a16:creationId xmlns:a16="http://schemas.microsoft.com/office/drawing/2014/main" id="{ADC5446D-3469-43DA-ACE3-2AEC5B90384E}"/>
              </a:ext>
              <a:ext uri="{C183D7F6-B498-43B3-948B-1728B52AA6E4}">
                <adec:decorative xmlns:adec="http://schemas.microsoft.com/office/drawing/2017/decorative" val="1"/>
              </a:ext>
            </a:extLst>
          </p:cNvPr>
          <p:cNvSpPr>
            <a:spLocks noGrp="1"/>
          </p:cNvSpPr>
          <p:nvPr>
            <p:ph type="pic" sz="quarter" idx="33" hasCustomPrompt="1"/>
          </p:nvPr>
        </p:nvSpPr>
        <p:spPr>
          <a:xfrm>
            <a:off x="725952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6" name="Text Placeholder 7">
            <a:extLst>
              <a:ext uri="{FF2B5EF4-FFF2-40B4-BE49-F238E27FC236}">
                <a16:creationId xmlns:a16="http://schemas.microsoft.com/office/drawing/2014/main" id="{4BF91944-817D-4080-9FC7-1C01D3C52F74}"/>
              </a:ext>
            </a:extLst>
          </p:cNvPr>
          <p:cNvSpPr>
            <a:spLocks noGrp="1"/>
          </p:cNvSpPr>
          <p:nvPr>
            <p:ph type="body" sz="quarter" idx="34" hasCustomPrompt="1"/>
          </p:nvPr>
        </p:nvSpPr>
        <p:spPr>
          <a:xfrm>
            <a:off x="6968794"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7" name="Text Placeholder 7">
            <a:extLst>
              <a:ext uri="{FF2B5EF4-FFF2-40B4-BE49-F238E27FC236}">
                <a16:creationId xmlns:a16="http://schemas.microsoft.com/office/drawing/2014/main" id="{B6FC5678-B04A-4631-9DFF-776737E9C8AC}"/>
              </a:ext>
            </a:extLst>
          </p:cNvPr>
          <p:cNvSpPr>
            <a:spLocks noGrp="1"/>
          </p:cNvSpPr>
          <p:nvPr>
            <p:ph type="body" sz="quarter" idx="35" hasCustomPrompt="1"/>
          </p:nvPr>
        </p:nvSpPr>
        <p:spPr>
          <a:xfrm>
            <a:off x="6968794"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8" name="Picture Placeholder 8">
            <a:extLst>
              <a:ext uri="{FF2B5EF4-FFF2-40B4-BE49-F238E27FC236}">
                <a16:creationId xmlns:a16="http://schemas.microsoft.com/office/drawing/2014/main" id="{BF024C2A-A070-4BF1-BA78-8FDD47DED455}"/>
              </a:ext>
              <a:ext uri="{C183D7F6-B498-43B3-948B-1728B52AA6E4}">
                <adec:decorative xmlns:adec="http://schemas.microsoft.com/office/drawing/2017/decorative" val="1"/>
              </a:ext>
            </a:extLst>
          </p:cNvPr>
          <p:cNvSpPr>
            <a:spLocks noGrp="1"/>
          </p:cNvSpPr>
          <p:nvPr>
            <p:ph type="pic" sz="quarter" idx="36" hasCustomPrompt="1"/>
          </p:nvPr>
        </p:nvSpPr>
        <p:spPr>
          <a:xfrm>
            <a:off x="9066634"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9" name="Text Placeholder 7">
            <a:extLst>
              <a:ext uri="{FF2B5EF4-FFF2-40B4-BE49-F238E27FC236}">
                <a16:creationId xmlns:a16="http://schemas.microsoft.com/office/drawing/2014/main" id="{72D75690-3F0F-4257-84B4-90CB4E6BB7EA}"/>
              </a:ext>
            </a:extLst>
          </p:cNvPr>
          <p:cNvSpPr>
            <a:spLocks noGrp="1"/>
          </p:cNvSpPr>
          <p:nvPr>
            <p:ph type="body" sz="quarter" idx="37" hasCustomPrompt="1"/>
          </p:nvPr>
        </p:nvSpPr>
        <p:spPr>
          <a:xfrm>
            <a:off x="8775905"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30" name="Text Placeholder 7">
            <a:extLst>
              <a:ext uri="{FF2B5EF4-FFF2-40B4-BE49-F238E27FC236}">
                <a16:creationId xmlns:a16="http://schemas.microsoft.com/office/drawing/2014/main" id="{FC3E89DF-7D8F-458A-910F-B06B607998AF}"/>
              </a:ext>
            </a:extLst>
          </p:cNvPr>
          <p:cNvSpPr>
            <a:spLocks noGrp="1"/>
          </p:cNvSpPr>
          <p:nvPr>
            <p:ph type="body" sz="quarter" idx="38" hasCustomPrompt="1"/>
          </p:nvPr>
        </p:nvSpPr>
        <p:spPr>
          <a:xfrm>
            <a:off x="8775905"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Tree>
    <p:extLst>
      <p:ext uri="{BB962C8B-B14F-4D97-AF65-F5344CB8AC3E}">
        <p14:creationId xmlns:p14="http://schemas.microsoft.com/office/powerpoint/2010/main" val="37260953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_Org Chart 6">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Picture Placeholder 8">
            <a:extLst>
              <a:ext uri="{FF2B5EF4-FFF2-40B4-BE49-F238E27FC236}">
                <a16:creationId xmlns:a16="http://schemas.microsoft.com/office/drawing/2014/main" id="{48934421-B8F7-41B6-9EC4-5E3C497424A8}"/>
              </a:ext>
              <a:ext uri="{C183D7F6-B498-43B3-948B-1728B52AA6E4}">
                <adec:decorative xmlns:adec="http://schemas.microsoft.com/office/drawing/2017/decorative" val="1"/>
              </a:ext>
            </a:extLst>
          </p:cNvPr>
          <p:cNvSpPr>
            <a:spLocks noGrp="1"/>
          </p:cNvSpPr>
          <p:nvPr>
            <p:ph type="pic" sz="quarter" idx="17" hasCustomPrompt="1"/>
          </p:nvPr>
        </p:nvSpPr>
        <p:spPr>
          <a:xfrm>
            <a:off x="3596641" y="1981200"/>
            <a:ext cx="1523993" cy="1523994"/>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0" name="Text Placeholder 7">
            <a:extLst>
              <a:ext uri="{FF2B5EF4-FFF2-40B4-BE49-F238E27FC236}">
                <a16:creationId xmlns:a16="http://schemas.microsoft.com/office/drawing/2014/main" id="{4BACF049-4E3E-418D-9DB0-9D63BDDD25AE}"/>
              </a:ext>
            </a:extLst>
          </p:cNvPr>
          <p:cNvSpPr>
            <a:spLocks noGrp="1"/>
          </p:cNvSpPr>
          <p:nvPr>
            <p:ph type="body" sz="quarter" idx="16" hasCustomPrompt="1"/>
          </p:nvPr>
        </p:nvSpPr>
        <p:spPr>
          <a:xfrm>
            <a:off x="5425441" y="2618469"/>
            <a:ext cx="3108959" cy="424732"/>
          </a:xfrm>
          <a:noFill/>
        </p:spPr>
        <p:txBody>
          <a:bodyPr wrap="square" lIns="91440" rIns="91440" anchor="ctr">
            <a:noAutofit/>
          </a:bodyPr>
          <a:lstStyle>
            <a:lvl1pPr marL="0" indent="0" algn="l">
              <a:spcBef>
                <a:spcPts val="0"/>
              </a:spcBef>
              <a:spcAft>
                <a:spcPts val="0"/>
              </a:spcAft>
              <a:buNone/>
              <a:defRPr sz="1600" b="1">
                <a:solidFill>
                  <a:schemeClr val="tx2"/>
                </a:solidFill>
                <a:latin typeface="+mj-lt"/>
              </a:defRPr>
            </a:lvl1pPr>
          </a:lstStyle>
          <a:p>
            <a:pPr lvl="0"/>
            <a:r>
              <a:rPr lang="en-US" noProof="0"/>
              <a:t>ADD TEXT </a:t>
            </a:r>
          </a:p>
        </p:txBody>
      </p:sp>
      <p:sp>
        <p:nvSpPr>
          <p:cNvPr id="12" name="Text Placeholder 7">
            <a:extLst>
              <a:ext uri="{FF2B5EF4-FFF2-40B4-BE49-F238E27FC236}">
                <a16:creationId xmlns:a16="http://schemas.microsoft.com/office/drawing/2014/main" id="{EFE2AF5B-D21D-4FE5-932F-F2989F6E0116}"/>
              </a:ext>
            </a:extLst>
          </p:cNvPr>
          <p:cNvSpPr>
            <a:spLocks noGrp="1"/>
          </p:cNvSpPr>
          <p:nvPr>
            <p:ph type="body" sz="quarter" idx="18" hasCustomPrompt="1"/>
          </p:nvPr>
        </p:nvSpPr>
        <p:spPr>
          <a:xfrm>
            <a:off x="5425441" y="2999470"/>
            <a:ext cx="3108959" cy="323629"/>
          </a:xfrm>
          <a:noFill/>
        </p:spPr>
        <p:txBody>
          <a:bodyPr wrap="square" lIns="91440" rIns="91440" anchor="t">
            <a:noAutofit/>
          </a:bodyPr>
          <a:lstStyle>
            <a:lvl1pPr marL="0" indent="0" algn="l">
              <a:spcBef>
                <a:spcPts val="0"/>
              </a:spcBef>
              <a:spcAft>
                <a:spcPts val="0"/>
              </a:spcAft>
              <a:buNone/>
              <a:defRPr sz="1200" b="0">
                <a:solidFill>
                  <a:schemeClr val="tx2"/>
                </a:solidFill>
                <a:latin typeface="+mn-lt"/>
              </a:defRPr>
            </a:lvl1pPr>
          </a:lstStyle>
          <a:p>
            <a:pPr lvl="0"/>
            <a:r>
              <a:rPr lang="en-US" noProof="0"/>
              <a:t>Description</a:t>
            </a:r>
          </a:p>
        </p:txBody>
      </p:sp>
      <p:cxnSp>
        <p:nvCxnSpPr>
          <p:cNvPr id="14" name="Straight Connector 13">
            <a:extLst>
              <a:ext uri="{FF2B5EF4-FFF2-40B4-BE49-F238E27FC236}">
                <a16:creationId xmlns:a16="http://schemas.microsoft.com/office/drawing/2014/main" id="{266B4E82-4E92-438C-9DBD-FDAC98DBA804}"/>
              </a:ext>
              <a:ext uri="{C183D7F6-B498-43B3-948B-1728B52AA6E4}">
                <adec:decorative xmlns:adec="http://schemas.microsoft.com/office/drawing/2017/decorative" val="1"/>
              </a:ext>
            </a:extLst>
          </p:cNvPr>
          <p:cNvCxnSpPr>
            <a:cxnSpLocks/>
          </p:cNvCxnSpPr>
          <p:nvPr userDrawn="1"/>
        </p:nvCxnSpPr>
        <p:spPr>
          <a:xfrm rot="16200000">
            <a:off x="6165169" y="-112012"/>
            <a:ext cx="0" cy="896112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Picture Placeholder 8">
            <a:extLst>
              <a:ext uri="{FF2B5EF4-FFF2-40B4-BE49-F238E27FC236}">
                <a16:creationId xmlns:a16="http://schemas.microsoft.com/office/drawing/2014/main" id="{5C2A05E4-0266-470B-94B6-0EA500EFD52F}"/>
              </a:ext>
              <a:ext uri="{C183D7F6-B498-43B3-948B-1728B52AA6E4}">
                <adec:decorative xmlns:adec="http://schemas.microsoft.com/office/drawing/2017/decorative" val="1"/>
              </a:ext>
            </a:extLst>
          </p:cNvPr>
          <p:cNvSpPr>
            <a:spLocks noGrp="1"/>
          </p:cNvSpPr>
          <p:nvPr>
            <p:ph type="pic" sz="quarter" idx="21" hasCustomPrompt="1"/>
          </p:nvPr>
        </p:nvSpPr>
        <p:spPr>
          <a:xfrm>
            <a:off x="105272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17" name="Text Placeholder 7">
            <a:extLst>
              <a:ext uri="{FF2B5EF4-FFF2-40B4-BE49-F238E27FC236}">
                <a16:creationId xmlns:a16="http://schemas.microsoft.com/office/drawing/2014/main" id="{8B705CE2-63BB-44EF-9494-D7197888F260}"/>
              </a:ext>
            </a:extLst>
          </p:cNvPr>
          <p:cNvSpPr>
            <a:spLocks noGrp="1"/>
          </p:cNvSpPr>
          <p:nvPr>
            <p:ph type="body" sz="quarter" idx="25" hasCustomPrompt="1"/>
          </p:nvPr>
        </p:nvSpPr>
        <p:spPr>
          <a:xfrm>
            <a:off x="762000"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18" name="Text Placeholder 7">
            <a:extLst>
              <a:ext uri="{FF2B5EF4-FFF2-40B4-BE49-F238E27FC236}">
                <a16:creationId xmlns:a16="http://schemas.microsoft.com/office/drawing/2014/main" id="{91C9BD3E-CCA7-4ADF-83CB-175C316AEA84}"/>
              </a:ext>
            </a:extLst>
          </p:cNvPr>
          <p:cNvSpPr>
            <a:spLocks noGrp="1"/>
          </p:cNvSpPr>
          <p:nvPr>
            <p:ph type="body" sz="quarter" idx="26" hasCustomPrompt="1"/>
          </p:nvPr>
        </p:nvSpPr>
        <p:spPr>
          <a:xfrm>
            <a:off x="762000"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19" name="Picture Placeholder 8">
            <a:extLst>
              <a:ext uri="{FF2B5EF4-FFF2-40B4-BE49-F238E27FC236}">
                <a16:creationId xmlns:a16="http://schemas.microsoft.com/office/drawing/2014/main" id="{DC756ECA-27F0-4309-A411-2021931A3A4F}"/>
              </a:ext>
              <a:ext uri="{C183D7F6-B498-43B3-948B-1728B52AA6E4}">
                <adec:decorative xmlns:adec="http://schemas.microsoft.com/office/drawing/2017/decorative" val="1"/>
              </a:ext>
            </a:extLst>
          </p:cNvPr>
          <p:cNvSpPr>
            <a:spLocks noGrp="1"/>
          </p:cNvSpPr>
          <p:nvPr>
            <p:ph type="pic" sz="quarter" idx="27" hasCustomPrompt="1"/>
          </p:nvPr>
        </p:nvSpPr>
        <p:spPr>
          <a:xfrm>
            <a:off x="288152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0" name="Text Placeholder 7">
            <a:extLst>
              <a:ext uri="{FF2B5EF4-FFF2-40B4-BE49-F238E27FC236}">
                <a16:creationId xmlns:a16="http://schemas.microsoft.com/office/drawing/2014/main" id="{BCC1B1EE-9270-494A-B26E-3E810517012E}"/>
              </a:ext>
            </a:extLst>
          </p:cNvPr>
          <p:cNvSpPr>
            <a:spLocks noGrp="1"/>
          </p:cNvSpPr>
          <p:nvPr>
            <p:ph type="body" sz="quarter" idx="28" hasCustomPrompt="1"/>
          </p:nvPr>
        </p:nvSpPr>
        <p:spPr>
          <a:xfrm>
            <a:off x="2590800"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1" name="Text Placeholder 7">
            <a:extLst>
              <a:ext uri="{FF2B5EF4-FFF2-40B4-BE49-F238E27FC236}">
                <a16:creationId xmlns:a16="http://schemas.microsoft.com/office/drawing/2014/main" id="{621D9997-09EF-468A-A3A6-7C2705CF1757}"/>
              </a:ext>
            </a:extLst>
          </p:cNvPr>
          <p:cNvSpPr>
            <a:spLocks noGrp="1"/>
          </p:cNvSpPr>
          <p:nvPr>
            <p:ph type="body" sz="quarter" idx="29" hasCustomPrompt="1"/>
          </p:nvPr>
        </p:nvSpPr>
        <p:spPr>
          <a:xfrm>
            <a:off x="2590800"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2" name="Picture Placeholder 8">
            <a:extLst>
              <a:ext uri="{FF2B5EF4-FFF2-40B4-BE49-F238E27FC236}">
                <a16:creationId xmlns:a16="http://schemas.microsoft.com/office/drawing/2014/main" id="{CC2A50A3-3A8F-469D-B16E-A06FD4C2A978}"/>
              </a:ext>
              <a:ext uri="{C183D7F6-B498-43B3-948B-1728B52AA6E4}">
                <adec:decorative xmlns:adec="http://schemas.microsoft.com/office/drawing/2017/decorative" val="1"/>
              </a:ext>
            </a:extLst>
          </p:cNvPr>
          <p:cNvSpPr>
            <a:spLocks noGrp="1"/>
          </p:cNvSpPr>
          <p:nvPr>
            <p:ph type="pic" sz="quarter" idx="30" hasCustomPrompt="1"/>
          </p:nvPr>
        </p:nvSpPr>
        <p:spPr>
          <a:xfrm>
            <a:off x="469127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3" name="Text Placeholder 7">
            <a:extLst>
              <a:ext uri="{FF2B5EF4-FFF2-40B4-BE49-F238E27FC236}">
                <a16:creationId xmlns:a16="http://schemas.microsoft.com/office/drawing/2014/main" id="{065EDDEE-214F-4148-8B8C-0BA5AEF7658A}"/>
              </a:ext>
            </a:extLst>
          </p:cNvPr>
          <p:cNvSpPr>
            <a:spLocks noGrp="1"/>
          </p:cNvSpPr>
          <p:nvPr>
            <p:ph type="body" sz="quarter" idx="31" hasCustomPrompt="1"/>
          </p:nvPr>
        </p:nvSpPr>
        <p:spPr>
          <a:xfrm>
            <a:off x="4400550"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4" name="Text Placeholder 7">
            <a:extLst>
              <a:ext uri="{FF2B5EF4-FFF2-40B4-BE49-F238E27FC236}">
                <a16:creationId xmlns:a16="http://schemas.microsoft.com/office/drawing/2014/main" id="{520C0E2F-F27A-44AC-BB9A-74F62BEC5752}"/>
              </a:ext>
            </a:extLst>
          </p:cNvPr>
          <p:cNvSpPr>
            <a:spLocks noGrp="1"/>
          </p:cNvSpPr>
          <p:nvPr>
            <p:ph type="body" sz="quarter" idx="32" hasCustomPrompt="1"/>
          </p:nvPr>
        </p:nvSpPr>
        <p:spPr>
          <a:xfrm>
            <a:off x="4400550"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5" name="Picture Placeholder 8">
            <a:extLst>
              <a:ext uri="{FF2B5EF4-FFF2-40B4-BE49-F238E27FC236}">
                <a16:creationId xmlns:a16="http://schemas.microsoft.com/office/drawing/2014/main" id="{ADC5446D-3469-43DA-ACE3-2AEC5B90384E}"/>
              </a:ext>
              <a:ext uri="{C183D7F6-B498-43B3-948B-1728B52AA6E4}">
                <adec:decorative xmlns:adec="http://schemas.microsoft.com/office/drawing/2017/decorative" val="1"/>
              </a:ext>
            </a:extLst>
          </p:cNvPr>
          <p:cNvSpPr>
            <a:spLocks noGrp="1"/>
          </p:cNvSpPr>
          <p:nvPr>
            <p:ph type="pic" sz="quarter" idx="33" hasCustomPrompt="1"/>
          </p:nvPr>
        </p:nvSpPr>
        <p:spPr>
          <a:xfrm>
            <a:off x="650102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6" name="Text Placeholder 7">
            <a:extLst>
              <a:ext uri="{FF2B5EF4-FFF2-40B4-BE49-F238E27FC236}">
                <a16:creationId xmlns:a16="http://schemas.microsoft.com/office/drawing/2014/main" id="{4BF91944-817D-4080-9FC7-1C01D3C52F74}"/>
              </a:ext>
            </a:extLst>
          </p:cNvPr>
          <p:cNvSpPr>
            <a:spLocks noGrp="1"/>
          </p:cNvSpPr>
          <p:nvPr>
            <p:ph type="body" sz="quarter" idx="34" hasCustomPrompt="1"/>
          </p:nvPr>
        </p:nvSpPr>
        <p:spPr>
          <a:xfrm>
            <a:off x="6210300"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7" name="Text Placeholder 7">
            <a:extLst>
              <a:ext uri="{FF2B5EF4-FFF2-40B4-BE49-F238E27FC236}">
                <a16:creationId xmlns:a16="http://schemas.microsoft.com/office/drawing/2014/main" id="{B6FC5678-B04A-4631-9DFF-776737E9C8AC}"/>
              </a:ext>
            </a:extLst>
          </p:cNvPr>
          <p:cNvSpPr>
            <a:spLocks noGrp="1"/>
          </p:cNvSpPr>
          <p:nvPr>
            <p:ph type="body" sz="quarter" idx="35" hasCustomPrompt="1"/>
          </p:nvPr>
        </p:nvSpPr>
        <p:spPr>
          <a:xfrm>
            <a:off x="6210300"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8" name="Picture Placeholder 8">
            <a:extLst>
              <a:ext uri="{FF2B5EF4-FFF2-40B4-BE49-F238E27FC236}">
                <a16:creationId xmlns:a16="http://schemas.microsoft.com/office/drawing/2014/main" id="{BF024C2A-A070-4BF1-BA78-8FDD47DED455}"/>
              </a:ext>
              <a:ext uri="{C183D7F6-B498-43B3-948B-1728B52AA6E4}">
                <adec:decorative xmlns:adec="http://schemas.microsoft.com/office/drawing/2017/decorative" val="1"/>
              </a:ext>
            </a:extLst>
          </p:cNvPr>
          <p:cNvSpPr>
            <a:spLocks noGrp="1"/>
          </p:cNvSpPr>
          <p:nvPr>
            <p:ph type="pic" sz="quarter" idx="36" hasCustomPrompt="1"/>
          </p:nvPr>
        </p:nvSpPr>
        <p:spPr>
          <a:xfrm>
            <a:off x="8308140"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9" name="Text Placeholder 7">
            <a:extLst>
              <a:ext uri="{FF2B5EF4-FFF2-40B4-BE49-F238E27FC236}">
                <a16:creationId xmlns:a16="http://schemas.microsoft.com/office/drawing/2014/main" id="{72D75690-3F0F-4257-84B4-90CB4E6BB7EA}"/>
              </a:ext>
            </a:extLst>
          </p:cNvPr>
          <p:cNvSpPr>
            <a:spLocks noGrp="1"/>
          </p:cNvSpPr>
          <p:nvPr>
            <p:ph type="body" sz="quarter" idx="37" hasCustomPrompt="1"/>
          </p:nvPr>
        </p:nvSpPr>
        <p:spPr>
          <a:xfrm>
            <a:off x="8017411"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30" name="Text Placeholder 7">
            <a:extLst>
              <a:ext uri="{FF2B5EF4-FFF2-40B4-BE49-F238E27FC236}">
                <a16:creationId xmlns:a16="http://schemas.microsoft.com/office/drawing/2014/main" id="{FC3E89DF-7D8F-458A-910F-B06B607998AF}"/>
              </a:ext>
            </a:extLst>
          </p:cNvPr>
          <p:cNvSpPr>
            <a:spLocks noGrp="1"/>
          </p:cNvSpPr>
          <p:nvPr>
            <p:ph type="body" sz="quarter" idx="38" hasCustomPrompt="1"/>
          </p:nvPr>
        </p:nvSpPr>
        <p:spPr>
          <a:xfrm>
            <a:off x="8017411"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31" name="Picture Placeholder 8">
            <a:extLst>
              <a:ext uri="{FF2B5EF4-FFF2-40B4-BE49-F238E27FC236}">
                <a16:creationId xmlns:a16="http://schemas.microsoft.com/office/drawing/2014/main" id="{49030BC1-7B5E-4BBD-AB44-8615DCFD46B7}"/>
              </a:ext>
              <a:ext uri="{C183D7F6-B498-43B3-948B-1728B52AA6E4}">
                <adec:decorative xmlns:adec="http://schemas.microsoft.com/office/drawing/2017/decorative" val="1"/>
              </a:ext>
            </a:extLst>
          </p:cNvPr>
          <p:cNvSpPr>
            <a:spLocks noGrp="1"/>
          </p:cNvSpPr>
          <p:nvPr>
            <p:ph type="pic" sz="quarter" idx="39" hasCustomPrompt="1"/>
          </p:nvPr>
        </p:nvSpPr>
        <p:spPr>
          <a:xfrm>
            <a:off x="10115251"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32" name="Text Placeholder 7">
            <a:extLst>
              <a:ext uri="{FF2B5EF4-FFF2-40B4-BE49-F238E27FC236}">
                <a16:creationId xmlns:a16="http://schemas.microsoft.com/office/drawing/2014/main" id="{10ED1CED-11B2-4927-93A4-CE47939F0AEC}"/>
              </a:ext>
            </a:extLst>
          </p:cNvPr>
          <p:cNvSpPr>
            <a:spLocks noGrp="1"/>
          </p:cNvSpPr>
          <p:nvPr>
            <p:ph type="body" sz="quarter" idx="40" hasCustomPrompt="1"/>
          </p:nvPr>
        </p:nvSpPr>
        <p:spPr>
          <a:xfrm>
            <a:off x="9824522"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33" name="Text Placeholder 7">
            <a:extLst>
              <a:ext uri="{FF2B5EF4-FFF2-40B4-BE49-F238E27FC236}">
                <a16:creationId xmlns:a16="http://schemas.microsoft.com/office/drawing/2014/main" id="{39E2E141-317E-41F9-853F-B96493C8FB9B}"/>
              </a:ext>
            </a:extLst>
          </p:cNvPr>
          <p:cNvSpPr>
            <a:spLocks noGrp="1"/>
          </p:cNvSpPr>
          <p:nvPr>
            <p:ph type="body" sz="quarter" idx="41" hasCustomPrompt="1"/>
          </p:nvPr>
        </p:nvSpPr>
        <p:spPr>
          <a:xfrm>
            <a:off x="9824522"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Tree>
    <p:extLst>
      <p:ext uri="{BB962C8B-B14F-4D97-AF65-F5344CB8AC3E}">
        <p14:creationId xmlns:p14="http://schemas.microsoft.com/office/powerpoint/2010/main" val="378265555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Title Slide_DeepYellow">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2EC3EF4-A2D5-4058-977A-74A37AC365BD}"/>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2525 h 6858000"/>
              <a:gd name="connsiteX3" fmla="*/ 8273508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02525"/>
                </a:lnTo>
                <a:lnTo>
                  <a:pt x="8273508" y="6858000"/>
                </a:lnTo>
                <a:lnTo>
                  <a:pt x="0" y="6858000"/>
                </a:lnTo>
                <a:close/>
              </a:path>
            </a:pathLst>
          </a:custGeom>
          <a:solidFill>
            <a:schemeClr val="bg1"/>
          </a:solidFill>
          <a:effectLst>
            <a:outerShdw blurRad="165100" dist="38100" dir="2700000" algn="t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27" name="Text Placeholder 16">
            <a:extLst>
              <a:ext uri="{FF2B5EF4-FFF2-40B4-BE49-F238E27FC236}">
                <a16:creationId xmlns:a16="http://schemas.microsoft.com/office/drawing/2014/main" id="{4E7C74DD-4244-46B7-8336-30F7151DB21B}"/>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8074536" y="3124200"/>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4" name="Text Placeholder 23">
            <a:extLst>
              <a:ext uri="{FF2B5EF4-FFF2-40B4-BE49-F238E27FC236}">
                <a16:creationId xmlns:a16="http://schemas.microsoft.com/office/drawing/2014/main" id="{9DC663CF-0C67-4619-B40E-7832C4DA15FE}"/>
              </a:ext>
              <a:ext uri="{C183D7F6-B498-43B3-948B-1728B52AA6E4}">
                <adec:decorative xmlns:adec="http://schemas.microsoft.com/office/drawing/2017/decorative" val="1"/>
              </a:ext>
            </a:extLst>
          </p:cNvPr>
          <p:cNvSpPr>
            <a:spLocks noGrp="1"/>
          </p:cNvSpPr>
          <p:nvPr>
            <p:ph type="body" sz="quarter" idx="15" hasCustomPrompt="1"/>
          </p:nvPr>
        </p:nvSpPr>
        <p:spPr>
          <a:xfrm>
            <a:off x="2190750" y="609600"/>
            <a:ext cx="7810500" cy="5638800"/>
          </a:xfrm>
          <a:custGeom>
            <a:avLst/>
            <a:gdLst>
              <a:gd name="connsiteX0" fmla="*/ 0 w 7810500"/>
              <a:gd name="connsiteY0" fmla="*/ 0 h 5638800"/>
              <a:gd name="connsiteX1" fmla="*/ 7810500 w 7810500"/>
              <a:gd name="connsiteY1" fmla="*/ 0 h 5638800"/>
              <a:gd name="connsiteX2" fmla="*/ 7810500 w 7810500"/>
              <a:gd name="connsiteY2" fmla="*/ 3151512 h 5638800"/>
              <a:gd name="connsiteX3" fmla="*/ 6252438 w 7810500"/>
              <a:gd name="connsiteY3" fmla="*/ 5638800 h 5638800"/>
              <a:gd name="connsiteX4" fmla="*/ 0 w 7810500"/>
              <a:gd name="connsiteY4" fmla="*/ 5638800 h 563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00" h="5638800">
                <a:moveTo>
                  <a:pt x="0" y="0"/>
                </a:moveTo>
                <a:lnTo>
                  <a:pt x="7810500" y="0"/>
                </a:lnTo>
                <a:lnTo>
                  <a:pt x="7810500" y="3151512"/>
                </a:lnTo>
                <a:lnTo>
                  <a:pt x="6252438" y="5638800"/>
                </a:lnTo>
                <a:lnTo>
                  <a:pt x="0" y="5638800"/>
                </a:lnTo>
                <a:close/>
              </a:path>
            </a:pathLst>
          </a:custGeom>
          <a:solidFill>
            <a:schemeClr val="accent1"/>
          </a:solidFill>
          <a:effectLst>
            <a:outerShdw blurRad="50800" dist="38100" dir="2700000" algn="tl" rotWithShape="0">
              <a:prstClr val="black">
                <a:alpha val="40000"/>
              </a:prstClr>
            </a:outerShdw>
          </a:effectLst>
        </p:spPr>
        <p:txBody>
          <a:bodyPr wrap="square">
            <a:noAutofit/>
          </a:bodyPr>
          <a:lstStyle>
            <a:lvl1pPr marL="0" indent="0" algn="ctr">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3163809" y="1905000"/>
            <a:ext cx="5864382" cy="2275238"/>
          </a:xfrm>
        </p:spPr>
        <p:txBody>
          <a:bodyPr anchor="t">
            <a:normAutofit/>
          </a:bodyPr>
          <a:lstStyle>
            <a:lvl1pPr algn="ctr">
              <a:defRPr lang="en-US" sz="5000" kern="1200" cap="all" spc="100" baseline="0" dirty="0">
                <a:solidFill>
                  <a:schemeClr val="bg1"/>
                </a:solidFill>
                <a:latin typeface="+mj-lt"/>
                <a:ea typeface="+mj-ea"/>
                <a:cs typeface="+mj-cs"/>
              </a:defRPr>
            </a:lvl1pPr>
          </a:lstStyle>
          <a:p>
            <a:r>
              <a:rPr lang="en-US"/>
              <a:t>Click to edit Master title style</a:t>
            </a:r>
            <a:endParaRPr lang="en-US" dirty="0"/>
          </a:p>
        </p:txBody>
      </p:sp>
      <p:sp>
        <p:nvSpPr>
          <p:cNvPr id="3" name="Subtitle 2"/>
          <p:cNvSpPr>
            <a:spLocks noGrp="1"/>
          </p:cNvSpPr>
          <p:nvPr>
            <p:ph type="subTitle" idx="1"/>
          </p:nvPr>
        </p:nvSpPr>
        <p:spPr>
          <a:xfrm>
            <a:off x="4059707" y="4297679"/>
            <a:ext cx="4072586" cy="1463040"/>
          </a:xfrm>
        </p:spPr>
        <p:txBody>
          <a:bodyPr lIns="91440" rIns="91440" anchor="t">
            <a:normAutofit/>
          </a:bodyPr>
          <a:lstStyle>
            <a:lvl1pPr marL="0" indent="0" algn="ctr">
              <a:lnSpc>
                <a:spcPct val="100000"/>
              </a:lnSpc>
              <a:spcBef>
                <a:spcPts val="0"/>
              </a:spcBef>
              <a:buNone/>
              <a:defRPr lang="en-US" sz="2000" kern="1200" dirty="0">
                <a:solidFill>
                  <a:schemeClr val="bg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Tree>
    <p:extLst>
      <p:ext uri="{BB962C8B-B14F-4D97-AF65-F5344CB8AC3E}">
        <p14:creationId xmlns:p14="http://schemas.microsoft.com/office/powerpoint/2010/main" val="37664319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_Org Chart 1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Picture Placeholder 8">
            <a:extLst>
              <a:ext uri="{FF2B5EF4-FFF2-40B4-BE49-F238E27FC236}">
                <a16:creationId xmlns:a16="http://schemas.microsoft.com/office/drawing/2014/main" id="{48934421-B8F7-41B6-9EC4-5E3C497424A8}"/>
              </a:ext>
              <a:ext uri="{C183D7F6-B498-43B3-948B-1728B52AA6E4}">
                <adec:decorative xmlns:adec="http://schemas.microsoft.com/office/drawing/2017/decorative" val="1"/>
              </a:ext>
            </a:extLst>
          </p:cNvPr>
          <p:cNvSpPr>
            <a:spLocks noGrp="1"/>
          </p:cNvSpPr>
          <p:nvPr>
            <p:ph type="pic" sz="quarter" idx="17" hasCustomPrompt="1"/>
          </p:nvPr>
        </p:nvSpPr>
        <p:spPr>
          <a:xfrm>
            <a:off x="4178095" y="1905000"/>
            <a:ext cx="1255400" cy="1255400"/>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0" name="Text Placeholder 7">
            <a:extLst>
              <a:ext uri="{FF2B5EF4-FFF2-40B4-BE49-F238E27FC236}">
                <a16:creationId xmlns:a16="http://schemas.microsoft.com/office/drawing/2014/main" id="{4BACF049-4E3E-418D-9DB0-9D63BDDD25AE}"/>
              </a:ext>
            </a:extLst>
          </p:cNvPr>
          <p:cNvSpPr>
            <a:spLocks noGrp="1"/>
          </p:cNvSpPr>
          <p:nvPr>
            <p:ph type="body" sz="quarter" idx="16" hasCustomPrompt="1"/>
          </p:nvPr>
        </p:nvSpPr>
        <p:spPr>
          <a:xfrm>
            <a:off x="5601136" y="2288331"/>
            <a:ext cx="3108959" cy="290097"/>
          </a:xfrm>
          <a:noFill/>
        </p:spPr>
        <p:txBody>
          <a:bodyPr wrap="square" lIns="91440" rIns="91440" anchor="ctr">
            <a:noAutofit/>
          </a:bodyPr>
          <a:lstStyle>
            <a:lvl1pPr marL="0" indent="0" algn="l">
              <a:spcBef>
                <a:spcPts val="0"/>
              </a:spcBef>
              <a:spcAft>
                <a:spcPts val="0"/>
              </a:spcAft>
              <a:buNone/>
              <a:defRPr sz="1600" b="1">
                <a:solidFill>
                  <a:schemeClr val="tx2"/>
                </a:solidFill>
                <a:latin typeface="+mj-lt"/>
              </a:defRPr>
            </a:lvl1pPr>
          </a:lstStyle>
          <a:p>
            <a:pPr lvl="0"/>
            <a:r>
              <a:rPr lang="en-US" noProof="0"/>
              <a:t>ADD TEXT </a:t>
            </a:r>
          </a:p>
        </p:txBody>
      </p:sp>
      <p:sp>
        <p:nvSpPr>
          <p:cNvPr id="12" name="Text Placeholder 7">
            <a:extLst>
              <a:ext uri="{FF2B5EF4-FFF2-40B4-BE49-F238E27FC236}">
                <a16:creationId xmlns:a16="http://schemas.microsoft.com/office/drawing/2014/main" id="{EFE2AF5B-D21D-4FE5-932F-F2989F6E0116}"/>
              </a:ext>
            </a:extLst>
          </p:cNvPr>
          <p:cNvSpPr>
            <a:spLocks noGrp="1"/>
          </p:cNvSpPr>
          <p:nvPr>
            <p:ph type="body" sz="quarter" idx="18" hasCustomPrompt="1"/>
          </p:nvPr>
        </p:nvSpPr>
        <p:spPr>
          <a:xfrm>
            <a:off x="5601136" y="2566041"/>
            <a:ext cx="3108959" cy="221043"/>
          </a:xfrm>
          <a:noFill/>
        </p:spPr>
        <p:txBody>
          <a:bodyPr wrap="square" lIns="91440" rIns="91440" anchor="t">
            <a:noAutofit/>
          </a:bodyPr>
          <a:lstStyle>
            <a:lvl1pPr marL="0" indent="0" algn="l">
              <a:spcBef>
                <a:spcPts val="0"/>
              </a:spcBef>
              <a:spcAft>
                <a:spcPts val="0"/>
              </a:spcAft>
              <a:buNone/>
              <a:defRPr sz="1200" b="0">
                <a:solidFill>
                  <a:schemeClr val="tx2"/>
                </a:solidFill>
                <a:latin typeface="+mn-lt"/>
              </a:defRPr>
            </a:lvl1pPr>
          </a:lstStyle>
          <a:p>
            <a:pPr lvl="0"/>
            <a:r>
              <a:rPr lang="en-US" noProof="0"/>
              <a:t>Description</a:t>
            </a:r>
          </a:p>
        </p:txBody>
      </p:sp>
      <p:cxnSp>
        <p:nvCxnSpPr>
          <p:cNvPr id="14" name="Straight Connector 13">
            <a:extLst>
              <a:ext uri="{FF2B5EF4-FFF2-40B4-BE49-F238E27FC236}">
                <a16:creationId xmlns:a16="http://schemas.microsoft.com/office/drawing/2014/main" id="{266B4E82-4E92-438C-9DBD-FDAC98DBA804}"/>
              </a:ext>
              <a:ext uri="{C183D7F6-B498-43B3-948B-1728B52AA6E4}">
                <adec:decorative xmlns:adec="http://schemas.microsoft.com/office/drawing/2017/decorative" val="1"/>
              </a:ext>
            </a:extLst>
          </p:cNvPr>
          <p:cNvCxnSpPr>
            <a:cxnSpLocks/>
          </p:cNvCxnSpPr>
          <p:nvPr userDrawn="1"/>
        </p:nvCxnSpPr>
        <p:spPr>
          <a:xfrm rot="16200000">
            <a:off x="6165169" y="-670561"/>
            <a:ext cx="0" cy="896112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Picture Placeholder 8">
            <a:extLst>
              <a:ext uri="{FF2B5EF4-FFF2-40B4-BE49-F238E27FC236}">
                <a16:creationId xmlns:a16="http://schemas.microsoft.com/office/drawing/2014/main" id="{5C2A05E4-0266-470B-94B6-0EA500EFD52F}"/>
              </a:ext>
              <a:ext uri="{C183D7F6-B498-43B3-948B-1728B52AA6E4}">
                <adec:decorative xmlns:adec="http://schemas.microsoft.com/office/drawing/2017/decorative" val="1"/>
              </a:ext>
            </a:extLst>
          </p:cNvPr>
          <p:cNvSpPr>
            <a:spLocks noGrp="1" noChangeAspect="1"/>
          </p:cNvSpPr>
          <p:nvPr>
            <p:ph type="pic" sz="quarter" idx="21" hasCustomPrompt="1"/>
          </p:nvPr>
        </p:nvSpPr>
        <p:spPr>
          <a:xfrm>
            <a:off x="109844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17" name="Text Placeholder 7">
            <a:extLst>
              <a:ext uri="{FF2B5EF4-FFF2-40B4-BE49-F238E27FC236}">
                <a16:creationId xmlns:a16="http://schemas.microsoft.com/office/drawing/2014/main" id="{8B705CE2-63BB-44EF-9494-D7197888F260}"/>
              </a:ext>
            </a:extLst>
          </p:cNvPr>
          <p:cNvSpPr>
            <a:spLocks noGrp="1"/>
          </p:cNvSpPr>
          <p:nvPr>
            <p:ph type="body" sz="quarter" idx="25" hasCustomPrompt="1"/>
          </p:nvPr>
        </p:nvSpPr>
        <p:spPr>
          <a:xfrm>
            <a:off x="762000"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18" name="Text Placeholder 7">
            <a:extLst>
              <a:ext uri="{FF2B5EF4-FFF2-40B4-BE49-F238E27FC236}">
                <a16:creationId xmlns:a16="http://schemas.microsoft.com/office/drawing/2014/main" id="{91C9BD3E-CCA7-4ADF-83CB-175C316AEA84}"/>
              </a:ext>
            </a:extLst>
          </p:cNvPr>
          <p:cNvSpPr>
            <a:spLocks noGrp="1"/>
          </p:cNvSpPr>
          <p:nvPr>
            <p:ph type="body" sz="quarter" idx="26" hasCustomPrompt="1"/>
          </p:nvPr>
        </p:nvSpPr>
        <p:spPr>
          <a:xfrm>
            <a:off x="762000"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19" name="Picture Placeholder 8">
            <a:extLst>
              <a:ext uri="{FF2B5EF4-FFF2-40B4-BE49-F238E27FC236}">
                <a16:creationId xmlns:a16="http://schemas.microsoft.com/office/drawing/2014/main" id="{DC756ECA-27F0-4309-A411-2021931A3A4F}"/>
              </a:ext>
              <a:ext uri="{C183D7F6-B498-43B3-948B-1728B52AA6E4}">
                <adec:decorative xmlns:adec="http://schemas.microsoft.com/office/drawing/2017/decorative" val="1"/>
              </a:ext>
            </a:extLst>
          </p:cNvPr>
          <p:cNvSpPr>
            <a:spLocks noGrp="1" noChangeAspect="1"/>
          </p:cNvSpPr>
          <p:nvPr>
            <p:ph type="pic" sz="quarter" idx="27" hasCustomPrompt="1"/>
          </p:nvPr>
        </p:nvSpPr>
        <p:spPr>
          <a:xfrm>
            <a:off x="292724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0" name="Text Placeholder 7">
            <a:extLst>
              <a:ext uri="{FF2B5EF4-FFF2-40B4-BE49-F238E27FC236}">
                <a16:creationId xmlns:a16="http://schemas.microsoft.com/office/drawing/2014/main" id="{BCC1B1EE-9270-494A-B26E-3E810517012E}"/>
              </a:ext>
            </a:extLst>
          </p:cNvPr>
          <p:cNvSpPr>
            <a:spLocks noGrp="1"/>
          </p:cNvSpPr>
          <p:nvPr>
            <p:ph type="body" sz="quarter" idx="28" hasCustomPrompt="1"/>
          </p:nvPr>
        </p:nvSpPr>
        <p:spPr>
          <a:xfrm>
            <a:off x="2590800"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21" name="Text Placeholder 7">
            <a:extLst>
              <a:ext uri="{FF2B5EF4-FFF2-40B4-BE49-F238E27FC236}">
                <a16:creationId xmlns:a16="http://schemas.microsoft.com/office/drawing/2014/main" id="{621D9997-09EF-468A-A3A6-7C2705CF1757}"/>
              </a:ext>
            </a:extLst>
          </p:cNvPr>
          <p:cNvSpPr>
            <a:spLocks noGrp="1"/>
          </p:cNvSpPr>
          <p:nvPr>
            <p:ph type="body" sz="quarter" idx="29" hasCustomPrompt="1"/>
          </p:nvPr>
        </p:nvSpPr>
        <p:spPr>
          <a:xfrm>
            <a:off x="2590800"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22" name="Picture Placeholder 8">
            <a:extLst>
              <a:ext uri="{FF2B5EF4-FFF2-40B4-BE49-F238E27FC236}">
                <a16:creationId xmlns:a16="http://schemas.microsoft.com/office/drawing/2014/main" id="{CC2A50A3-3A8F-469D-B16E-A06FD4C2A978}"/>
              </a:ext>
              <a:ext uri="{C183D7F6-B498-43B3-948B-1728B52AA6E4}">
                <adec:decorative xmlns:adec="http://schemas.microsoft.com/office/drawing/2017/decorative" val="1"/>
              </a:ext>
            </a:extLst>
          </p:cNvPr>
          <p:cNvSpPr>
            <a:spLocks noGrp="1" noChangeAspect="1"/>
          </p:cNvSpPr>
          <p:nvPr>
            <p:ph type="pic" sz="quarter" idx="30" hasCustomPrompt="1"/>
          </p:nvPr>
        </p:nvSpPr>
        <p:spPr>
          <a:xfrm>
            <a:off x="473699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3" name="Text Placeholder 7">
            <a:extLst>
              <a:ext uri="{FF2B5EF4-FFF2-40B4-BE49-F238E27FC236}">
                <a16:creationId xmlns:a16="http://schemas.microsoft.com/office/drawing/2014/main" id="{065EDDEE-214F-4148-8B8C-0BA5AEF7658A}"/>
              </a:ext>
            </a:extLst>
          </p:cNvPr>
          <p:cNvSpPr>
            <a:spLocks noGrp="1"/>
          </p:cNvSpPr>
          <p:nvPr>
            <p:ph type="body" sz="quarter" idx="31" hasCustomPrompt="1"/>
          </p:nvPr>
        </p:nvSpPr>
        <p:spPr>
          <a:xfrm>
            <a:off x="4400550"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24" name="Text Placeholder 7">
            <a:extLst>
              <a:ext uri="{FF2B5EF4-FFF2-40B4-BE49-F238E27FC236}">
                <a16:creationId xmlns:a16="http://schemas.microsoft.com/office/drawing/2014/main" id="{520C0E2F-F27A-44AC-BB9A-74F62BEC5752}"/>
              </a:ext>
            </a:extLst>
          </p:cNvPr>
          <p:cNvSpPr>
            <a:spLocks noGrp="1"/>
          </p:cNvSpPr>
          <p:nvPr>
            <p:ph type="body" sz="quarter" idx="32" hasCustomPrompt="1"/>
          </p:nvPr>
        </p:nvSpPr>
        <p:spPr>
          <a:xfrm>
            <a:off x="4400550"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25" name="Picture Placeholder 8">
            <a:extLst>
              <a:ext uri="{FF2B5EF4-FFF2-40B4-BE49-F238E27FC236}">
                <a16:creationId xmlns:a16="http://schemas.microsoft.com/office/drawing/2014/main" id="{ADC5446D-3469-43DA-ACE3-2AEC5B90384E}"/>
              </a:ext>
              <a:ext uri="{C183D7F6-B498-43B3-948B-1728B52AA6E4}">
                <adec:decorative xmlns:adec="http://schemas.microsoft.com/office/drawing/2017/decorative" val="1"/>
              </a:ext>
            </a:extLst>
          </p:cNvPr>
          <p:cNvSpPr>
            <a:spLocks noGrp="1" noChangeAspect="1"/>
          </p:cNvSpPr>
          <p:nvPr>
            <p:ph type="pic" sz="quarter" idx="33" hasCustomPrompt="1"/>
          </p:nvPr>
        </p:nvSpPr>
        <p:spPr>
          <a:xfrm>
            <a:off x="654674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6" name="Text Placeholder 7">
            <a:extLst>
              <a:ext uri="{FF2B5EF4-FFF2-40B4-BE49-F238E27FC236}">
                <a16:creationId xmlns:a16="http://schemas.microsoft.com/office/drawing/2014/main" id="{4BF91944-817D-4080-9FC7-1C01D3C52F74}"/>
              </a:ext>
            </a:extLst>
          </p:cNvPr>
          <p:cNvSpPr>
            <a:spLocks noGrp="1"/>
          </p:cNvSpPr>
          <p:nvPr>
            <p:ph type="body" sz="quarter" idx="34" hasCustomPrompt="1"/>
          </p:nvPr>
        </p:nvSpPr>
        <p:spPr>
          <a:xfrm>
            <a:off x="6210300"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27" name="Text Placeholder 7">
            <a:extLst>
              <a:ext uri="{FF2B5EF4-FFF2-40B4-BE49-F238E27FC236}">
                <a16:creationId xmlns:a16="http://schemas.microsoft.com/office/drawing/2014/main" id="{B6FC5678-B04A-4631-9DFF-776737E9C8AC}"/>
              </a:ext>
            </a:extLst>
          </p:cNvPr>
          <p:cNvSpPr>
            <a:spLocks noGrp="1"/>
          </p:cNvSpPr>
          <p:nvPr>
            <p:ph type="body" sz="quarter" idx="35" hasCustomPrompt="1"/>
          </p:nvPr>
        </p:nvSpPr>
        <p:spPr>
          <a:xfrm>
            <a:off x="6210300"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28" name="Picture Placeholder 8">
            <a:extLst>
              <a:ext uri="{FF2B5EF4-FFF2-40B4-BE49-F238E27FC236}">
                <a16:creationId xmlns:a16="http://schemas.microsoft.com/office/drawing/2014/main" id="{BF024C2A-A070-4BF1-BA78-8FDD47DED455}"/>
              </a:ext>
              <a:ext uri="{C183D7F6-B498-43B3-948B-1728B52AA6E4}">
                <adec:decorative xmlns:adec="http://schemas.microsoft.com/office/drawing/2017/decorative" val="1"/>
              </a:ext>
            </a:extLst>
          </p:cNvPr>
          <p:cNvSpPr>
            <a:spLocks noGrp="1" noChangeAspect="1"/>
          </p:cNvSpPr>
          <p:nvPr>
            <p:ph type="pic" sz="quarter" idx="36" hasCustomPrompt="1"/>
          </p:nvPr>
        </p:nvSpPr>
        <p:spPr>
          <a:xfrm>
            <a:off x="8353860"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9" name="Text Placeholder 7">
            <a:extLst>
              <a:ext uri="{FF2B5EF4-FFF2-40B4-BE49-F238E27FC236}">
                <a16:creationId xmlns:a16="http://schemas.microsoft.com/office/drawing/2014/main" id="{72D75690-3F0F-4257-84B4-90CB4E6BB7EA}"/>
              </a:ext>
            </a:extLst>
          </p:cNvPr>
          <p:cNvSpPr>
            <a:spLocks noGrp="1"/>
          </p:cNvSpPr>
          <p:nvPr>
            <p:ph type="body" sz="quarter" idx="37" hasCustomPrompt="1"/>
          </p:nvPr>
        </p:nvSpPr>
        <p:spPr>
          <a:xfrm>
            <a:off x="8017411"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30" name="Text Placeholder 7">
            <a:extLst>
              <a:ext uri="{FF2B5EF4-FFF2-40B4-BE49-F238E27FC236}">
                <a16:creationId xmlns:a16="http://schemas.microsoft.com/office/drawing/2014/main" id="{FC3E89DF-7D8F-458A-910F-B06B607998AF}"/>
              </a:ext>
            </a:extLst>
          </p:cNvPr>
          <p:cNvSpPr>
            <a:spLocks noGrp="1"/>
          </p:cNvSpPr>
          <p:nvPr>
            <p:ph type="body" sz="quarter" idx="38" hasCustomPrompt="1"/>
          </p:nvPr>
        </p:nvSpPr>
        <p:spPr>
          <a:xfrm>
            <a:off x="8017411"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31" name="Picture Placeholder 8">
            <a:extLst>
              <a:ext uri="{FF2B5EF4-FFF2-40B4-BE49-F238E27FC236}">
                <a16:creationId xmlns:a16="http://schemas.microsoft.com/office/drawing/2014/main" id="{49030BC1-7B5E-4BBD-AB44-8615DCFD46B7}"/>
              </a:ext>
              <a:ext uri="{C183D7F6-B498-43B3-948B-1728B52AA6E4}">
                <adec:decorative xmlns:adec="http://schemas.microsoft.com/office/drawing/2017/decorative" val="1"/>
              </a:ext>
            </a:extLst>
          </p:cNvPr>
          <p:cNvSpPr>
            <a:spLocks noGrp="1" noChangeAspect="1"/>
          </p:cNvSpPr>
          <p:nvPr>
            <p:ph type="pic" sz="quarter" idx="39" hasCustomPrompt="1"/>
          </p:nvPr>
        </p:nvSpPr>
        <p:spPr>
          <a:xfrm>
            <a:off x="10160971"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32" name="Text Placeholder 7">
            <a:extLst>
              <a:ext uri="{FF2B5EF4-FFF2-40B4-BE49-F238E27FC236}">
                <a16:creationId xmlns:a16="http://schemas.microsoft.com/office/drawing/2014/main" id="{10ED1CED-11B2-4927-93A4-CE47939F0AEC}"/>
              </a:ext>
            </a:extLst>
          </p:cNvPr>
          <p:cNvSpPr>
            <a:spLocks noGrp="1"/>
          </p:cNvSpPr>
          <p:nvPr>
            <p:ph type="body" sz="quarter" idx="40" hasCustomPrompt="1"/>
          </p:nvPr>
        </p:nvSpPr>
        <p:spPr>
          <a:xfrm>
            <a:off x="9824522"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33" name="Text Placeholder 7">
            <a:extLst>
              <a:ext uri="{FF2B5EF4-FFF2-40B4-BE49-F238E27FC236}">
                <a16:creationId xmlns:a16="http://schemas.microsoft.com/office/drawing/2014/main" id="{39E2E141-317E-41F9-853F-B96493C8FB9B}"/>
              </a:ext>
            </a:extLst>
          </p:cNvPr>
          <p:cNvSpPr>
            <a:spLocks noGrp="1"/>
          </p:cNvSpPr>
          <p:nvPr>
            <p:ph type="body" sz="quarter" idx="41" hasCustomPrompt="1"/>
          </p:nvPr>
        </p:nvSpPr>
        <p:spPr>
          <a:xfrm>
            <a:off x="9824522"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cxnSp>
        <p:nvCxnSpPr>
          <p:cNvPr id="34" name="Straight Connector 33">
            <a:extLst>
              <a:ext uri="{FF2B5EF4-FFF2-40B4-BE49-F238E27FC236}">
                <a16:creationId xmlns:a16="http://schemas.microsoft.com/office/drawing/2014/main" id="{A69BD202-1C38-47A5-8B06-0AADB78AAE08}"/>
              </a:ext>
              <a:ext uri="{C183D7F6-B498-43B3-948B-1728B52AA6E4}">
                <adec:decorative xmlns:adec="http://schemas.microsoft.com/office/drawing/2017/decorative" val="1"/>
              </a:ext>
            </a:extLst>
          </p:cNvPr>
          <p:cNvCxnSpPr>
            <a:cxnSpLocks/>
          </p:cNvCxnSpPr>
          <p:nvPr userDrawn="1"/>
        </p:nvCxnSpPr>
        <p:spPr>
          <a:xfrm rot="16200000">
            <a:off x="6165169" y="2642433"/>
            <a:ext cx="0" cy="556415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8" name="Picture Placeholder 8">
            <a:extLst>
              <a:ext uri="{FF2B5EF4-FFF2-40B4-BE49-F238E27FC236}">
                <a16:creationId xmlns:a16="http://schemas.microsoft.com/office/drawing/2014/main" id="{68CF0B9D-069C-46BA-9B77-7BDE114F3E55}"/>
              </a:ext>
              <a:ext uri="{C183D7F6-B498-43B3-948B-1728B52AA6E4}">
                <adec:decorative xmlns:adec="http://schemas.microsoft.com/office/drawing/2017/decorative" val="1"/>
              </a:ext>
            </a:extLst>
          </p:cNvPr>
          <p:cNvSpPr>
            <a:spLocks noGrp="1" noChangeAspect="1"/>
          </p:cNvSpPr>
          <p:nvPr>
            <p:ph type="pic" sz="quarter" idx="45" hasCustomPrompt="1"/>
          </p:nvPr>
        </p:nvSpPr>
        <p:spPr>
          <a:xfrm>
            <a:off x="2927249"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39" name="Text Placeholder 7">
            <a:extLst>
              <a:ext uri="{FF2B5EF4-FFF2-40B4-BE49-F238E27FC236}">
                <a16:creationId xmlns:a16="http://schemas.microsoft.com/office/drawing/2014/main" id="{6EB5CB55-9BF0-4309-AA93-9540CDA1CE22}"/>
              </a:ext>
            </a:extLst>
          </p:cNvPr>
          <p:cNvSpPr>
            <a:spLocks noGrp="1"/>
          </p:cNvSpPr>
          <p:nvPr>
            <p:ph type="body" sz="quarter" idx="46" hasCustomPrompt="1"/>
          </p:nvPr>
        </p:nvSpPr>
        <p:spPr>
          <a:xfrm>
            <a:off x="2590800" y="5988389"/>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40" name="Text Placeholder 7">
            <a:extLst>
              <a:ext uri="{FF2B5EF4-FFF2-40B4-BE49-F238E27FC236}">
                <a16:creationId xmlns:a16="http://schemas.microsoft.com/office/drawing/2014/main" id="{184A6FF6-89E5-41B3-83AD-E1F1AC1C7187}"/>
              </a:ext>
            </a:extLst>
          </p:cNvPr>
          <p:cNvSpPr>
            <a:spLocks noGrp="1"/>
          </p:cNvSpPr>
          <p:nvPr>
            <p:ph type="body" sz="quarter" idx="47" hasCustomPrompt="1"/>
          </p:nvPr>
        </p:nvSpPr>
        <p:spPr>
          <a:xfrm>
            <a:off x="2590800" y="6158401"/>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41" name="Picture Placeholder 8">
            <a:extLst>
              <a:ext uri="{FF2B5EF4-FFF2-40B4-BE49-F238E27FC236}">
                <a16:creationId xmlns:a16="http://schemas.microsoft.com/office/drawing/2014/main" id="{65909E03-0C86-44C4-9260-484E8CF6315F}"/>
              </a:ext>
              <a:ext uri="{C183D7F6-B498-43B3-948B-1728B52AA6E4}">
                <adec:decorative xmlns:adec="http://schemas.microsoft.com/office/drawing/2017/decorative" val="1"/>
              </a:ext>
            </a:extLst>
          </p:cNvPr>
          <p:cNvSpPr>
            <a:spLocks noGrp="1" noChangeAspect="1"/>
          </p:cNvSpPr>
          <p:nvPr>
            <p:ph type="pic" sz="quarter" idx="48" hasCustomPrompt="1"/>
          </p:nvPr>
        </p:nvSpPr>
        <p:spPr>
          <a:xfrm>
            <a:off x="4736999"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2" name="Text Placeholder 7">
            <a:extLst>
              <a:ext uri="{FF2B5EF4-FFF2-40B4-BE49-F238E27FC236}">
                <a16:creationId xmlns:a16="http://schemas.microsoft.com/office/drawing/2014/main" id="{0D08C690-4C72-47C4-ADBC-6DBFC463FC37}"/>
              </a:ext>
            </a:extLst>
          </p:cNvPr>
          <p:cNvSpPr>
            <a:spLocks noGrp="1"/>
          </p:cNvSpPr>
          <p:nvPr>
            <p:ph type="body" sz="quarter" idx="49" hasCustomPrompt="1"/>
          </p:nvPr>
        </p:nvSpPr>
        <p:spPr>
          <a:xfrm>
            <a:off x="4400550" y="5988389"/>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43" name="Text Placeholder 7">
            <a:extLst>
              <a:ext uri="{FF2B5EF4-FFF2-40B4-BE49-F238E27FC236}">
                <a16:creationId xmlns:a16="http://schemas.microsoft.com/office/drawing/2014/main" id="{FEBB122E-6E5D-4B48-91C0-C6EB8BA3D2D9}"/>
              </a:ext>
            </a:extLst>
          </p:cNvPr>
          <p:cNvSpPr>
            <a:spLocks noGrp="1"/>
          </p:cNvSpPr>
          <p:nvPr>
            <p:ph type="body" sz="quarter" idx="50" hasCustomPrompt="1"/>
          </p:nvPr>
        </p:nvSpPr>
        <p:spPr>
          <a:xfrm>
            <a:off x="4400550" y="6158401"/>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44" name="Picture Placeholder 8">
            <a:extLst>
              <a:ext uri="{FF2B5EF4-FFF2-40B4-BE49-F238E27FC236}">
                <a16:creationId xmlns:a16="http://schemas.microsoft.com/office/drawing/2014/main" id="{A968314E-9F6B-4D90-BC2A-C5BB6AC70F5F}"/>
              </a:ext>
              <a:ext uri="{C183D7F6-B498-43B3-948B-1728B52AA6E4}">
                <adec:decorative xmlns:adec="http://schemas.microsoft.com/office/drawing/2017/decorative" val="1"/>
              </a:ext>
            </a:extLst>
          </p:cNvPr>
          <p:cNvSpPr>
            <a:spLocks noGrp="1" noChangeAspect="1"/>
          </p:cNvSpPr>
          <p:nvPr>
            <p:ph type="pic" sz="quarter" idx="51" hasCustomPrompt="1"/>
          </p:nvPr>
        </p:nvSpPr>
        <p:spPr>
          <a:xfrm>
            <a:off x="6546749"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5" name="Text Placeholder 7">
            <a:extLst>
              <a:ext uri="{FF2B5EF4-FFF2-40B4-BE49-F238E27FC236}">
                <a16:creationId xmlns:a16="http://schemas.microsoft.com/office/drawing/2014/main" id="{98FF5C01-8CE1-475F-A59A-011328494FC8}"/>
              </a:ext>
            </a:extLst>
          </p:cNvPr>
          <p:cNvSpPr>
            <a:spLocks noGrp="1"/>
          </p:cNvSpPr>
          <p:nvPr>
            <p:ph type="body" sz="quarter" idx="52" hasCustomPrompt="1"/>
          </p:nvPr>
        </p:nvSpPr>
        <p:spPr>
          <a:xfrm>
            <a:off x="6210300" y="5988389"/>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46" name="Text Placeholder 7">
            <a:extLst>
              <a:ext uri="{FF2B5EF4-FFF2-40B4-BE49-F238E27FC236}">
                <a16:creationId xmlns:a16="http://schemas.microsoft.com/office/drawing/2014/main" id="{DC690F93-088F-498C-9B26-2DCE00A1145F}"/>
              </a:ext>
            </a:extLst>
          </p:cNvPr>
          <p:cNvSpPr>
            <a:spLocks noGrp="1"/>
          </p:cNvSpPr>
          <p:nvPr>
            <p:ph type="body" sz="quarter" idx="53" hasCustomPrompt="1"/>
          </p:nvPr>
        </p:nvSpPr>
        <p:spPr>
          <a:xfrm>
            <a:off x="6210300" y="6158401"/>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47" name="Picture Placeholder 8">
            <a:extLst>
              <a:ext uri="{FF2B5EF4-FFF2-40B4-BE49-F238E27FC236}">
                <a16:creationId xmlns:a16="http://schemas.microsoft.com/office/drawing/2014/main" id="{1D462CE1-BEE9-45C4-AB54-354D05E69D31}"/>
              </a:ext>
              <a:ext uri="{C183D7F6-B498-43B3-948B-1728B52AA6E4}">
                <adec:decorative xmlns:adec="http://schemas.microsoft.com/office/drawing/2017/decorative" val="1"/>
              </a:ext>
            </a:extLst>
          </p:cNvPr>
          <p:cNvSpPr>
            <a:spLocks noGrp="1" noChangeAspect="1"/>
          </p:cNvSpPr>
          <p:nvPr>
            <p:ph type="pic" sz="quarter" idx="54" hasCustomPrompt="1"/>
          </p:nvPr>
        </p:nvSpPr>
        <p:spPr>
          <a:xfrm>
            <a:off x="8353860"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8" name="Text Placeholder 7">
            <a:extLst>
              <a:ext uri="{FF2B5EF4-FFF2-40B4-BE49-F238E27FC236}">
                <a16:creationId xmlns:a16="http://schemas.microsoft.com/office/drawing/2014/main" id="{9FA2731A-D1B2-4144-8373-12B9313F9BFD}"/>
              </a:ext>
            </a:extLst>
          </p:cNvPr>
          <p:cNvSpPr>
            <a:spLocks noGrp="1"/>
          </p:cNvSpPr>
          <p:nvPr>
            <p:ph type="body" sz="quarter" idx="55" hasCustomPrompt="1"/>
          </p:nvPr>
        </p:nvSpPr>
        <p:spPr>
          <a:xfrm>
            <a:off x="8017411" y="5988389"/>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49" name="Text Placeholder 7">
            <a:extLst>
              <a:ext uri="{FF2B5EF4-FFF2-40B4-BE49-F238E27FC236}">
                <a16:creationId xmlns:a16="http://schemas.microsoft.com/office/drawing/2014/main" id="{F61DF59D-6B27-4EC6-A151-0F9B99DC8051}"/>
              </a:ext>
            </a:extLst>
          </p:cNvPr>
          <p:cNvSpPr>
            <a:spLocks noGrp="1"/>
          </p:cNvSpPr>
          <p:nvPr>
            <p:ph type="body" sz="quarter" idx="56" hasCustomPrompt="1"/>
          </p:nvPr>
        </p:nvSpPr>
        <p:spPr>
          <a:xfrm>
            <a:off x="8017411" y="6158401"/>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Tree>
    <p:extLst>
      <p:ext uri="{BB962C8B-B14F-4D97-AF65-F5344CB8AC3E}">
        <p14:creationId xmlns:p14="http://schemas.microsoft.com/office/powerpoint/2010/main" val="102046214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ide patch Title Only">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15" name="Freeform: Shape 14">
            <a:extLst>
              <a:ext uri="{FF2B5EF4-FFF2-40B4-BE49-F238E27FC236}">
                <a16:creationId xmlns:a16="http://schemas.microsoft.com/office/drawing/2014/main" id="{89314C5F-7D40-40CF-8951-9660A5ACE1F7}"/>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80005240"/>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Image Caption Content_Blue">
    <p:bg>
      <p:bgPr>
        <a:solidFill>
          <a:schemeClr val="tx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623EB06-2F79-4698-807D-96A58B4F1D71}"/>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600" y="609600"/>
            <a:ext cx="4648200" cy="62484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1257300" y="3962400"/>
            <a:ext cx="4114800" cy="1981200"/>
          </a:xfrm>
        </p:spPr>
        <p:txBody>
          <a:bodyPr anchor="ctr">
            <a:noAutofit/>
          </a:bodyPr>
          <a:lstStyle>
            <a:lvl1pPr algn="ctr">
              <a:lnSpc>
                <a:spcPct val="80000"/>
              </a:lnSpc>
              <a:defRPr sz="4000" b="0" spc="200" baseline="0"/>
            </a:lvl1pPr>
          </a:lstStyle>
          <a:p>
            <a:r>
              <a:rPr lang="en-US"/>
              <a:t>Click to edit Master title style</a:t>
            </a:r>
            <a:endParaRPr lang="en-US" dirty="0"/>
          </a:p>
        </p:txBody>
      </p:sp>
      <p:sp>
        <p:nvSpPr>
          <p:cNvPr id="3" name="Subtitle 2"/>
          <p:cNvSpPr>
            <a:spLocks noGrp="1"/>
          </p:cNvSpPr>
          <p:nvPr>
            <p:ph type="subTitle" idx="1"/>
          </p:nvPr>
        </p:nvSpPr>
        <p:spPr>
          <a:xfrm>
            <a:off x="6057900" y="4114800"/>
            <a:ext cx="4876800" cy="1371602"/>
          </a:xfrm>
        </p:spPr>
        <p:txBody>
          <a:bodyPr lIns="91440" rIns="91440" anchor="ctr">
            <a:normAutofit/>
          </a:bodyPr>
          <a:lstStyle>
            <a:lvl1pPr marL="0" indent="0" algn="l">
              <a:lnSpc>
                <a:spcPct val="100000"/>
              </a:lnSpc>
              <a:spcBef>
                <a:spcPts val="0"/>
              </a:spcBef>
              <a:spcAft>
                <a:spcPts val="0"/>
              </a:spcAft>
              <a:buNone/>
              <a:defRPr sz="1600">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rot="16200000">
            <a:off x="381000" y="4840091"/>
            <a:ext cx="1219200" cy="225818"/>
          </a:xfr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8" name="Text Placeholder 16">
            <a:extLst>
              <a:ext uri="{FF2B5EF4-FFF2-40B4-BE49-F238E27FC236}">
                <a16:creationId xmlns:a16="http://schemas.microsoft.com/office/drawing/2014/main" id="{BB42ECCE-195D-45F5-94EB-137CEFCFE916}"/>
              </a:ext>
              <a:ext uri="{C183D7F6-B498-43B3-948B-1728B52AA6E4}">
                <adec:decorative xmlns:adec="http://schemas.microsoft.com/office/drawing/2017/decorative" val="1"/>
              </a:ext>
            </a:extLst>
          </p:cNvPr>
          <p:cNvSpPr>
            <a:spLocks noGrp="1"/>
          </p:cNvSpPr>
          <p:nvPr>
            <p:ph type="body" sz="quarter" idx="14" hasCustomPrompt="1"/>
          </p:nvPr>
        </p:nvSpPr>
        <p:spPr>
          <a:xfrm rot="16200000">
            <a:off x="5029200" y="4840092"/>
            <a:ext cx="1219200" cy="225818"/>
          </a:xfrm>
          <a:solidFill>
            <a:schemeClr val="accent2"/>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31927057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Image Caption Content_Orange">
    <p:bg>
      <p:bgPr>
        <a:solidFill>
          <a:schemeClr val="accent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623EB06-2F79-4698-807D-96A58B4F1D71}"/>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600" y="609600"/>
            <a:ext cx="4648200" cy="62484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1257300" y="3962400"/>
            <a:ext cx="4114800" cy="1981200"/>
          </a:xfrm>
        </p:spPr>
        <p:txBody>
          <a:bodyPr anchor="ctr">
            <a:noAutofit/>
          </a:bodyPr>
          <a:lstStyle>
            <a:lvl1pPr algn="ctr">
              <a:lnSpc>
                <a:spcPct val="80000"/>
              </a:lnSpc>
              <a:defRPr sz="4000" b="0" spc="200" baseline="0"/>
            </a:lvl1pPr>
          </a:lstStyle>
          <a:p>
            <a:r>
              <a:rPr lang="en-US"/>
              <a:t>Click to edit Master title style</a:t>
            </a:r>
            <a:endParaRPr lang="en-US" dirty="0"/>
          </a:p>
        </p:txBody>
      </p:sp>
      <p:sp>
        <p:nvSpPr>
          <p:cNvPr id="3" name="Subtitle 2"/>
          <p:cNvSpPr>
            <a:spLocks noGrp="1"/>
          </p:cNvSpPr>
          <p:nvPr>
            <p:ph type="subTitle" idx="1"/>
          </p:nvPr>
        </p:nvSpPr>
        <p:spPr>
          <a:xfrm>
            <a:off x="6057900" y="4114800"/>
            <a:ext cx="4876800" cy="1371602"/>
          </a:xfrm>
        </p:spPr>
        <p:txBody>
          <a:bodyPr lIns="91440" rIns="91440" anchor="ctr">
            <a:normAutofit/>
          </a:bodyPr>
          <a:lstStyle>
            <a:lvl1pPr marL="0" indent="0" algn="l">
              <a:lnSpc>
                <a:spcPct val="100000"/>
              </a:lnSpc>
              <a:spcBef>
                <a:spcPts val="0"/>
              </a:spcBef>
              <a:spcAft>
                <a:spcPts val="0"/>
              </a:spcAft>
              <a:buNone/>
              <a:defRPr sz="1600">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rot="16200000">
            <a:off x="381000" y="4840091"/>
            <a:ext cx="1219200" cy="225818"/>
          </a:xfrm>
          <a:solidFill>
            <a:schemeClr val="accent5"/>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8" name="Text Placeholder 16">
            <a:extLst>
              <a:ext uri="{FF2B5EF4-FFF2-40B4-BE49-F238E27FC236}">
                <a16:creationId xmlns:a16="http://schemas.microsoft.com/office/drawing/2014/main" id="{BB42ECCE-195D-45F5-94EB-137CEFCFE916}"/>
              </a:ext>
              <a:ext uri="{C183D7F6-B498-43B3-948B-1728B52AA6E4}">
                <adec:decorative xmlns:adec="http://schemas.microsoft.com/office/drawing/2017/decorative" val="1"/>
              </a:ext>
            </a:extLst>
          </p:cNvPr>
          <p:cNvSpPr>
            <a:spLocks noGrp="1"/>
          </p:cNvSpPr>
          <p:nvPr>
            <p:ph type="body" sz="quarter" idx="14" hasCustomPrompt="1"/>
          </p:nvPr>
        </p:nvSpPr>
        <p:spPr>
          <a:xfrm rot="16200000">
            <a:off x="5029200" y="4840092"/>
            <a:ext cx="1219200" cy="225818"/>
          </a:xfrm>
          <a:solidFill>
            <a:schemeClr val="accent5"/>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1857058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9" name="Text Placeholder 16">
            <a:extLst>
              <a:ext uri="{FF2B5EF4-FFF2-40B4-BE49-F238E27FC236}">
                <a16:creationId xmlns:a16="http://schemas.microsoft.com/office/drawing/2014/main" id="{7B86D83E-A097-4B71-82C6-197A18DD32D9}"/>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10104322" y="3587303"/>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Text Placeholder 16">
            <a:extLst>
              <a:ext uri="{FF2B5EF4-FFF2-40B4-BE49-F238E27FC236}">
                <a16:creationId xmlns:a16="http://schemas.microsoft.com/office/drawing/2014/main" id="{A2552DEC-1A1C-4055-B5AF-D7C796522FED}"/>
              </a:ext>
              <a:ext uri="{C183D7F6-B498-43B3-948B-1728B52AA6E4}">
                <adec:decorative xmlns:adec="http://schemas.microsoft.com/office/drawing/2017/decorative" val="1"/>
              </a:ext>
            </a:extLst>
          </p:cNvPr>
          <p:cNvSpPr>
            <a:spLocks noGrp="1"/>
          </p:cNvSpPr>
          <p:nvPr>
            <p:ph type="body" sz="quarter" idx="22" hasCustomPrompt="1"/>
          </p:nvPr>
        </p:nvSpPr>
        <p:spPr>
          <a:xfrm>
            <a:off x="285750" y="0"/>
            <a:ext cx="11620500" cy="6591300"/>
          </a:xfrm>
          <a:solidFill>
            <a:schemeClr val="accent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1085850" y="2679192"/>
            <a:ext cx="9963150" cy="1499616"/>
          </a:xfrm>
          <a:noFill/>
        </p:spPr>
        <p:txBody>
          <a:bodyPr>
            <a:normAutofit/>
          </a:bodyPr>
          <a:lstStyle>
            <a:lvl1pPr>
              <a:defRPr sz="6000">
                <a:solidFill>
                  <a:schemeClr val="bg1"/>
                </a:solidFill>
              </a:defRPr>
            </a:lvl1pPr>
          </a:lstStyle>
          <a:p>
            <a:r>
              <a:rPr lang="en-US"/>
              <a:t>Click to edit Master title style</a:t>
            </a:r>
            <a:endParaRPr lang="en-GB" dirty="0"/>
          </a:p>
        </p:txBody>
      </p:sp>
      <p:sp>
        <p:nvSpPr>
          <p:cNvPr id="8" name="Text Placeholder 16">
            <a:extLst>
              <a:ext uri="{FF2B5EF4-FFF2-40B4-BE49-F238E27FC236}">
                <a16:creationId xmlns:a16="http://schemas.microsoft.com/office/drawing/2014/main" id="{565D4960-2277-429C-B87B-08014535398C}"/>
              </a:ext>
              <a:ext uri="{C183D7F6-B498-43B3-948B-1728B52AA6E4}">
                <adec:decorative xmlns:adec="http://schemas.microsoft.com/office/drawing/2017/decorative" val="1"/>
              </a:ext>
            </a:extLst>
          </p:cNvPr>
          <p:cNvSpPr>
            <a:spLocks noGrp="1"/>
          </p:cNvSpPr>
          <p:nvPr>
            <p:ph type="body" sz="quarter" idx="23" hasCustomPrompt="1"/>
          </p:nvPr>
        </p:nvSpPr>
        <p:spPr>
          <a:xfrm>
            <a:off x="0" y="2679192"/>
            <a:ext cx="533400" cy="1499616"/>
          </a:xfrm>
          <a:solidFill>
            <a:schemeClr val="accent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21575266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Segue">
    <p:spTree>
      <p:nvGrpSpPr>
        <p:cNvPr id="1" name=""/>
        <p:cNvGrpSpPr/>
        <p:nvPr/>
      </p:nvGrpSpPr>
      <p:grpSpPr>
        <a:xfrm>
          <a:off x="0" y="0"/>
          <a:ext cx="0" cy="0"/>
          <a:chOff x="0" y="0"/>
          <a:chExt cx="0" cy="0"/>
        </a:xfrm>
      </p:grpSpPr>
      <p:sp>
        <p:nvSpPr>
          <p:cNvPr id="9" name="Text Placeholder 16">
            <a:extLst>
              <a:ext uri="{FF2B5EF4-FFF2-40B4-BE49-F238E27FC236}">
                <a16:creationId xmlns:a16="http://schemas.microsoft.com/office/drawing/2014/main" id="{7B86D83E-A097-4B71-82C6-197A18DD32D9}"/>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10104322" y="3587303"/>
            <a:ext cx="2087678" cy="3270696"/>
          </a:xfrm>
          <a:prstGeom prst="triangle">
            <a:avLst>
              <a:gd name="adj" fmla="val 100000"/>
            </a:avLst>
          </a:prstGeom>
          <a:solidFill>
            <a:schemeClr val="tx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Text Placeholder 16">
            <a:extLst>
              <a:ext uri="{FF2B5EF4-FFF2-40B4-BE49-F238E27FC236}">
                <a16:creationId xmlns:a16="http://schemas.microsoft.com/office/drawing/2014/main" id="{A2552DEC-1A1C-4055-B5AF-D7C796522FED}"/>
              </a:ext>
              <a:ext uri="{C183D7F6-B498-43B3-948B-1728B52AA6E4}">
                <adec:decorative xmlns:adec="http://schemas.microsoft.com/office/drawing/2017/decorative" val="1"/>
              </a:ext>
            </a:extLst>
          </p:cNvPr>
          <p:cNvSpPr>
            <a:spLocks noGrp="1"/>
          </p:cNvSpPr>
          <p:nvPr>
            <p:ph type="body" sz="quarter" idx="22" hasCustomPrompt="1"/>
          </p:nvPr>
        </p:nvSpPr>
        <p:spPr>
          <a:xfrm>
            <a:off x="285750" y="0"/>
            <a:ext cx="11620500" cy="6591300"/>
          </a:xfrm>
          <a:solidFill>
            <a:schemeClr val="accent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1085850" y="2679192"/>
            <a:ext cx="9963150" cy="1499616"/>
          </a:xfrm>
          <a:noFill/>
        </p:spPr>
        <p:txBody>
          <a:bodyPr>
            <a:normAutofit/>
          </a:bodyPr>
          <a:lstStyle>
            <a:lvl1pPr>
              <a:defRPr sz="6000">
                <a:solidFill>
                  <a:schemeClr val="bg1"/>
                </a:solidFill>
              </a:defRPr>
            </a:lvl1pPr>
          </a:lstStyle>
          <a:p>
            <a:r>
              <a:rPr lang="en-US"/>
              <a:t>Click to edit Master title style</a:t>
            </a:r>
            <a:endParaRPr lang="en-GB" dirty="0"/>
          </a:p>
        </p:txBody>
      </p:sp>
      <p:sp>
        <p:nvSpPr>
          <p:cNvPr id="8" name="Text Placeholder 16">
            <a:extLst>
              <a:ext uri="{FF2B5EF4-FFF2-40B4-BE49-F238E27FC236}">
                <a16:creationId xmlns:a16="http://schemas.microsoft.com/office/drawing/2014/main" id="{565D4960-2277-429C-B87B-08014535398C}"/>
              </a:ext>
              <a:ext uri="{C183D7F6-B498-43B3-948B-1728B52AA6E4}">
                <adec:decorative xmlns:adec="http://schemas.microsoft.com/office/drawing/2017/decorative" val="1"/>
              </a:ext>
            </a:extLst>
          </p:cNvPr>
          <p:cNvSpPr>
            <a:spLocks noGrp="1"/>
          </p:cNvSpPr>
          <p:nvPr>
            <p:ph type="body" sz="quarter" idx="23" hasCustomPrompt="1"/>
          </p:nvPr>
        </p:nvSpPr>
        <p:spPr>
          <a:xfrm>
            <a:off x="0" y="2679192"/>
            <a:ext cx="533400" cy="1499616"/>
          </a:xfrm>
          <a:solidFill>
            <a:schemeClr val="tx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40317223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Segue">
    <p:spTree>
      <p:nvGrpSpPr>
        <p:cNvPr id="1" name=""/>
        <p:cNvGrpSpPr/>
        <p:nvPr/>
      </p:nvGrpSpPr>
      <p:grpSpPr>
        <a:xfrm>
          <a:off x="0" y="0"/>
          <a:ext cx="0" cy="0"/>
          <a:chOff x="0" y="0"/>
          <a:chExt cx="0" cy="0"/>
        </a:xfrm>
      </p:grpSpPr>
      <p:sp>
        <p:nvSpPr>
          <p:cNvPr id="9" name="Text Placeholder 16">
            <a:extLst>
              <a:ext uri="{FF2B5EF4-FFF2-40B4-BE49-F238E27FC236}">
                <a16:creationId xmlns:a16="http://schemas.microsoft.com/office/drawing/2014/main" id="{7B86D83E-A097-4B71-82C6-197A18DD32D9}"/>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10104322" y="3587303"/>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Text Placeholder 16">
            <a:extLst>
              <a:ext uri="{FF2B5EF4-FFF2-40B4-BE49-F238E27FC236}">
                <a16:creationId xmlns:a16="http://schemas.microsoft.com/office/drawing/2014/main" id="{A2552DEC-1A1C-4055-B5AF-D7C796522FED}"/>
              </a:ext>
              <a:ext uri="{C183D7F6-B498-43B3-948B-1728B52AA6E4}">
                <adec:decorative xmlns:adec="http://schemas.microsoft.com/office/drawing/2017/decorative" val="1"/>
              </a:ext>
            </a:extLst>
          </p:cNvPr>
          <p:cNvSpPr>
            <a:spLocks noGrp="1"/>
          </p:cNvSpPr>
          <p:nvPr>
            <p:ph type="body" sz="quarter" idx="22" hasCustomPrompt="1"/>
          </p:nvPr>
        </p:nvSpPr>
        <p:spPr>
          <a:xfrm>
            <a:off x="285750" y="0"/>
            <a:ext cx="11620500" cy="6591300"/>
          </a:xfrm>
          <a:solidFill>
            <a:schemeClr val="accent5"/>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1085850" y="2679192"/>
            <a:ext cx="9963150" cy="1499616"/>
          </a:xfrm>
          <a:noFill/>
        </p:spPr>
        <p:txBody>
          <a:bodyPr>
            <a:normAutofit/>
          </a:bodyPr>
          <a:lstStyle>
            <a:lvl1pPr>
              <a:defRPr sz="6000">
                <a:solidFill>
                  <a:schemeClr val="bg1"/>
                </a:solidFill>
              </a:defRPr>
            </a:lvl1pPr>
          </a:lstStyle>
          <a:p>
            <a:r>
              <a:rPr lang="en-US"/>
              <a:t>Click to edit Master title style</a:t>
            </a:r>
            <a:endParaRPr lang="en-GB" dirty="0"/>
          </a:p>
        </p:txBody>
      </p:sp>
      <p:sp>
        <p:nvSpPr>
          <p:cNvPr id="8" name="Text Placeholder 16">
            <a:extLst>
              <a:ext uri="{FF2B5EF4-FFF2-40B4-BE49-F238E27FC236}">
                <a16:creationId xmlns:a16="http://schemas.microsoft.com/office/drawing/2014/main" id="{565D4960-2277-429C-B87B-08014535398C}"/>
              </a:ext>
              <a:ext uri="{C183D7F6-B498-43B3-948B-1728B52AA6E4}">
                <adec:decorative xmlns:adec="http://schemas.microsoft.com/office/drawing/2017/decorative" val="1"/>
              </a:ext>
            </a:extLst>
          </p:cNvPr>
          <p:cNvSpPr>
            <a:spLocks noGrp="1"/>
          </p:cNvSpPr>
          <p:nvPr>
            <p:ph type="body" sz="quarter" idx="23" hasCustomPrompt="1"/>
          </p:nvPr>
        </p:nvSpPr>
        <p:spPr>
          <a:xfrm>
            <a:off x="0" y="2679192"/>
            <a:ext cx="533400" cy="1499616"/>
          </a:xfrm>
          <a:solidFill>
            <a:schemeClr val="accent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29861092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Segue">
    <p:spTree>
      <p:nvGrpSpPr>
        <p:cNvPr id="1" name=""/>
        <p:cNvGrpSpPr/>
        <p:nvPr/>
      </p:nvGrpSpPr>
      <p:grpSpPr>
        <a:xfrm>
          <a:off x="0" y="0"/>
          <a:ext cx="0" cy="0"/>
          <a:chOff x="0" y="0"/>
          <a:chExt cx="0" cy="0"/>
        </a:xfrm>
      </p:grpSpPr>
      <p:sp>
        <p:nvSpPr>
          <p:cNvPr id="25" name="Picture Placeholder 8">
            <a:extLst>
              <a:ext uri="{FF2B5EF4-FFF2-40B4-BE49-F238E27FC236}">
                <a16:creationId xmlns:a16="http://schemas.microsoft.com/office/drawing/2014/main" id="{489EE1C9-68AE-4BDD-B34C-9DE809C4DD0B}"/>
              </a:ext>
              <a:ext uri="{C183D7F6-B498-43B3-948B-1728B52AA6E4}">
                <adec:decorative xmlns:adec="http://schemas.microsoft.com/office/drawing/2017/decorative"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dirty="0"/>
              <a:t>Insert Image</a:t>
            </a:r>
            <a:endParaRPr lang="en-GB" dirty="0"/>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2">
              <a:alpha val="84000"/>
            </a:schemeClr>
          </a:solidFill>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26" name="Text Placeholder 16">
            <a:extLst>
              <a:ext uri="{FF2B5EF4-FFF2-40B4-BE49-F238E27FC236}">
                <a16:creationId xmlns:a16="http://schemas.microsoft.com/office/drawing/2014/main" id="{9F89ADF8-2320-4EC3-98EA-5CB618A528E6}"/>
              </a:ext>
              <a:ext uri="{C183D7F6-B498-43B3-948B-1728B52AA6E4}">
                <adec:decorative xmlns:adec="http://schemas.microsoft.com/office/drawing/2017/decorative" val="1"/>
              </a:ext>
            </a:extLst>
          </p:cNvPr>
          <p:cNvSpPr>
            <a:spLocks noGrp="1"/>
          </p:cNvSpPr>
          <p:nvPr>
            <p:ph type="body" sz="quarter" idx="12" hasCustomPrompt="1"/>
          </p:nvPr>
        </p:nvSpPr>
        <p:spPr>
          <a:xfrm>
            <a:off x="533400" y="0"/>
            <a:ext cx="6781800" cy="6324600"/>
          </a:xfrm>
          <a:solidFill>
            <a:schemeClr val="tx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1266825" y="2265916"/>
            <a:ext cx="5314950" cy="3488998"/>
          </a:xfrm>
          <a:noFill/>
        </p:spPr>
        <p:txBody>
          <a:bodyPr anchor="b">
            <a:normAutofit/>
          </a:bodyPr>
          <a:lstStyle>
            <a:lvl1pPr algn="ctr">
              <a:defRPr sz="6000">
                <a:solidFill>
                  <a:schemeClr val="bg1"/>
                </a:solidFill>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F074D12B-58A6-47D1-9B2D-697AB265C81B}"/>
              </a:ext>
            </a:extLst>
          </p:cNvPr>
          <p:cNvSpPr>
            <a:spLocks noGrp="1"/>
          </p:cNvSpPr>
          <p:nvPr>
            <p:ph type="sldNum" sz="quarter" idx="4"/>
          </p:nvPr>
        </p:nvSpPr>
        <p:spPr>
          <a:xfrm>
            <a:off x="628788" y="6339840"/>
            <a:ext cx="302281" cy="365760"/>
          </a:xfrm>
          <a:prstGeom prst="rect">
            <a:avLst/>
          </a:prstGeom>
          <a:solidFill>
            <a:schemeClr val="bg1"/>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625375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Seg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E015B08-6C1F-4B1F-8038-D3C209BA0DBC}"/>
              </a:ext>
              <a:ext uri="{C183D7F6-B498-43B3-948B-1728B52AA6E4}">
                <adec:decorative xmlns:adec="http://schemas.microsoft.com/office/drawing/2017/decorative"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anchor="ctr">
            <a:noAutofit/>
          </a:bodyPr>
          <a:lstStyle>
            <a:lvl1pPr marL="0" indent="0" algn="ctr">
              <a:buNone/>
              <a:defRPr>
                <a:solidFill>
                  <a:schemeClr val="bg1">
                    <a:lumMod val="50000"/>
                  </a:schemeClr>
                </a:solidFill>
              </a:defRPr>
            </a:lvl1pPr>
          </a:lstStyle>
          <a:p>
            <a:r>
              <a:rPr lang="en-US" dirty="0"/>
              <a:t>Insert Image</a:t>
            </a:r>
            <a:endParaRPr lang="en-GB" dirty="0"/>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2"/>
          </a:solidFill>
          <a:effectLst>
            <a:outerShdw blurRad="152400" dist="38100" dir="2700000" algn="tl" rotWithShape="0">
              <a:prstClr val="black">
                <a:alpha val="66000"/>
              </a:prstClr>
            </a:outerShdw>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781049" y="990600"/>
            <a:ext cx="9144000" cy="2590800"/>
          </a:xfrm>
          <a:noFill/>
        </p:spPr>
        <p:txBody>
          <a:bodyPr anchor="t">
            <a:normAutofit/>
          </a:bodyPr>
          <a:lstStyle>
            <a:lvl1pPr algn="l">
              <a:defRPr sz="6000">
                <a:solidFill>
                  <a:schemeClr val="bg1"/>
                </a:solidFill>
              </a:defRPr>
            </a:lvl1pPr>
          </a:lstStyle>
          <a:p>
            <a:r>
              <a:rPr lang="en-US"/>
              <a:t>Click to edit Master title style</a:t>
            </a:r>
            <a:endParaRPr lang="en-GB" dirty="0"/>
          </a:p>
        </p:txBody>
      </p:sp>
      <p:sp>
        <p:nvSpPr>
          <p:cNvPr id="9" name="Text Placeholder 16">
            <a:extLst>
              <a:ext uri="{FF2B5EF4-FFF2-40B4-BE49-F238E27FC236}">
                <a16:creationId xmlns:a16="http://schemas.microsoft.com/office/drawing/2014/main" id="{4E78EDD8-13BF-4551-BD7B-C04131A68BC1}"/>
              </a:ext>
              <a:ext uri="{C183D7F6-B498-43B3-948B-1728B52AA6E4}">
                <adec:decorative xmlns:adec="http://schemas.microsoft.com/office/drawing/2017/decorative" val="1"/>
              </a:ext>
            </a:extLst>
          </p:cNvPr>
          <p:cNvSpPr>
            <a:spLocks noGrp="1"/>
          </p:cNvSpPr>
          <p:nvPr>
            <p:ph type="body" sz="quarter" idx="23" hasCustomPrompt="1"/>
          </p:nvPr>
        </p:nvSpPr>
        <p:spPr>
          <a:xfrm>
            <a:off x="0" y="633984"/>
            <a:ext cx="304800" cy="1499616"/>
          </a:xfrm>
          <a:solidFill>
            <a:schemeClr val="bg1"/>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Slide Number Placeholder 5">
            <a:extLst>
              <a:ext uri="{FF2B5EF4-FFF2-40B4-BE49-F238E27FC236}">
                <a16:creationId xmlns:a16="http://schemas.microsoft.com/office/drawing/2014/main" id="{973FC1AA-8591-43A1-9962-1599E1A8AB30}"/>
              </a:ext>
            </a:extLst>
          </p:cNvPr>
          <p:cNvSpPr>
            <a:spLocks noGrp="1"/>
          </p:cNvSpPr>
          <p:nvPr>
            <p:ph type="sldNum" sz="quarter" idx="4"/>
          </p:nvPr>
        </p:nvSpPr>
        <p:spPr>
          <a:xfrm>
            <a:off x="628788" y="6339840"/>
            <a:ext cx="302281" cy="365760"/>
          </a:xfrm>
          <a:prstGeom prst="rect">
            <a:avLst/>
          </a:prstGeom>
          <a:solidFill>
            <a:schemeClr val="bg1"/>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735482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Seg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E015B08-6C1F-4B1F-8038-D3C209BA0DBC}"/>
              </a:ext>
              <a:ext uri="{C183D7F6-B498-43B3-948B-1728B52AA6E4}">
                <adec:decorative xmlns:adec="http://schemas.microsoft.com/office/drawing/2017/decorative"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anchor="ctr">
            <a:noAutofit/>
          </a:bodyPr>
          <a:lstStyle>
            <a:lvl1pPr marL="0" indent="0" algn="ctr">
              <a:buNone/>
              <a:defRPr>
                <a:solidFill>
                  <a:schemeClr val="bg1">
                    <a:lumMod val="50000"/>
                  </a:schemeClr>
                </a:solidFill>
              </a:defRPr>
            </a:lvl1pPr>
          </a:lstStyle>
          <a:p>
            <a:r>
              <a:rPr lang="en-US" dirty="0"/>
              <a:t>Insert Image</a:t>
            </a:r>
            <a:endParaRPr lang="en-GB" dirty="0"/>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1"/>
          </a:solidFill>
          <a:effectLst>
            <a:outerShdw blurRad="152400" dist="38100" dir="2700000" algn="tl" rotWithShape="0">
              <a:prstClr val="black">
                <a:alpha val="66000"/>
              </a:prstClr>
            </a:outerShdw>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781049" y="990600"/>
            <a:ext cx="9144000" cy="2590800"/>
          </a:xfrm>
          <a:noFill/>
        </p:spPr>
        <p:txBody>
          <a:bodyPr anchor="t">
            <a:normAutofit/>
          </a:bodyPr>
          <a:lstStyle>
            <a:lvl1pPr algn="l">
              <a:defRPr sz="6000">
                <a:solidFill>
                  <a:schemeClr val="bg1"/>
                </a:solidFill>
              </a:defRPr>
            </a:lvl1pPr>
          </a:lstStyle>
          <a:p>
            <a:r>
              <a:rPr lang="en-US"/>
              <a:t>Click to edit Master title style</a:t>
            </a:r>
            <a:endParaRPr lang="en-GB" dirty="0"/>
          </a:p>
        </p:txBody>
      </p:sp>
      <p:sp>
        <p:nvSpPr>
          <p:cNvPr id="9" name="Text Placeholder 16">
            <a:extLst>
              <a:ext uri="{FF2B5EF4-FFF2-40B4-BE49-F238E27FC236}">
                <a16:creationId xmlns:a16="http://schemas.microsoft.com/office/drawing/2014/main" id="{4E78EDD8-13BF-4551-BD7B-C04131A68BC1}"/>
              </a:ext>
              <a:ext uri="{C183D7F6-B498-43B3-948B-1728B52AA6E4}">
                <adec:decorative xmlns:adec="http://schemas.microsoft.com/office/drawing/2017/decorative" val="1"/>
              </a:ext>
            </a:extLst>
          </p:cNvPr>
          <p:cNvSpPr>
            <a:spLocks noGrp="1"/>
          </p:cNvSpPr>
          <p:nvPr>
            <p:ph type="body" sz="quarter" idx="23" hasCustomPrompt="1"/>
          </p:nvPr>
        </p:nvSpPr>
        <p:spPr>
          <a:xfrm>
            <a:off x="0" y="633984"/>
            <a:ext cx="304800" cy="1499616"/>
          </a:xfrm>
          <a:solidFill>
            <a:schemeClr val="bg1"/>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Slide Number Placeholder 5">
            <a:extLst>
              <a:ext uri="{FF2B5EF4-FFF2-40B4-BE49-F238E27FC236}">
                <a16:creationId xmlns:a16="http://schemas.microsoft.com/office/drawing/2014/main" id="{7160B2D8-3756-4781-A8DD-692C3F895981}"/>
              </a:ext>
            </a:extLst>
          </p:cNvPr>
          <p:cNvSpPr>
            <a:spLocks noGrp="1"/>
          </p:cNvSpPr>
          <p:nvPr>
            <p:ph type="sldNum" sz="quarter" idx="4"/>
          </p:nvPr>
        </p:nvSpPr>
        <p:spPr>
          <a:xfrm>
            <a:off x="628788" y="6339840"/>
            <a:ext cx="302281" cy="365760"/>
          </a:xfrm>
          <a:prstGeom prst="rect">
            <a:avLst/>
          </a:prstGeom>
          <a:solidFill>
            <a:schemeClr val="bg1"/>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31107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5_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18BFA80-A3BB-4316-BD6E-3E5F6B4D89CF}"/>
              </a:ext>
            </a:extLst>
          </p:cNvPr>
          <p:cNvSpPr>
            <a:spLocks noGrp="1"/>
          </p:cNvSpPr>
          <p:nvPr>
            <p:ph type="pic" sz="quarter" idx="11" hasCustomPrompt="1"/>
          </p:nvPr>
        </p:nvSpPr>
        <p:spPr>
          <a:xfrm>
            <a:off x="0" y="0"/>
            <a:ext cx="12192000" cy="6858000"/>
          </a:xfrm>
          <a:prstGeom prst="rect">
            <a:avLst/>
          </a:prstGeom>
          <a:solidFill>
            <a:schemeClr val="bg1"/>
          </a:solidFill>
        </p:spPr>
        <p:txBody>
          <a:bodyPr wrap="square" anchor="ctr">
            <a:noAutofit/>
          </a:bodyPr>
          <a:lstStyle>
            <a:lvl1pPr marL="0" indent="0" algn="ctr">
              <a:buNone/>
              <a:defRPr/>
            </a:lvl1pPr>
          </a:lstStyle>
          <a:p>
            <a:r>
              <a:rPr lang="en-US" dirty="0"/>
              <a:t>Insert Image</a:t>
            </a:r>
            <a:endParaRPr lang="en-GB" dirty="0"/>
          </a:p>
        </p:txBody>
      </p:sp>
      <p:sp>
        <p:nvSpPr>
          <p:cNvPr id="7" name="Text Placeholder 16">
            <a:extLst>
              <a:ext uri="{FF2B5EF4-FFF2-40B4-BE49-F238E27FC236}">
                <a16:creationId xmlns:a16="http://schemas.microsoft.com/office/drawing/2014/main" id="{8F962CE0-5C0C-48F3-A07B-34E33D6704BC}"/>
              </a:ext>
              <a:ext uri="{C183D7F6-B498-43B3-948B-1728B52AA6E4}">
                <adec:decorative xmlns:adec="http://schemas.microsoft.com/office/drawing/2017/decorative" val="1"/>
              </a:ext>
            </a:extLst>
          </p:cNvPr>
          <p:cNvSpPr>
            <a:spLocks noGrp="1"/>
          </p:cNvSpPr>
          <p:nvPr>
            <p:ph type="body" sz="quarter" idx="16" hasCustomPrompt="1"/>
          </p:nvPr>
        </p:nvSpPr>
        <p:spPr>
          <a:xfrm rot="10800000">
            <a:off x="2057400" y="466725"/>
            <a:ext cx="703341" cy="1101901"/>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2" name="Text Placeholder 16">
            <a:extLst>
              <a:ext uri="{FF2B5EF4-FFF2-40B4-BE49-F238E27FC236}">
                <a16:creationId xmlns:a16="http://schemas.microsoft.com/office/drawing/2014/main" id="{654457EF-8A97-4FCA-9870-5095D09BF83E}"/>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9067800" y="46482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0" name="Text Placeholder 16">
            <a:extLst>
              <a:ext uri="{FF2B5EF4-FFF2-40B4-BE49-F238E27FC236}">
                <a16:creationId xmlns:a16="http://schemas.microsoft.com/office/drawing/2014/main" id="{0CC06030-90E1-4B3F-AFDF-369354FBFE62}"/>
              </a:ext>
              <a:ext uri="{C183D7F6-B498-43B3-948B-1728B52AA6E4}">
                <adec:decorative xmlns:adec="http://schemas.microsoft.com/office/drawing/2017/decorative" val="1"/>
              </a:ext>
            </a:extLst>
          </p:cNvPr>
          <p:cNvSpPr>
            <a:spLocks noGrp="1"/>
          </p:cNvSpPr>
          <p:nvPr>
            <p:ph type="body" sz="quarter" idx="15" hasCustomPrompt="1"/>
          </p:nvPr>
        </p:nvSpPr>
        <p:spPr>
          <a:xfrm>
            <a:off x="2190750" y="609600"/>
            <a:ext cx="7810500" cy="5638800"/>
          </a:xfrm>
          <a:solidFill>
            <a:schemeClr val="accent1">
              <a:lumMod val="75000"/>
              <a:alpha val="92000"/>
            </a:schemeClr>
          </a:solidFill>
          <a:effectLst/>
        </p:spPr>
        <p:txBody>
          <a:bodyPr/>
          <a:lstStyle>
            <a:lvl1pPr marL="0" indent="0" algn="ctr">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3163809" y="1905000"/>
            <a:ext cx="5864382" cy="2275238"/>
          </a:xfrm>
        </p:spPr>
        <p:txBody>
          <a:bodyPr anchor="t">
            <a:normAutofit/>
          </a:bodyPr>
          <a:lstStyle>
            <a:lvl1pPr algn="ctr">
              <a:defRPr lang="en-US" sz="5000" kern="1200" cap="all" spc="100" baseline="0" dirty="0">
                <a:solidFill>
                  <a:schemeClr val="bg1"/>
                </a:solidFill>
                <a:latin typeface="+mj-lt"/>
                <a:ea typeface="+mj-ea"/>
                <a:cs typeface="+mj-cs"/>
              </a:defRPr>
            </a:lvl1pPr>
          </a:lstStyle>
          <a:p>
            <a:r>
              <a:rPr lang="en-US"/>
              <a:t>Click to edit Master title style</a:t>
            </a:r>
            <a:endParaRPr lang="en-US" dirty="0"/>
          </a:p>
        </p:txBody>
      </p:sp>
      <p:sp>
        <p:nvSpPr>
          <p:cNvPr id="3" name="Subtitle 2"/>
          <p:cNvSpPr>
            <a:spLocks noGrp="1"/>
          </p:cNvSpPr>
          <p:nvPr>
            <p:ph type="subTitle" idx="1"/>
          </p:nvPr>
        </p:nvSpPr>
        <p:spPr>
          <a:xfrm>
            <a:off x="4059707" y="4297679"/>
            <a:ext cx="4072586" cy="1463040"/>
          </a:xfrm>
        </p:spPr>
        <p:txBody>
          <a:bodyPr lIns="91440" rIns="91440" anchor="t">
            <a:normAutofit/>
          </a:bodyPr>
          <a:lstStyle>
            <a:lvl1pPr marL="0" indent="0" algn="ctr">
              <a:lnSpc>
                <a:spcPct val="100000"/>
              </a:lnSpc>
              <a:spcBef>
                <a:spcPts val="0"/>
              </a:spcBef>
              <a:buNone/>
              <a:defRPr lang="en-US" sz="2000" kern="1200" dirty="0">
                <a:solidFill>
                  <a:schemeClr val="bg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Tree>
    <p:extLst>
      <p:ext uri="{BB962C8B-B14F-4D97-AF65-F5344CB8AC3E}">
        <p14:creationId xmlns:p14="http://schemas.microsoft.com/office/powerpoint/2010/main" val="30532011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Seg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E015B08-6C1F-4B1F-8038-D3C209BA0DBC}"/>
              </a:ext>
              <a:ext uri="{C183D7F6-B498-43B3-948B-1728B52AA6E4}">
                <adec:decorative xmlns:adec="http://schemas.microsoft.com/office/drawing/2017/decorative"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anchor="ctr">
            <a:noAutofit/>
          </a:bodyPr>
          <a:lstStyle>
            <a:lvl1pPr marL="0" indent="0" algn="ctr">
              <a:buNone/>
              <a:defRPr>
                <a:solidFill>
                  <a:schemeClr val="bg1">
                    <a:lumMod val="50000"/>
                  </a:schemeClr>
                </a:solidFill>
              </a:defRPr>
            </a:lvl1pPr>
          </a:lstStyle>
          <a:p>
            <a:r>
              <a:rPr lang="en-US" dirty="0"/>
              <a:t>Insert Image</a:t>
            </a:r>
            <a:endParaRPr lang="en-GB" dirty="0"/>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5"/>
          </a:solidFill>
          <a:effectLst>
            <a:outerShdw blurRad="152400" dist="38100" dir="2700000" algn="tl" rotWithShape="0">
              <a:prstClr val="black">
                <a:alpha val="66000"/>
              </a:prstClr>
            </a:outerShdw>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781049" y="990600"/>
            <a:ext cx="9144000" cy="2590800"/>
          </a:xfrm>
          <a:noFill/>
        </p:spPr>
        <p:txBody>
          <a:bodyPr anchor="t">
            <a:normAutofit/>
          </a:bodyPr>
          <a:lstStyle>
            <a:lvl1pPr algn="l">
              <a:defRPr sz="6000">
                <a:solidFill>
                  <a:schemeClr val="bg1"/>
                </a:solidFill>
              </a:defRPr>
            </a:lvl1pPr>
          </a:lstStyle>
          <a:p>
            <a:r>
              <a:rPr lang="en-US"/>
              <a:t>Click to edit Master title style</a:t>
            </a:r>
            <a:endParaRPr lang="en-GB" dirty="0"/>
          </a:p>
        </p:txBody>
      </p:sp>
      <p:sp>
        <p:nvSpPr>
          <p:cNvPr id="9" name="Text Placeholder 16">
            <a:extLst>
              <a:ext uri="{FF2B5EF4-FFF2-40B4-BE49-F238E27FC236}">
                <a16:creationId xmlns:a16="http://schemas.microsoft.com/office/drawing/2014/main" id="{4E78EDD8-13BF-4551-BD7B-C04131A68BC1}"/>
              </a:ext>
              <a:ext uri="{C183D7F6-B498-43B3-948B-1728B52AA6E4}">
                <adec:decorative xmlns:adec="http://schemas.microsoft.com/office/drawing/2017/decorative" val="1"/>
              </a:ext>
            </a:extLst>
          </p:cNvPr>
          <p:cNvSpPr>
            <a:spLocks noGrp="1"/>
          </p:cNvSpPr>
          <p:nvPr>
            <p:ph type="body" sz="quarter" idx="23" hasCustomPrompt="1"/>
          </p:nvPr>
        </p:nvSpPr>
        <p:spPr>
          <a:xfrm>
            <a:off x="0" y="633984"/>
            <a:ext cx="304800" cy="1499616"/>
          </a:xfrm>
          <a:solidFill>
            <a:schemeClr val="bg1"/>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Slide Number Placeholder 5">
            <a:extLst>
              <a:ext uri="{FF2B5EF4-FFF2-40B4-BE49-F238E27FC236}">
                <a16:creationId xmlns:a16="http://schemas.microsoft.com/office/drawing/2014/main" id="{9EEDA9EB-20CE-4EA1-9720-40FBEB45614B}"/>
              </a:ext>
            </a:extLst>
          </p:cNvPr>
          <p:cNvSpPr>
            <a:spLocks noGrp="1"/>
          </p:cNvSpPr>
          <p:nvPr>
            <p:ph type="sldNum" sz="quarter" idx="4"/>
          </p:nvPr>
        </p:nvSpPr>
        <p:spPr>
          <a:xfrm>
            <a:off x="628788" y="6339840"/>
            <a:ext cx="302281" cy="365760"/>
          </a:xfrm>
          <a:prstGeom prst="rect">
            <a:avLst/>
          </a:prstGeom>
          <a:solidFill>
            <a:schemeClr val="bg1"/>
          </a:solidFill>
          <a:ln>
            <a:solidFill>
              <a:schemeClr val="accent5"/>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06365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Seg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E015B08-6C1F-4B1F-8038-D3C209BA0DBC}"/>
              </a:ext>
              <a:ext uri="{C183D7F6-B498-43B3-948B-1728B52AA6E4}">
                <adec:decorative xmlns:adec="http://schemas.microsoft.com/office/drawing/2017/decorative"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anchor="ctr">
            <a:noAutofit/>
          </a:bodyPr>
          <a:lstStyle>
            <a:lvl1pPr marL="0" indent="0" algn="ctr">
              <a:buNone/>
              <a:defRPr>
                <a:solidFill>
                  <a:schemeClr val="bg1">
                    <a:lumMod val="50000"/>
                  </a:schemeClr>
                </a:solidFill>
              </a:defRPr>
            </a:lvl1pPr>
          </a:lstStyle>
          <a:p>
            <a:r>
              <a:rPr lang="en-US" dirty="0"/>
              <a:t>Insert Image</a:t>
            </a:r>
            <a:endParaRPr lang="en-GB" dirty="0"/>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6"/>
          </a:solidFill>
          <a:effectLst>
            <a:outerShdw blurRad="152400" dist="38100" dir="2700000" algn="tl" rotWithShape="0">
              <a:prstClr val="black">
                <a:alpha val="66000"/>
              </a:prstClr>
            </a:outerShdw>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781049" y="990600"/>
            <a:ext cx="9144000" cy="2590800"/>
          </a:xfrm>
          <a:noFill/>
        </p:spPr>
        <p:txBody>
          <a:bodyPr anchor="t">
            <a:normAutofit/>
          </a:bodyPr>
          <a:lstStyle>
            <a:lvl1pPr algn="l">
              <a:defRPr sz="6000">
                <a:solidFill>
                  <a:schemeClr val="bg1"/>
                </a:solidFill>
              </a:defRPr>
            </a:lvl1pPr>
          </a:lstStyle>
          <a:p>
            <a:r>
              <a:rPr lang="en-US"/>
              <a:t>Click to edit Master title style</a:t>
            </a:r>
            <a:endParaRPr lang="en-GB" dirty="0"/>
          </a:p>
        </p:txBody>
      </p:sp>
      <p:sp>
        <p:nvSpPr>
          <p:cNvPr id="9" name="Text Placeholder 16">
            <a:extLst>
              <a:ext uri="{FF2B5EF4-FFF2-40B4-BE49-F238E27FC236}">
                <a16:creationId xmlns:a16="http://schemas.microsoft.com/office/drawing/2014/main" id="{4E78EDD8-13BF-4551-BD7B-C04131A68BC1}"/>
              </a:ext>
              <a:ext uri="{C183D7F6-B498-43B3-948B-1728B52AA6E4}">
                <adec:decorative xmlns:adec="http://schemas.microsoft.com/office/drawing/2017/decorative" val="1"/>
              </a:ext>
            </a:extLst>
          </p:cNvPr>
          <p:cNvSpPr>
            <a:spLocks noGrp="1"/>
          </p:cNvSpPr>
          <p:nvPr>
            <p:ph type="body" sz="quarter" idx="23" hasCustomPrompt="1"/>
          </p:nvPr>
        </p:nvSpPr>
        <p:spPr>
          <a:xfrm>
            <a:off x="0" y="633984"/>
            <a:ext cx="304800" cy="1499616"/>
          </a:xfrm>
          <a:solidFill>
            <a:schemeClr val="bg1"/>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Slide Number Placeholder 5">
            <a:extLst>
              <a:ext uri="{FF2B5EF4-FFF2-40B4-BE49-F238E27FC236}">
                <a16:creationId xmlns:a16="http://schemas.microsoft.com/office/drawing/2014/main" id="{80033509-FE6E-46FC-85C8-B777FBA2F1A5}"/>
              </a:ext>
            </a:extLst>
          </p:cNvPr>
          <p:cNvSpPr>
            <a:spLocks noGrp="1"/>
          </p:cNvSpPr>
          <p:nvPr>
            <p:ph type="sldNum" sz="quarter" idx="4"/>
          </p:nvPr>
        </p:nvSpPr>
        <p:spPr>
          <a:xfrm>
            <a:off x="628788" y="6339840"/>
            <a:ext cx="302281" cy="365760"/>
          </a:xfrm>
          <a:prstGeom prst="rect">
            <a:avLst/>
          </a:prstGeom>
          <a:solidFill>
            <a:schemeClr val="bg1"/>
          </a:solidFill>
          <a:ln>
            <a:solidFill>
              <a:schemeClr val="accent6"/>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438915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losing-Thank you 1">
    <p:bg>
      <p:bgPr>
        <a:solidFill>
          <a:schemeClr val="bg1">
            <a:lumMod val="95000"/>
          </a:schemeClr>
        </a:solidFill>
        <a:effectLst/>
      </p:bgPr>
    </p:bg>
    <p:spTree>
      <p:nvGrpSpPr>
        <p:cNvPr id="1" name=""/>
        <p:cNvGrpSpPr/>
        <p:nvPr/>
      </p:nvGrpSpPr>
      <p:grpSpPr>
        <a:xfrm>
          <a:off x="0" y="0"/>
          <a:ext cx="0" cy="0"/>
          <a:chOff x="0" y="0"/>
          <a:chExt cx="0" cy="0"/>
        </a:xfrm>
      </p:grpSpPr>
      <p:sp>
        <p:nvSpPr>
          <p:cNvPr id="53" name="Text Placeholder 52">
            <a:extLst>
              <a:ext uri="{FF2B5EF4-FFF2-40B4-BE49-F238E27FC236}">
                <a16:creationId xmlns:a16="http://schemas.microsoft.com/office/drawing/2014/main" id="{4016877F-9863-4CBC-B4AF-D4764DBA673B}"/>
              </a:ext>
              <a:ext uri="{C183D7F6-B498-43B3-948B-1728B52AA6E4}">
                <adec:decorative xmlns:adec="http://schemas.microsoft.com/office/drawing/2017/decorative" val="1"/>
              </a:ext>
            </a:extLst>
          </p:cNvPr>
          <p:cNvSpPr>
            <a:spLocks noGrp="1"/>
          </p:cNvSpPr>
          <p:nvPr>
            <p:ph type="body" sz="quarter" idx="14" hasCustomPrompt="1"/>
          </p:nvPr>
        </p:nvSpPr>
        <p:spPr>
          <a:xfrm>
            <a:off x="1181099" y="457200"/>
            <a:ext cx="8128343" cy="6248400"/>
          </a:xfrm>
          <a:custGeom>
            <a:avLst/>
            <a:gdLst>
              <a:gd name="connsiteX0" fmla="*/ 0 w 8128343"/>
              <a:gd name="connsiteY0" fmla="*/ 0 h 6248400"/>
              <a:gd name="connsiteX1" fmla="*/ 8128343 w 8128343"/>
              <a:gd name="connsiteY1" fmla="*/ 0 h 6248400"/>
              <a:gd name="connsiteX2" fmla="*/ 8128343 w 8128343"/>
              <a:gd name="connsiteY2" fmla="*/ 3258609 h 6248400"/>
              <a:gd name="connsiteX3" fmla="*/ 5858354 w 8128343"/>
              <a:gd name="connsiteY3" fmla="*/ 6248400 h 6248400"/>
              <a:gd name="connsiteX4" fmla="*/ 0 w 8128343"/>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343" h="6248400">
                <a:moveTo>
                  <a:pt x="0" y="0"/>
                </a:moveTo>
                <a:lnTo>
                  <a:pt x="8128343" y="0"/>
                </a:lnTo>
                <a:lnTo>
                  <a:pt x="8128343" y="3258609"/>
                </a:lnTo>
                <a:lnTo>
                  <a:pt x="5858354" y="6248400"/>
                </a:lnTo>
                <a:lnTo>
                  <a:pt x="0" y="62484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1800" dirty="0">
                <a:solidFill>
                  <a:schemeClr val="lt1">
                    <a:alpha val="0"/>
                  </a:schemeClr>
                </a:solidFill>
              </a:defRPr>
            </a:lvl1pPr>
          </a:lstStyle>
          <a:p>
            <a:pPr marL="0" lvl="0" algn="ctr"/>
            <a:r>
              <a:rPr lang="en-US" noProof="0"/>
              <a:t>I</a:t>
            </a:r>
          </a:p>
        </p:txBody>
      </p:sp>
      <p:sp>
        <p:nvSpPr>
          <p:cNvPr id="48" name="Freeform: Shape 47">
            <a:extLst>
              <a:ext uri="{FF2B5EF4-FFF2-40B4-BE49-F238E27FC236}">
                <a16:creationId xmlns:a16="http://schemas.microsoft.com/office/drawing/2014/main" id="{9070D0C4-1F90-4B84-B84E-8285FA0A01B0}"/>
              </a:ext>
            </a:extLst>
          </p:cNvPr>
          <p:cNvSpPr/>
          <p:nvPr userDrawn="1"/>
        </p:nvSpPr>
        <p:spPr>
          <a:xfrm rot="2232448">
            <a:off x="9455741" y="-926244"/>
            <a:ext cx="131438" cy="8710488"/>
          </a:xfrm>
          <a:custGeom>
            <a:avLst/>
            <a:gdLst>
              <a:gd name="connsiteX0" fmla="*/ 0 w 131438"/>
              <a:gd name="connsiteY0" fmla="*/ 99793 h 8710488"/>
              <a:gd name="connsiteX1" fmla="*/ 131438 w 131438"/>
              <a:gd name="connsiteY1" fmla="*/ 0 h 8710488"/>
              <a:gd name="connsiteX2" fmla="*/ 131438 w 131438"/>
              <a:gd name="connsiteY2" fmla="*/ 8610694 h 8710488"/>
              <a:gd name="connsiteX3" fmla="*/ 0 w 131438"/>
              <a:gd name="connsiteY3" fmla="*/ 8710488 h 8710488"/>
            </a:gdLst>
            <a:ahLst/>
            <a:cxnLst>
              <a:cxn ang="0">
                <a:pos x="connsiteX0" y="connsiteY0"/>
              </a:cxn>
              <a:cxn ang="0">
                <a:pos x="connsiteX1" y="connsiteY1"/>
              </a:cxn>
              <a:cxn ang="0">
                <a:pos x="connsiteX2" y="connsiteY2"/>
              </a:cxn>
              <a:cxn ang="0">
                <a:pos x="connsiteX3" y="connsiteY3"/>
              </a:cxn>
            </a:cxnLst>
            <a:rect l="l" t="t" r="r" b="b"/>
            <a:pathLst>
              <a:path w="131438" h="8710488">
                <a:moveTo>
                  <a:pt x="0" y="99793"/>
                </a:moveTo>
                <a:lnTo>
                  <a:pt x="131438" y="0"/>
                </a:lnTo>
                <a:lnTo>
                  <a:pt x="131438" y="8610694"/>
                </a:lnTo>
                <a:lnTo>
                  <a:pt x="0" y="87104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9" name="Freeform: Shape 48">
            <a:extLst>
              <a:ext uri="{FF2B5EF4-FFF2-40B4-BE49-F238E27FC236}">
                <a16:creationId xmlns:a16="http://schemas.microsoft.com/office/drawing/2014/main" id="{B8546525-A0E6-4238-93BC-5D43C93A450D}"/>
              </a:ext>
              <a:ext uri="{C183D7F6-B498-43B3-948B-1728B52AA6E4}">
                <adec:decorative xmlns:adec="http://schemas.microsoft.com/office/drawing/2017/decorative" val="1"/>
              </a:ext>
            </a:extLst>
          </p:cNvPr>
          <p:cNvSpPr/>
          <p:nvPr userDrawn="1"/>
        </p:nvSpPr>
        <p:spPr>
          <a:xfrm rot="2232448">
            <a:off x="9332817" y="-941780"/>
            <a:ext cx="172357" cy="8741560"/>
          </a:xfrm>
          <a:custGeom>
            <a:avLst/>
            <a:gdLst>
              <a:gd name="connsiteX0" fmla="*/ 172357 w 172357"/>
              <a:gd name="connsiteY0" fmla="*/ 0 h 8741560"/>
              <a:gd name="connsiteX1" fmla="*/ 172357 w 172357"/>
              <a:gd name="connsiteY1" fmla="*/ 8610698 h 8741560"/>
              <a:gd name="connsiteX2" fmla="*/ 0 w 172357"/>
              <a:gd name="connsiteY2" fmla="*/ 8741560 h 8741560"/>
              <a:gd name="connsiteX3" fmla="*/ 0 w 172357"/>
              <a:gd name="connsiteY3" fmla="*/ 130862 h 8741560"/>
            </a:gdLst>
            <a:ahLst/>
            <a:cxnLst>
              <a:cxn ang="0">
                <a:pos x="connsiteX0" y="connsiteY0"/>
              </a:cxn>
              <a:cxn ang="0">
                <a:pos x="connsiteX1" y="connsiteY1"/>
              </a:cxn>
              <a:cxn ang="0">
                <a:pos x="connsiteX2" y="connsiteY2"/>
              </a:cxn>
              <a:cxn ang="0">
                <a:pos x="connsiteX3" y="connsiteY3"/>
              </a:cxn>
            </a:cxnLst>
            <a:rect l="l" t="t" r="r" b="b"/>
            <a:pathLst>
              <a:path w="172357" h="8741560">
                <a:moveTo>
                  <a:pt x="172357" y="0"/>
                </a:moveTo>
                <a:lnTo>
                  <a:pt x="172357" y="8610698"/>
                </a:lnTo>
                <a:lnTo>
                  <a:pt x="0" y="8741560"/>
                </a:lnTo>
                <a:lnTo>
                  <a:pt x="0" y="13086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noProof="0"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599" y="304800"/>
            <a:ext cx="8128343" cy="62484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noProof="0"/>
              <a:t>I</a:t>
            </a:r>
          </a:p>
        </p:txBody>
      </p:sp>
      <p:sp>
        <p:nvSpPr>
          <p:cNvPr id="2" name="Title 1"/>
          <p:cNvSpPr>
            <a:spLocks noGrp="1"/>
          </p:cNvSpPr>
          <p:nvPr>
            <p:ph type="ctrTitle" hasCustomPrompt="1"/>
          </p:nvPr>
        </p:nvSpPr>
        <p:spPr>
          <a:xfrm>
            <a:off x="1378135" y="1219200"/>
            <a:ext cx="7232465" cy="903638"/>
          </a:xfrm>
        </p:spPr>
        <p:txBody>
          <a:bodyPr anchor="t">
            <a:normAutofit/>
          </a:bodyPr>
          <a:lstStyle>
            <a:lvl1pPr algn="l">
              <a:defRPr lang="en-US" sz="5000" kern="1200" cap="all" spc="100" baseline="0" dirty="0">
                <a:solidFill>
                  <a:srgbClr val="2C2E52"/>
                </a:solidFill>
                <a:latin typeface="+mj-lt"/>
                <a:ea typeface="+mj-ea"/>
                <a:cs typeface="+mj-cs"/>
              </a:defRPr>
            </a:lvl1pPr>
          </a:lstStyle>
          <a:p>
            <a:r>
              <a:rPr lang="en-US" noProof="0"/>
              <a:t>THANK yOU</a:t>
            </a:r>
          </a:p>
        </p:txBody>
      </p:sp>
      <p:sp>
        <p:nvSpPr>
          <p:cNvPr id="33" name="Rectangle 32">
            <a:extLst>
              <a:ext uri="{FF2B5EF4-FFF2-40B4-BE49-F238E27FC236}">
                <a16:creationId xmlns:a16="http://schemas.microsoft.com/office/drawing/2014/main" id="{E905A207-2310-4F94-86E5-13B4CCC359EC}"/>
              </a:ext>
              <a:ext uri="{C183D7F6-B498-43B3-948B-1728B52AA6E4}">
                <adec:decorative xmlns:adec="http://schemas.microsoft.com/office/drawing/2017/decorative" val="1"/>
              </a:ext>
            </a:extLst>
          </p:cNvPr>
          <p:cNvSpPr/>
          <p:nvPr userDrawn="1"/>
        </p:nvSpPr>
        <p:spPr>
          <a:xfrm rot="5400000" flipV="1">
            <a:off x="1562101" y="-114299"/>
            <a:ext cx="304797" cy="533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noProof="0" dirty="0"/>
          </a:p>
        </p:txBody>
      </p:sp>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noProof="0" dirty="0"/>
              <a:t>Insert Image</a:t>
            </a:r>
          </a:p>
        </p:txBody>
      </p:sp>
    </p:spTree>
    <p:extLst>
      <p:ext uri="{BB962C8B-B14F-4D97-AF65-F5344CB8AC3E}">
        <p14:creationId xmlns:p14="http://schemas.microsoft.com/office/powerpoint/2010/main" val="3932519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losing-Thank you 2">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2EC3EF4-A2D5-4058-977A-74A37AC365BD}"/>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2525 h 6858000"/>
              <a:gd name="connsiteX3" fmla="*/ 8273508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02525"/>
                </a:lnTo>
                <a:lnTo>
                  <a:pt x="8273508" y="6858000"/>
                </a:lnTo>
                <a:lnTo>
                  <a:pt x="0" y="6858000"/>
                </a:lnTo>
                <a:close/>
              </a:path>
            </a:pathLst>
          </a:custGeom>
          <a:solidFill>
            <a:schemeClr val="bg1"/>
          </a:solidFill>
          <a:effectLst>
            <a:outerShdw blurRad="165100" dist="38100" dir="2700000" algn="t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27" name="Text Placeholder 16">
            <a:extLst>
              <a:ext uri="{FF2B5EF4-FFF2-40B4-BE49-F238E27FC236}">
                <a16:creationId xmlns:a16="http://schemas.microsoft.com/office/drawing/2014/main" id="{4E7C74DD-4244-46B7-8336-30F7151DB21B}"/>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8074536" y="3124200"/>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4" name="Text Placeholder 23">
            <a:extLst>
              <a:ext uri="{FF2B5EF4-FFF2-40B4-BE49-F238E27FC236}">
                <a16:creationId xmlns:a16="http://schemas.microsoft.com/office/drawing/2014/main" id="{9DC663CF-0C67-4619-B40E-7832C4DA15FE}"/>
              </a:ext>
              <a:ext uri="{C183D7F6-B498-43B3-948B-1728B52AA6E4}">
                <adec:decorative xmlns:adec="http://schemas.microsoft.com/office/drawing/2017/decorative" val="1"/>
              </a:ext>
            </a:extLst>
          </p:cNvPr>
          <p:cNvSpPr>
            <a:spLocks noGrp="1"/>
          </p:cNvSpPr>
          <p:nvPr>
            <p:ph type="body" sz="quarter" idx="15" hasCustomPrompt="1"/>
          </p:nvPr>
        </p:nvSpPr>
        <p:spPr>
          <a:xfrm>
            <a:off x="2190750" y="609600"/>
            <a:ext cx="7810500" cy="5638800"/>
          </a:xfrm>
          <a:custGeom>
            <a:avLst/>
            <a:gdLst>
              <a:gd name="connsiteX0" fmla="*/ 0 w 7810500"/>
              <a:gd name="connsiteY0" fmla="*/ 0 h 5638800"/>
              <a:gd name="connsiteX1" fmla="*/ 7810500 w 7810500"/>
              <a:gd name="connsiteY1" fmla="*/ 0 h 5638800"/>
              <a:gd name="connsiteX2" fmla="*/ 7810500 w 7810500"/>
              <a:gd name="connsiteY2" fmla="*/ 3151512 h 5638800"/>
              <a:gd name="connsiteX3" fmla="*/ 6252438 w 7810500"/>
              <a:gd name="connsiteY3" fmla="*/ 5638800 h 5638800"/>
              <a:gd name="connsiteX4" fmla="*/ 0 w 7810500"/>
              <a:gd name="connsiteY4" fmla="*/ 5638800 h 563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00" h="5638800">
                <a:moveTo>
                  <a:pt x="0" y="0"/>
                </a:moveTo>
                <a:lnTo>
                  <a:pt x="7810500" y="0"/>
                </a:lnTo>
                <a:lnTo>
                  <a:pt x="7810500" y="3151512"/>
                </a:lnTo>
                <a:lnTo>
                  <a:pt x="6252438" y="5638800"/>
                </a:lnTo>
                <a:lnTo>
                  <a:pt x="0" y="5638800"/>
                </a:lnTo>
                <a:close/>
              </a:path>
            </a:pathLst>
          </a:custGeom>
          <a:solidFill>
            <a:schemeClr val="accent1"/>
          </a:solidFill>
          <a:effectLst>
            <a:outerShdw blurRad="50800" dist="38100" dir="2700000" algn="tl" rotWithShape="0">
              <a:prstClr val="black">
                <a:alpha val="40000"/>
              </a:prstClr>
            </a:outerShdw>
          </a:effectLst>
        </p:spPr>
        <p:txBody>
          <a:bodyPr wrap="square">
            <a:noAutofit/>
          </a:bodyPr>
          <a:lstStyle>
            <a:lvl1pPr marL="0" indent="0" algn="ctr">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hasCustomPrompt="1"/>
          </p:nvPr>
        </p:nvSpPr>
        <p:spPr>
          <a:xfrm>
            <a:off x="3163809" y="1905000"/>
            <a:ext cx="5864382" cy="2275238"/>
          </a:xfrm>
        </p:spPr>
        <p:txBody>
          <a:bodyPr anchor="ctr">
            <a:normAutofit/>
          </a:bodyPr>
          <a:lstStyle>
            <a:lvl1pPr algn="ctr">
              <a:defRPr lang="en-US" sz="5000" kern="1200" cap="all" spc="100" baseline="0" dirty="0">
                <a:solidFill>
                  <a:schemeClr val="bg1"/>
                </a:solidFill>
                <a:latin typeface="+mj-lt"/>
                <a:ea typeface="+mj-ea"/>
                <a:cs typeface="+mj-cs"/>
              </a:defRPr>
            </a:lvl1pPr>
          </a:lstStyle>
          <a:p>
            <a:r>
              <a:rPr lang="en-US" dirty="0"/>
              <a:t>THANK </a:t>
            </a:r>
            <a:r>
              <a:rPr lang="en-US" dirty="0" err="1"/>
              <a:t>yOU</a:t>
            </a:r>
            <a:endParaRPr lang="en-US" dirty="0"/>
          </a:p>
        </p:txBody>
      </p:sp>
    </p:spTree>
    <p:extLst>
      <p:ext uri="{BB962C8B-B14F-4D97-AF65-F5344CB8AC3E}">
        <p14:creationId xmlns:p14="http://schemas.microsoft.com/office/powerpoint/2010/main" val="16122032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losing-Thank you 3">
    <p:bg>
      <p:bgPr>
        <a:solidFill>
          <a:schemeClr val="bg1">
            <a:lumMod val="95000"/>
          </a:schemeClr>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a:prstGeom prst="rect">
            <a:avLst/>
          </a:prstGeom>
          <a:solidFill>
            <a:schemeClr val="bg1"/>
          </a:solidFill>
        </p:spPr>
        <p:txBody>
          <a:bodyPr wrap="square" anchor="ctr">
            <a:noAutofit/>
          </a:bodyPr>
          <a:lstStyle>
            <a:lvl1pPr marL="0" indent="0" algn="ctr">
              <a:buNone/>
              <a:defRPr/>
            </a:lvl1pPr>
          </a:lstStyle>
          <a:p>
            <a:r>
              <a:rPr lang="en-US" dirty="0"/>
              <a:t>Insert Image</a:t>
            </a:r>
            <a:endParaRPr lang="en-GB" dirty="0"/>
          </a:p>
        </p:txBody>
      </p:sp>
      <p:sp>
        <p:nvSpPr>
          <p:cNvPr id="7" name="Text Placeholder 16">
            <a:extLst>
              <a:ext uri="{FF2B5EF4-FFF2-40B4-BE49-F238E27FC236}">
                <a16:creationId xmlns:a16="http://schemas.microsoft.com/office/drawing/2014/main" id="{8F962CE0-5C0C-48F3-A07B-34E33D6704BC}"/>
              </a:ext>
              <a:ext uri="{C183D7F6-B498-43B3-948B-1728B52AA6E4}">
                <adec:decorative xmlns:adec="http://schemas.microsoft.com/office/drawing/2017/decorative" val="1"/>
              </a:ext>
            </a:extLst>
          </p:cNvPr>
          <p:cNvSpPr>
            <a:spLocks noGrp="1"/>
          </p:cNvSpPr>
          <p:nvPr>
            <p:ph type="body" sz="quarter" idx="16" hasCustomPrompt="1"/>
          </p:nvPr>
        </p:nvSpPr>
        <p:spPr>
          <a:xfrm rot="10800000">
            <a:off x="2057400" y="466725"/>
            <a:ext cx="703341" cy="1101901"/>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2" name="Text Placeholder 16">
            <a:extLst>
              <a:ext uri="{FF2B5EF4-FFF2-40B4-BE49-F238E27FC236}">
                <a16:creationId xmlns:a16="http://schemas.microsoft.com/office/drawing/2014/main" id="{654457EF-8A97-4FCA-9870-5095D09BF83E}"/>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9067800" y="46482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0" name="Text Placeholder 16">
            <a:extLst>
              <a:ext uri="{FF2B5EF4-FFF2-40B4-BE49-F238E27FC236}">
                <a16:creationId xmlns:a16="http://schemas.microsoft.com/office/drawing/2014/main" id="{0CC06030-90E1-4B3F-AFDF-369354FBFE62}"/>
              </a:ext>
              <a:ext uri="{C183D7F6-B498-43B3-948B-1728B52AA6E4}">
                <adec:decorative xmlns:adec="http://schemas.microsoft.com/office/drawing/2017/decorative" val="1"/>
              </a:ext>
            </a:extLst>
          </p:cNvPr>
          <p:cNvSpPr>
            <a:spLocks noGrp="1"/>
          </p:cNvSpPr>
          <p:nvPr>
            <p:ph type="body" sz="quarter" idx="15" hasCustomPrompt="1"/>
          </p:nvPr>
        </p:nvSpPr>
        <p:spPr>
          <a:xfrm>
            <a:off x="2190750" y="609600"/>
            <a:ext cx="7810500" cy="5638800"/>
          </a:xfrm>
          <a:solidFill>
            <a:schemeClr val="accent1">
              <a:lumMod val="75000"/>
              <a:alpha val="92000"/>
            </a:schemeClr>
          </a:solidFill>
          <a:effectLst/>
        </p:spPr>
        <p:txBody>
          <a:bodyPr/>
          <a:lstStyle>
            <a:lvl1pPr marL="0" indent="0" algn="ctr">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hasCustomPrompt="1"/>
          </p:nvPr>
        </p:nvSpPr>
        <p:spPr>
          <a:xfrm>
            <a:off x="3163809" y="1905000"/>
            <a:ext cx="5864382" cy="2275238"/>
          </a:xfrm>
        </p:spPr>
        <p:txBody>
          <a:bodyPr anchor="ctr">
            <a:normAutofit/>
          </a:bodyPr>
          <a:lstStyle>
            <a:lvl1pPr algn="ctr">
              <a:defRPr lang="en-US" sz="5000" kern="1200" cap="all" spc="100" baseline="0" dirty="0">
                <a:solidFill>
                  <a:schemeClr val="bg1"/>
                </a:solidFill>
                <a:latin typeface="+mj-lt"/>
                <a:ea typeface="+mj-ea"/>
                <a:cs typeface="+mj-cs"/>
              </a:defRPr>
            </a:lvl1pPr>
          </a:lstStyle>
          <a:p>
            <a:r>
              <a:rPr lang="en-US" dirty="0"/>
              <a:t>THANK </a:t>
            </a:r>
            <a:r>
              <a:rPr lang="en-US" dirty="0" err="1"/>
              <a:t>yOU</a:t>
            </a:r>
            <a:endParaRPr lang="en-US" dirty="0"/>
          </a:p>
        </p:txBody>
      </p:sp>
    </p:spTree>
    <p:extLst>
      <p:ext uri="{BB962C8B-B14F-4D97-AF65-F5344CB8AC3E}">
        <p14:creationId xmlns:p14="http://schemas.microsoft.com/office/powerpoint/2010/main" val="26534857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losing-Thank you 4">
    <p:bg>
      <p:bgPr>
        <a:solidFill>
          <a:schemeClr val="bg1">
            <a:lumMod val="95000"/>
          </a:schemeClr>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FC033E0E-968F-40A8-BE78-354499D7F913}"/>
              </a:ext>
              <a:ext uri="{C183D7F6-B498-43B3-948B-1728B52AA6E4}">
                <adec:decorative xmlns:adec="http://schemas.microsoft.com/office/drawing/2017/decorative" val="1"/>
              </a:ext>
            </a:extLst>
          </p:cNvPr>
          <p:cNvSpPr>
            <a:spLocks noGrp="1"/>
          </p:cNvSpPr>
          <p:nvPr>
            <p:ph type="body" sz="quarter" idx="21" hasCustomPrompt="1"/>
          </p:nvPr>
        </p:nvSpPr>
        <p:spPr>
          <a:xfrm rot="19594102" flipH="1">
            <a:off x="584131" y="-142449"/>
            <a:ext cx="1218268" cy="6177109"/>
          </a:xfrm>
          <a:custGeom>
            <a:avLst/>
            <a:gdLst>
              <a:gd name="connsiteX0" fmla="*/ 1114975 w 1218268"/>
              <a:gd name="connsiteY0" fmla="*/ 1688918 h 6177109"/>
              <a:gd name="connsiteX1" fmla="*/ 1114975 w 1218268"/>
              <a:gd name="connsiteY1" fmla="*/ 5441035 h 6177109"/>
              <a:gd name="connsiteX2" fmla="*/ 1218268 w 1218268"/>
              <a:gd name="connsiteY2" fmla="*/ 5372844 h 6177109"/>
              <a:gd name="connsiteX3" fmla="*/ 1218268 w 1218268"/>
              <a:gd name="connsiteY3" fmla="*/ 1845382 h 6177109"/>
              <a:gd name="connsiteX4" fmla="*/ 675740 w 1218268"/>
              <a:gd name="connsiteY4" fmla="*/ 1023583 h 6177109"/>
              <a:gd name="connsiteX5" fmla="*/ 675740 w 1218268"/>
              <a:gd name="connsiteY5" fmla="*/ 5731005 h 6177109"/>
              <a:gd name="connsiteX6" fmla="*/ 951275 w 1218268"/>
              <a:gd name="connsiteY6" fmla="*/ 5549105 h 6177109"/>
              <a:gd name="connsiteX7" fmla="*/ 951275 w 1218268"/>
              <a:gd name="connsiteY7" fmla="*/ 1440952 h 6177109"/>
              <a:gd name="connsiteX8" fmla="*/ 0 w 1218268"/>
              <a:gd name="connsiteY8" fmla="*/ 0 h 6177109"/>
              <a:gd name="connsiteX9" fmla="*/ 0 w 1218268"/>
              <a:gd name="connsiteY9" fmla="*/ 6177109 h 6177109"/>
              <a:gd name="connsiteX10" fmla="*/ 485620 w 1218268"/>
              <a:gd name="connsiteY10" fmla="*/ 5856517 h 6177109"/>
              <a:gd name="connsiteX11" fmla="*/ 485620 w 1218268"/>
              <a:gd name="connsiteY11" fmla="*/ 735597 h 617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268" h="6177109">
                <a:moveTo>
                  <a:pt x="1114975" y="1688918"/>
                </a:moveTo>
                <a:lnTo>
                  <a:pt x="1114975" y="5441035"/>
                </a:lnTo>
                <a:lnTo>
                  <a:pt x="1218268" y="5372844"/>
                </a:lnTo>
                <a:lnTo>
                  <a:pt x="1218268" y="1845382"/>
                </a:lnTo>
                <a:close/>
                <a:moveTo>
                  <a:pt x="675740" y="1023583"/>
                </a:moveTo>
                <a:lnTo>
                  <a:pt x="675740" y="5731005"/>
                </a:lnTo>
                <a:lnTo>
                  <a:pt x="951275" y="5549105"/>
                </a:lnTo>
                <a:lnTo>
                  <a:pt x="951275" y="1440952"/>
                </a:lnTo>
                <a:close/>
                <a:moveTo>
                  <a:pt x="0" y="0"/>
                </a:moveTo>
                <a:lnTo>
                  <a:pt x="0" y="6177109"/>
                </a:lnTo>
                <a:lnTo>
                  <a:pt x="485620" y="5856517"/>
                </a:lnTo>
                <a:lnTo>
                  <a:pt x="485620" y="735597"/>
                </a:lnTo>
                <a:close/>
              </a:path>
            </a:pathLst>
          </a:custGeom>
          <a:solidFill>
            <a:schemeClr val="bg1"/>
          </a:solidFill>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15" name="Picture Placeholder 14">
            <a:extLst>
              <a:ext uri="{FF2B5EF4-FFF2-40B4-BE49-F238E27FC236}">
                <a16:creationId xmlns:a16="http://schemas.microsoft.com/office/drawing/2014/main" id="{B9454D95-B362-4CB6-B706-EB2022A3342D}"/>
              </a:ext>
              <a:ext uri="{C183D7F6-B498-43B3-948B-1728B52AA6E4}">
                <adec:decorative xmlns:adec="http://schemas.microsoft.com/office/drawing/2017/decorative" val="1"/>
              </a:ext>
            </a:extLst>
          </p:cNvPr>
          <p:cNvSpPr>
            <a:spLocks noGrp="1"/>
          </p:cNvSpPr>
          <p:nvPr>
            <p:ph type="pic" sz="quarter" idx="11" hasCustomPrompt="1"/>
          </p:nvPr>
        </p:nvSpPr>
        <p:spPr>
          <a:xfrm>
            <a:off x="3124200" y="0"/>
            <a:ext cx="9067800" cy="6858000"/>
          </a:xfrm>
          <a:custGeom>
            <a:avLst/>
            <a:gdLst>
              <a:gd name="connsiteX0" fmla="*/ 5205086 w 9067800"/>
              <a:gd name="connsiteY0" fmla="*/ 0 h 6858000"/>
              <a:gd name="connsiteX1" fmla="*/ 6957685 w 9067800"/>
              <a:gd name="connsiteY1" fmla="*/ 0 h 6858000"/>
              <a:gd name="connsiteX2" fmla="*/ 9067800 w 9067800"/>
              <a:gd name="connsiteY2" fmla="*/ 0 h 6858000"/>
              <a:gd name="connsiteX3" fmla="*/ 9067800 w 9067800"/>
              <a:gd name="connsiteY3" fmla="*/ 6827058 h 6858000"/>
              <a:gd name="connsiteX4" fmla="*/ 9044315 w 9067800"/>
              <a:gd name="connsiteY4" fmla="*/ 6858000 h 6858000"/>
              <a:gd name="connsiteX5" fmla="*/ 7291715 w 9067800"/>
              <a:gd name="connsiteY5" fmla="*/ 6858000 h 6858000"/>
              <a:gd name="connsiteX6" fmla="*/ 1752601 w 9067800"/>
              <a:gd name="connsiteY6" fmla="*/ 6858000 h 6858000"/>
              <a:gd name="connsiteX7" fmla="*/ 0 w 90678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67800" h="6858000">
                <a:moveTo>
                  <a:pt x="5205086" y="0"/>
                </a:moveTo>
                <a:lnTo>
                  <a:pt x="6957685" y="0"/>
                </a:lnTo>
                <a:lnTo>
                  <a:pt x="9067800" y="0"/>
                </a:lnTo>
                <a:lnTo>
                  <a:pt x="9067800" y="6827058"/>
                </a:lnTo>
                <a:lnTo>
                  <a:pt x="9044315" y="6858000"/>
                </a:lnTo>
                <a:lnTo>
                  <a:pt x="7291715" y="6858000"/>
                </a:lnTo>
                <a:lnTo>
                  <a:pt x="1752601" y="6858000"/>
                </a:lnTo>
                <a:lnTo>
                  <a:pt x="0" y="6858000"/>
                </a:lnTo>
                <a:close/>
              </a:path>
            </a:pathLst>
          </a:custGeom>
          <a:solidFill>
            <a:schemeClr val="bg1"/>
          </a:solidFill>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533400" y="266700"/>
            <a:ext cx="5105400" cy="63246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hasCustomPrompt="1"/>
          </p:nvPr>
        </p:nvSpPr>
        <p:spPr>
          <a:xfrm>
            <a:off x="933450" y="762000"/>
            <a:ext cx="4381500" cy="3429000"/>
          </a:xfrm>
        </p:spPr>
        <p:txBody>
          <a:bodyPr anchor="ctr">
            <a:normAutofit/>
          </a:bodyPr>
          <a:lstStyle>
            <a:lvl1pPr algn="ctr">
              <a:defRPr sz="5000" spc="200" baseline="0"/>
            </a:lvl1pPr>
          </a:lstStyle>
          <a:p>
            <a:r>
              <a:rPr lang="en-US" dirty="0"/>
              <a:t>THANK </a:t>
            </a:r>
            <a:r>
              <a:rPr lang="en-US" dirty="0" err="1"/>
              <a:t>yOU</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rot="10800000" flipV="1">
            <a:off x="314325" y="49530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30448034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losing-Thank you 5">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623EB06-2F79-4698-807D-96A58B4F1D71}"/>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600" y="609600"/>
            <a:ext cx="4648200" cy="56388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hasCustomPrompt="1"/>
          </p:nvPr>
        </p:nvSpPr>
        <p:spPr>
          <a:xfrm>
            <a:off x="1257300" y="1447800"/>
            <a:ext cx="4114800" cy="3962400"/>
          </a:xfrm>
        </p:spPr>
        <p:txBody>
          <a:bodyPr anchor="ctr">
            <a:normAutofit/>
          </a:bodyPr>
          <a:lstStyle>
            <a:lvl1pPr algn="ctr">
              <a:defRPr sz="5000" spc="200" baseline="0"/>
            </a:lvl1pPr>
          </a:lstStyle>
          <a:p>
            <a:r>
              <a:rPr lang="en-US" dirty="0"/>
              <a:t>THANK </a:t>
            </a:r>
            <a:r>
              <a:rPr lang="en-US" dirty="0" err="1"/>
              <a:t>yOU</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a:off x="2705100" y="409575"/>
            <a:ext cx="1219200" cy="400050"/>
          </a:xfr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8" name="Text Placeholder 16">
            <a:extLst>
              <a:ext uri="{FF2B5EF4-FFF2-40B4-BE49-F238E27FC236}">
                <a16:creationId xmlns:a16="http://schemas.microsoft.com/office/drawing/2014/main" id="{BB42ECCE-195D-45F5-94EB-137CEFCFE916}"/>
              </a:ext>
              <a:ext uri="{C183D7F6-B498-43B3-948B-1728B52AA6E4}">
                <adec:decorative xmlns:adec="http://schemas.microsoft.com/office/drawing/2017/decorative" val="1"/>
              </a:ext>
            </a:extLst>
          </p:cNvPr>
          <p:cNvSpPr>
            <a:spLocks noGrp="1"/>
          </p:cNvSpPr>
          <p:nvPr>
            <p:ph type="body" sz="quarter" idx="14" hasCustomPrompt="1"/>
          </p:nvPr>
        </p:nvSpPr>
        <p:spPr>
          <a:xfrm>
            <a:off x="2705100" y="6076950"/>
            <a:ext cx="1219200" cy="400050"/>
          </a:xfrm>
          <a:solidFill>
            <a:schemeClr val="accent2"/>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1325539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lumMod val="95000"/>
          </a:schemeClr>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FC033E0E-968F-40A8-BE78-354499D7F913}"/>
              </a:ext>
              <a:ext uri="{C183D7F6-B498-43B3-948B-1728B52AA6E4}">
                <adec:decorative xmlns:adec="http://schemas.microsoft.com/office/drawing/2017/decorative" val="1"/>
              </a:ext>
            </a:extLst>
          </p:cNvPr>
          <p:cNvSpPr>
            <a:spLocks noGrp="1"/>
          </p:cNvSpPr>
          <p:nvPr>
            <p:ph type="body" sz="quarter" idx="21" hasCustomPrompt="1"/>
          </p:nvPr>
        </p:nvSpPr>
        <p:spPr>
          <a:xfrm rot="19594102" flipH="1">
            <a:off x="584131" y="-142449"/>
            <a:ext cx="1218268" cy="6177109"/>
          </a:xfrm>
          <a:custGeom>
            <a:avLst/>
            <a:gdLst>
              <a:gd name="connsiteX0" fmla="*/ 1114975 w 1218268"/>
              <a:gd name="connsiteY0" fmla="*/ 1688918 h 6177109"/>
              <a:gd name="connsiteX1" fmla="*/ 1114975 w 1218268"/>
              <a:gd name="connsiteY1" fmla="*/ 5441035 h 6177109"/>
              <a:gd name="connsiteX2" fmla="*/ 1218268 w 1218268"/>
              <a:gd name="connsiteY2" fmla="*/ 5372844 h 6177109"/>
              <a:gd name="connsiteX3" fmla="*/ 1218268 w 1218268"/>
              <a:gd name="connsiteY3" fmla="*/ 1845382 h 6177109"/>
              <a:gd name="connsiteX4" fmla="*/ 675740 w 1218268"/>
              <a:gd name="connsiteY4" fmla="*/ 1023583 h 6177109"/>
              <a:gd name="connsiteX5" fmla="*/ 675740 w 1218268"/>
              <a:gd name="connsiteY5" fmla="*/ 5731005 h 6177109"/>
              <a:gd name="connsiteX6" fmla="*/ 951275 w 1218268"/>
              <a:gd name="connsiteY6" fmla="*/ 5549105 h 6177109"/>
              <a:gd name="connsiteX7" fmla="*/ 951275 w 1218268"/>
              <a:gd name="connsiteY7" fmla="*/ 1440952 h 6177109"/>
              <a:gd name="connsiteX8" fmla="*/ 0 w 1218268"/>
              <a:gd name="connsiteY8" fmla="*/ 0 h 6177109"/>
              <a:gd name="connsiteX9" fmla="*/ 0 w 1218268"/>
              <a:gd name="connsiteY9" fmla="*/ 6177109 h 6177109"/>
              <a:gd name="connsiteX10" fmla="*/ 485620 w 1218268"/>
              <a:gd name="connsiteY10" fmla="*/ 5856517 h 6177109"/>
              <a:gd name="connsiteX11" fmla="*/ 485620 w 1218268"/>
              <a:gd name="connsiteY11" fmla="*/ 735597 h 617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268" h="6177109">
                <a:moveTo>
                  <a:pt x="1114975" y="1688918"/>
                </a:moveTo>
                <a:lnTo>
                  <a:pt x="1114975" y="5441035"/>
                </a:lnTo>
                <a:lnTo>
                  <a:pt x="1218268" y="5372844"/>
                </a:lnTo>
                <a:lnTo>
                  <a:pt x="1218268" y="1845382"/>
                </a:lnTo>
                <a:close/>
                <a:moveTo>
                  <a:pt x="675740" y="1023583"/>
                </a:moveTo>
                <a:lnTo>
                  <a:pt x="675740" y="5731005"/>
                </a:lnTo>
                <a:lnTo>
                  <a:pt x="951275" y="5549105"/>
                </a:lnTo>
                <a:lnTo>
                  <a:pt x="951275" y="1440952"/>
                </a:lnTo>
                <a:close/>
                <a:moveTo>
                  <a:pt x="0" y="0"/>
                </a:moveTo>
                <a:lnTo>
                  <a:pt x="0" y="6177109"/>
                </a:lnTo>
                <a:lnTo>
                  <a:pt x="485620" y="5856517"/>
                </a:lnTo>
                <a:lnTo>
                  <a:pt x="485620" y="735597"/>
                </a:lnTo>
                <a:close/>
              </a:path>
            </a:pathLst>
          </a:custGeom>
          <a:solidFill>
            <a:schemeClr val="bg1"/>
          </a:solidFill>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15" name="Picture Placeholder 14">
            <a:extLst>
              <a:ext uri="{FF2B5EF4-FFF2-40B4-BE49-F238E27FC236}">
                <a16:creationId xmlns:a16="http://schemas.microsoft.com/office/drawing/2014/main" id="{B9454D95-B362-4CB6-B706-EB2022A3342D}"/>
              </a:ext>
              <a:ext uri="{C183D7F6-B498-43B3-948B-1728B52AA6E4}">
                <adec:decorative xmlns:adec="http://schemas.microsoft.com/office/drawing/2017/decorative" val="1"/>
              </a:ext>
            </a:extLst>
          </p:cNvPr>
          <p:cNvSpPr>
            <a:spLocks noGrp="1"/>
          </p:cNvSpPr>
          <p:nvPr>
            <p:ph type="pic" sz="quarter" idx="11" hasCustomPrompt="1"/>
          </p:nvPr>
        </p:nvSpPr>
        <p:spPr>
          <a:xfrm>
            <a:off x="3124200" y="0"/>
            <a:ext cx="9067800" cy="6858000"/>
          </a:xfrm>
          <a:custGeom>
            <a:avLst/>
            <a:gdLst>
              <a:gd name="connsiteX0" fmla="*/ 5205086 w 9067800"/>
              <a:gd name="connsiteY0" fmla="*/ 0 h 6858000"/>
              <a:gd name="connsiteX1" fmla="*/ 6957685 w 9067800"/>
              <a:gd name="connsiteY1" fmla="*/ 0 h 6858000"/>
              <a:gd name="connsiteX2" fmla="*/ 9067800 w 9067800"/>
              <a:gd name="connsiteY2" fmla="*/ 0 h 6858000"/>
              <a:gd name="connsiteX3" fmla="*/ 9067800 w 9067800"/>
              <a:gd name="connsiteY3" fmla="*/ 6827058 h 6858000"/>
              <a:gd name="connsiteX4" fmla="*/ 9044315 w 9067800"/>
              <a:gd name="connsiteY4" fmla="*/ 6858000 h 6858000"/>
              <a:gd name="connsiteX5" fmla="*/ 7291715 w 9067800"/>
              <a:gd name="connsiteY5" fmla="*/ 6858000 h 6858000"/>
              <a:gd name="connsiteX6" fmla="*/ 1752601 w 9067800"/>
              <a:gd name="connsiteY6" fmla="*/ 6858000 h 6858000"/>
              <a:gd name="connsiteX7" fmla="*/ 0 w 90678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67800" h="6858000">
                <a:moveTo>
                  <a:pt x="5205086" y="0"/>
                </a:moveTo>
                <a:lnTo>
                  <a:pt x="6957685" y="0"/>
                </a:lnTo>
                <a:lnTo>
                  <a:pt x="9067800" y="0"/>
                </a:lnTo>
                <a:lnTo>
                  <a:pt x="9067800" y="6827058"/>
                </a:lnTo>
                <a:lnTo>
                  <a:pt x="9044315" y="6858000"/>
                </a:lnTo>
                <a:lnTo>
                  <a:pt x="7291715" y="6858000"/>
                </a:lnTo>
                <a:lnTo>
                  <a:pt x="1752601" y="6858000"/>
                </a:lnTo>
                <a:lnTo>
                  <a:pt x="0" y="6858000"/>
                </a:lnTo>
                <a:close/>
              </a:path>
            </a:pathLst>
          </a:custGeom>
          <a:solidFill>
            <a:schemeClr val="bg1"/>
          </a:solidFill>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533400" y="266700"/>
            <a:ext cx="5105400" cy="63246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933450" y="762000"/>
            <a:ext cx="4381500" cy="3429000"/>
          </a:xfrm>
        </p:spPr>
        <p:txBody>
          <a:bodyPr anchor="ctr">
            <a:normAutofit/>
          </a:bodyPr>
          <a:lstStyle>
            <a:lvl1pPr algn="ct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933450" y="4343400"/>
            <a:ext cx="4381500" cy="1355732"/>
          </a:xfrm>
        </p:spPr>
        <p:txBody>
          <a:bodyPr lIns="91440" rIns="91440" anchor="t">
            <a:normAutofit/>
          </a:bodyPr>
          <a:lstStyle>
            <a:lvl1pPr marL="0" indent="0" algn="ctr">
              <a:lnSpc>
                <a:spcPct val="100000"/>
              </a:lnSpc>
              <a:spcBef>
                <a:spcPts val="0"/>
              </a:spcBef>
              <a:spcAft>
                <a:spcPts val="0"/>
              </a:spcAft>
              <a:buNone/>
              <a:defRPr sz="16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rot="10800000" flipV="1">
            <a:off x="314325" y="49530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104992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623EB06-2F79-4698-807D-96A58B4F1D71}"/>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600" y="609600"/>
            <a:ext cx="4648200" cy="56388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1257300" y="1447800"/>
            <a:ext cx="4114800" cy="3962400"/>
          </a:xfrm>
        </p:spPr>
        <p:txBody>
          <a:bodyPr anchor="ctr">
            <a:normAutofit/>
          </a:bodyPr>
          <a:lstStyle>
            <a:lvl1pPr algn="ct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6057900" y="4495801"/>
            <a:ext cx="4876800" cy="609600"/>
          </a:xfrm>
        </p:spPr>
        <p:txBody>
          <a:bodyPr lIns="91440" rIns="91440" anchor="ctr">
            <a:normAutofit/>
          </a:bodyPr>
          <a:lstStyle>
            <a:lvl1pPr marL="0" indent="0" algn="l">
              <a:lnSpc>
                <a:spcPct val="100000"/>
              </a:lnSpc>
              <a:spcBef>
                <a:spcPts val="0"/>
              </a:spcBef>
              <a:spcAft>
                <a:spcPts val="0"/>
              </a:spcAft>
              <a:buNone/>
              <a:defRPr sz="16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a:off x="2705100" y="409575"/>
            <a:ext cx="1219200" cy="400050"/>
          </a:xfr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8" name="Text Placeholder 16">
            <a:extLst>
              <a:ext uri="{FF2B5EF4-FFF2-40B4-BE49-F238E27FC236}">
                <a16:creationId xmlns:a16="http://schemas.microsoft.com/office/drawing/2014/main" id="{BB42ECCE-195D-45F5-94EB-137CEFCFE916}"/>
              </a:ext>
              <a:ext uri="{C183D7F6-B498-43B3-948B-1728B52AA6E4}">
                <adec:decorative xmlns:adec="http://schemas.microsoft.com/office/drawing/2017/decorative" val="1"/>
              </a:ext>
            </a:extLst>
          </p:cNvPr>
          <p:cNvSpPr>
            <a:spLocks noGrp="1"/>
          </p:cNvSpPr>
          <p:nvPr>
            <p:ph type="body" sz="quarter" idx="14" hasCustomPrompt="1"/>
          </p:nvPr>
        </p:nvSpPr>
        <p:spPr>
          <a:xfrm>
            <a:off x="2705100" y="6076950"/>
            <a:ext cx="1219200" cy="400050"/>
          </a:xfrm>
          <a:solidFill>
            <a:schemeClr val="accent2"/>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Tree>
    <p:extLst>
      <p:ext uri="{BB962C8B-B14F-4D97-AF65-F5344CB8AC3E}">
        <p14:creationId xmlns:p14="http://schemas.microsoft.com/office/powerpoint/2010/main" val="2601318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1447800"/>
          </a:xfrm>
        </p:spPr>
        <p:txBody>
          <a:bodyPr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2667000"/>
            <a:ext cx="10288693"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dirty="0"/>
              <a:t>Insert Image</a:t>
            </a:r>
          </a:p>
        </p:txBody>
      </p:sp>
      <p:sp>
        <p:nvSpPr>
          <p:cNvPr id="14" name="Slide Number Placeholder 5">
            <a:extLst>
              <a:ext uri="{FF2B5EF4-FFF2-40B4-BE49-F238E27FC236}">
                <a16:creationId xmlns:a16="http://schemas.microsoft.com/office/drawing/2014/main" id="{0621E917-505B-493E-99EE-2E57CB3327C6}"/>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7924664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orient="horz" pos="72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Emphasis-Sub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2667000"/>
            <a:ext cx="10288693"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dirty="0"/>
              <a:t>Insert Image</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1" y="1676400"/>
            <a:ext cx="10837333" cy="424732"/>
          </a:xfrm>
          <a:solidFill>
            <a:schemeClr val="accent1"/>
          </a:solidFill>
        </p:spPr>
        <p:txBody>
          <a:bodyPr wrap="square" lIns="640080" rIns="91440">
            <a:spAutoFit/>
          </a:bodyPr>
          <a:lstStyle>
            <a:lvl1pPr marL="0" indent="0">
              <a:buNone/>
              <a:defRPr sz="2400" b="0">
                <a:solidFill>
                  <a:schemeClr val="bg1"/>
                </a:solidFill>
              </a:defRPr>
            </a:lvl1pPr>
          </a:lstStyle>
          <a:p>
            <a:pPr lvl="0"/>
            <a:r>
              <a:rPr lang="en-US" noProof="0"/>
              <a:t>Add additional text </a:t>
            </a:r>
          </a:p>
        </p:txBody>
      </p:sp>
      <p:sp>
        <p:nvSpPr>
          <p:cNvPr id="13" name="Slide Number Placeholder 5">
            <a:extLst>
              <a:ext uri="{FF2B5EF4-FFF2-40B4-BE49-F238E27FC236}">
                <a16:creationId xmlns:a16="http://schemas.microsoft.com/office/drawing/2014/main" id="{08E95652-9528-4150-8049-C40C3BB1BB08}"/>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130594764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548640"/>
            <a:ext cx="11106150"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8640" y="2103120"/>
            <a:ext cx="11106150" cy="422148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24938679"/>
      </p:ext>
    </p:extLst>
  </p:cSld>
  <p:clrMap bg1="lt1" tx1="dk1" bg2="lt2" tx2="dk2" accent1="accent1" accent2="accent2" accent3="accent3" accent4="accent4" accent5="accent5" accent6="accent6" hlink="hlink" folHlink="folHlink"/>
  <p:sldLayoutIdLst>
    <p:sldLayoutId id="2147483955" r:id="rId1"/>
    <p:sldLayoutId id="2147483959" r:id="rId2"/>
    <p:sldLayoutId id="2147483961" r:id="rId3"/>
    <p:sldLayoutId id="2147483962" r:id="rId4"/>
    <p:sldLayoutId id="2147483964" r:id="rId5"/>
    <p:sldLayoutId id="2147483958" r:id="rId6"/>
    <p:sldLayoutId id="2147483963" r:id="rId7"/>
    <p:sldLayoutId id="2147483957" r:id="rId8"/>
    <p:sldLayoutId id="2147483965" r:id="rId9"/>
    <p:sldLayoutId id="2147483966" r:id="rId10"/>
    <p:sldLayoutId id="2147483996" r:id="rId11"/>
    <p:sldLayoutId id="2147483997" r:id="rId12"/>
    <p:sldLayoutId id="2147483998" r:id="rId13"/>
    <p:sldLayoutId id="2147483999" r:id="rId14"/>
    <p:sldLayoutId id="2147484000" r:id="rId15"/>
    <p:sldLayoutId id="2147484001" r:id="rId16"/>
    <p:sldLayoutId id="2147484007" r:id="rId17"/>
    <p:sldLayoutId id="2147483967" r:id="rId18"/>
    <p:sldLayoutId id="2147483968" r:id="rId19"/>
    <p:sldLayoutId id="2147483987" r:id="rId20"/>
    <p:sldLayoutId id="2147483969" r:id="rId21"/>
    <p:sldLayoutId id="2147483970" r:id="rId22"/>
    <p:sldLayoutId id="2147483971" r:id="rId23"/>
    <p:sldLayoutId id="2147483972" r:id="rId24"/>
    <p:sldLayoutId id="2147483973" r:id="rId25"/>
    <p:sldLayoutId id="2147483978" r:id="rId26"/>
    <p:sldLayoutId id="2147483974" r:id="rId27"/>
    <p:sldLayoutId id="2147483975" r:id="rId28"/>
    <p:sldLayoutId id="2147483976" r:id="rId29"/>
    <p:sldLayoutId id="2147483977" r:id="rId30"/>
    <p:sldLayoutId id="2147483988" r:id="rId31"/>
    <p:sldLayoutId id="2147483989" r:id="rId32"/>
    <p:sldLayoutId id="2147483990" r:id="rId33"/>
    <p:sldLayoutId id="2147483991" r:id="rId34"/>
    <p:sldLayoutId id="2147483992" r:id="rId35"/>
    <p:sldLayoutId id="2147483993" r:id="rId36"/>
    <p:sldLayoutId id="2147483995" r:id="rId37"/>
    <p:sldLayoutId id="2147484002" r:id="rId38"/>
    <p:sldLayoutId id="2147484003" r:id="rId39"/>
    <p:sldLayoutId id="2147484004" r:id="rId40"/>
    <p:sldLayoutId id="2147483994" r:id="rId41"/>
    <p:sldLayoutId id="2147484005" r:id="rId42"/>
    <p:sldLayoutId id="2147484006" r:id="rId43"/>
    <p:sldLayoutId id="2147483979" r:id="rId44"/>
    <p:sldLayoutId id="2147483980" r:id="rId45"/>
    <p:sldLayoutId id="2147483981" r:id="rId46"/>
    <p:sldLayoutId id="2147483982" r:id="rId47"/>
    <p:sldLayoutId id="2147483983" r:id="rId48"/>
    <p:sldLayoutId id="2147483984" r:id="rId49"/>
    <p:sldLayoutId id="2147483985" r:id="rId50"/>
    <p:sldLayoutId id="2147483986" r:id="rId51"/>
    <p:sldLayoutId id="2147484008" r:id="rId52"/>
    <p:sldLayoutId id="2147484009" r:id="rId53"/>
    <p:sldLayoutId id="2147484010" r:id="rId54"/>
    <p:sldLayoutId id="2147484011" r:id="rId55"/>
    <p:sldLayoutId id="2147484012" r:id="rId56"/>
  </p:sldLayoutIdLst>
  <p:hf hdr="0" ftr="0" dt="0"/>
  <p:txStyles>
    <p:titleStyle>
      <a:lvl1pPr algn="l" defTabSz="914400" rtl="0" eaLnBrk="1" latinLnBrk="0" hangingPunct="1">
        <a:lnSpc>
          <a:spcPct val="90000"/>
        </a:lnSpc>
        <a:spcBef>
          <a:spcPct val="0"/>
        </a:spcBef>
        <a:buNone/>
        <a:defRPr sz="4200" kern="1200" cap="all" spc="100" baseline="0">
          <a:solidFill>
            <a:schemeClr val="tx1">
              <a:lumMod val="95000"/>
              <a:lumOff val="5000"/>
            </a:schemeClr>
          </a:solidFill>
          <a:latin typeface="+mj-lt"/>
          <a:ea typeface="+mj-ea"/>
          <a:cs typeface="+mj-cs"/>
        </a:defRPr>
      </a:lvl1pPr>
    </p:titleStyle>
    <p:bodyStyle>
      <a:lvl1pPr marL="228600" indent="-2286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36" userDrawn="1">
          <p15:clr>
            <a:srgbClr val="F26B43"/>
          </p15:clr>
        </p15:guide>
        <p15:guide id="4" orient="horz" pos="336" userDrawn="1">
          <p15:clr>
            <a:srgbClr val="F26B43"/>
          </p15:clr>
        </p15:guide>
        <p15:guide id="5" pos="7344" userDrawn="1">
          <p15:clr>
            <a:srgbClr val="F26B43"/>
          </p15:clr>
        </p15:guide>
        <p15:guide id="6" orient="horz" pos="39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55.xml"/><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File:Childrens-hospital-Vanderbilt.jp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16.jpg"/><Relationship Id="rId5" Type="http://schemas.openxmlformats.org/officeDocument/2006/relationships/hyperlink" Target="https://creativecommons.org/licenses/by-sa/3.0/" TargetMode="External"/><Relationship Id="rId4" Type="http://schemas.openxmlformats.org/officeDocument/2006/relationships/hyperlink" Target="https://en.wikiquote.org/wiki/Re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42.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8" Type="http://schemas.openxmlformats.org/officeDocument/2006/relationships/hyperlink" Target="https://www.forbes.com/companies/vanderbilt-university-medical-center/" TargetMode="External"/><Relationship Id="rId3" Type="http://schemas.openxmlformats.org/officeDocument/2006/relationships/image" Target="../media/image20.jpg"/><Relationship Id="rId7"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hyperlink" Target="http://10for52.wordpress.com/page/7/" TargetMode="External"/><Relationship Id="rId5" Type="http://schemas.openxmlformats.org/officeDocument/2006/relationships/image" Target="../media/image21.jpg"/><Relationship Id="rId4" Type="http://schemas.openxmlformats.org/officeDocument/2006/relationships/hyperlink" Target="http://news.vumc.org/2017/10/31/piedmont-natural-gas-and-monroe-carell-jr-childrens-hospital-at-vanderbilt-continue-partnership-for-64th-annual-nashville-christmas-parade-presented-by-tootsies/"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5.xml"/><Relationship Id="rId1" Type="http://schemas.openxmlformats.org/officeDocument/2006/relationships/vmlDrawing" Target="../drawings/vmlDrawing1.vml"/><Relationship Id="rId5" Type="http://schemas.openxmlformats.org/officeDocument/2006/relationships/image" Target="../media/image23.e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25.emf"/><Relationship Id="rId2" Type="http://schemas.openxmlformats.org/officeDocument/2006/relationships/slideLayout" Target="../slideLayouts/slideLayout10.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24.emf"/><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7.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5.xml"/><Relationship Id="rId5" Type="http://schemas.openxmlformats.org/officeDocument/2006/relationships/image" Target="../media/image8.jpg"/><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42.xml"/><Relationship Id="rId5" Type="http://schemas.openxmlformats.org/officeDocument/2006/relationships/image" Target="../media/image11.jpg"/><Relationship Id="rId4" Type="http://schemas.openxmlformats.org/officeDocument/2006/relationships/hyperlink" Target="https://www.publicdomainpictures.net/en/view-image.php?image=199965&amp;picture=plain-red-backgroun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42.xml"/><Relationship Id="rId5" Type="http://schemas.openxmlformats.org/officeDocument/2006/relationships/image" Target="../media/image12.jpg"/><Relationship Id="rId4" Type="http://schemas.openxmlformats.org/officeDocument/2006/relationships/hyperlink" Target="https://www.publicdomainpictures.net/en/view-image.php?image=199965&amp;picture=plain-red-backgroun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42.xml"/><Relationship Id="rId5" Type="http://schemas.openxmlformats.org/officeDocument/2006/relationships/image" Target="../media/image13.jpg"/><Relationship Id="rId4" Type="http://schemas.openxmlformats.org/officeDocument/2006/relationships/hyperlink" Target="https://www.publicdomainpictures.net/en/view-image.php?image=199965&amp;picture=plain-red-backgroun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42.xml"/><Relationship Id="rId5" Type="http://schemas.openxmlformats.org/officeDocument/2006/relationships/image" Target="../media/image14.jpg"/><Relationship Id="rId4" Type="http://schemas.openxmlformats.org/officeDocument/2006/relationships/hyperlink" Target="https://www.publicdomainpictures.net/en/view-image.php?image=199965&amp;picture=plain-red-backgroun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ext Placeholder 1">
            <a:extLst>
              <a:ext uri="{FF2B5EF4-FFF2-40B4-BE49-F238E27FC236}">
                <a16:creationId xmlns:a16="http://schemas.microsoft.com/office/drawing/2014/main" id="{54CE87F0-FF7E-485B-BEAF-ECC29F77E9B1}"/>
              </a:ext>
            </a:extLst>
          </p:cNvPr>
          <p:cNvSpPr>
            <a:spLocks noGrp="1"/>
          </p:cNvSpPr>
          <p:nvPr>
            <p:ph type="body" sz="quarter" idx="21"/>
          </p:nvPr>
        </p:nvSpPr>
        <p:spPr>
          <a:xfrm rot="19594102">
            <a:off x="584131" y="-142449"/>
            <a:ext cx="1218268" cy="6177109"/>
          </a:xfrm>
        </p:spPr>
        <p:txBody>
          <a:bodyPr/>
          <a:lstStyle/>
          <a:p>
            <a:endParaRPr lang="en-US"/>
          </a:p>
        </p:txBody>
      </p:sp>
      <p:pic>
        <p:nvPicPr>
          <p:cNvPr id="5" name="Picture Placeholder 4">
            <a:extLst>
              <a:ext uri="{FF2B5EF4-FFF2-40B4-BE49-F238E27FC236}">
                <a16:creationId xmlns:a16="http://schemas.microsoft.com/office/drawing/2014/main" id="{09890287-4DB6-4C87-AEAF-17E9594F401B}"/>
              </a:ex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3">
            <a:extLst>
              <a:ext uri="{837473B0-CC2E-450A-ABE3-18F120FF3D39}">
                <a1611:picAttrSrcUrl xmlns:a1611="http://schemas.microsoft.com/office/drawing/2016/11/main" r:id="rId4"/>
              </a:ext>
            </a:extLst>
          </a:blip>
          <a:srcRect r="11079" b="-2"/>
          <a:stretch/>
        </p:blipFill>
        <p:spPr>
          <a:xfrm>
            <a:off x="3124200" y="10"/>
            <a:ext cx="9067800" cy="6857990"/>
          </a:xfrm>
          <a:noFill/>
        </p:spPr>
      </p:pic>
      <p:sp>
        <p:nvSpPr>
          <p:cNvPr id="101" name="Text Placeholder 3">
            <a:extLst>
              <a:ext uri="{FF2B5EF4-FFF2-40B4-BE49-F238E27FC236}">
                <a16:creationId xmlns:a16="http://schemas.microsoft.com/office/drawing/2014/main" id="{FCAB54DE-E53E-4DB3-97D1-56F64E268AC2}"/>
              </a:ext>
            </a:extLst>
          </p:cNvPr>
          <p:cNvSpPr>
            <a:spLocks noGrp="1"/>
          </p:cNvSpPr>
          <p:nvPr>
            <p:ph type="body" sz="quarter" idx="12"/>
          </p:nvPr>
        </p:nvSpPr>
        <p:spPr>
          <a:xfrm>
            <a:off x="533400" y="266700"/>
            <a:ext cx="5105400" cy="6324600"/>
          </a:xfrm>
        </p:spPr>
        <p:txBody>
          <a:bodyPr/>
          <a:lstStyle/>
          <a:p>
            <a:endParaRPr lang="en-US" dirty="0"/>
          </a:p>
        </p:txBody>
      </p:sp>
      <p:sp>
        <p:nvSpPr>
          <p:cNvPr id="6" name="Title 5">
            <a:extLst>
              <a:ext uri="{FF2B5EF4-FFF2-40B4-BE49-F238E27FC236}">
                <a16:creationId xmlns:a16="http://schemas.microsoft.com/office/drawing/2014/main" id="{3933031D-018B-489E-B613-2113C1CD2360}"/>
              </a:ext>
            </a:extLst>
          </p:cNvPr>
          <p:cNvSpPr>
            <a:spLocks noGrp="1"/>
          </p:cNvSpPr>
          <p:nvPr>
            <p:ph type="ctrTitle"/>
          </p:nvPr>
        </p:nvSpPr>
        <p:spPr>
          <a:xfrm>
            <a:off x="933450" y="762000"/>
            <a:ext cx="4381500" cy="3429000"/>
          </a:xfrm>
        </p:spPr>
        <p:txBody>
          <a:bodyPr anchor="ctr">
            <a:normAutofit/>
          </a:bodyPr>
          <a:lstStyle/>
          <a:p>
            <a:r>
              <a:rPr lang="en-US" dirty="0"/>
              <a:t>The OR Clock</a:t>
            </a:r>
            <a:br>
              <a:rPr lang="en-US" dirty="0"/>
            </a:br>
            <a:r>
              <a:rPr lang="en-US" dirty="0"/>
              <a:t> </a:t>
            </a:r>
            <a:r>
              <a:rPr lang="en-US" sz="2800" dirty="0"/>
              <a:t>Natalie Mast, BSN, RN, CNOR </a:t>
            </a:r>
          </a:p>
        </p:txBody>
      </p:sp>
      <p:sp>
        <p:nvSpPr>
          <p:cNvPr id="103" name="Text Placeholder 5">
            <a:extLst>
              <a:ext uri="{FF2B5EF4-FFF2-40B4-BE49-F238E27FC236}">
                <a16:creationId xmlns:a16="http://schemas.microsoft.com/office/drawing/2014/main" id="{DFD195FB-4668-4807-97E9-EE8009263CD7}"/>
              </a:ext>
            </a:extLst>
          </p:cNvPr>
          <p:cNvSpPr>
            <a:spLocks noGrp="1"/>
          </p:cNvSpPr>
          <p:nvPr>
            <p:ph type="body" sz="quarter" idx="13"/>
          </p:nvPr>
        </p:nvSpPr>
        <p:spPr>
          <a:xfrm rot="10800000">
            <a:off x="314325" y="4953000"/>
            <a:ext cx="1143000" cy="1790700"/>
          </a:xfrm>
        </p:spPr>
        <p:txBody>
          <a:bodyPr/>
          <a:lstStyle/>
          <a:p>
            <a:endParaRPr lang="en-US"/>
          </a:p>
        </p:txBody>
      </p:sp>
      <p:sp>
        <p:nvSpPr>
          <p:cNvPr id="2" name="TextBox 1">
            <a:extLst>
              <a:ext uri="{FF2B5EF4-FFF2-40B4-BE49-F238E27FC236}">
                <a16:creationId xmlns:a16="http://schemas.microsoft.com/office/drawing/2014/main" id="{F52F9A4D-10FD-40D5-9B1C-A74C92DCE88F}"/>
              </a:ext>
            </a:extLst>
          </p:cNvPr>
          <p:cNvSpPr txBox="1"/>
          <p:nvPr/>
        </p:nvSpPr>
        <p:spPr>
          <a:xfrm>
            <a:off x="9942666" y="6657945"/>
            <a:ext cx="224933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commons.wikimedia.org/wiki/File:Childrens-hospital-Vanderbilt.jp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135228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FBCF731-478B-42B2-B3C6-ECCC3D68E00B}"/>
              </a:ext>
              <a:ext uri="{C183D7F6-B498-43B3-948B-1728B52AA6E4}">
                <adec:decorative xmlns:adec="http://schemas.microsoft.com/office/drawing/2017/decorative" val="1"/>
              </a:ext>
            </a:extLst>
          </p:cNvPr>
          <p:cNvPicPr>
            <a:picLocks noGrp="1" noChangeAspect="1"/>
          </p:cNvPicPr>
          <p:nvPr>
            <p:ph type="pic" sz="quarter" idx="15"/>
          </p:nvPr>
        </p:nvPicPr>
        <p:blipFill>
          <a:blip r:embed="rId3">
            <a:extLst>
              <a:ext uri="{837473B0-CC2E-450A-ABE3-18F120FF3D39}">
                <a1611:picAttrSrcUrl xmlns:a1611="http://schemas.microsoft.com/office/drawing/2016/11/main" r:id="rId4"/>
              </a:ext>
            </a:extLst>
          </a:blip>
          <a:srcRect/>
          <a:stretch/>
        </p:blipFill>
        <p:spPr>
          <a:xfrm>
            <a:off x="735643" y="0"/>
            <a:ext cx="6858000" cy="6858000"/>
          </a:xfrm>
        </p:spPr>
      </p:pic>
      <p:sp>
        <p:nvSpPr>
          <p:cNvPr id="6" name="Text Placeholder 5">
            <a:extLst>
              <a:ext uri="{FF2B5EF4-FFF2-40B4-BE49-F238E27FC236}">
                <a16:creationId xmlns:a16="http://schemas.microsoft.com/office/drawing/2014/main" id="{D0DD6112-3623-4F13-BA56-49BAB88A4A5E}"/>
              </a:ext>
            </a:extLst>
          </p:cNvPr>
          <p:cNvSpPr>
            <a:spLocks noGrp="1"/>
          </p:cNvSpPr>
          <p:nvPr>
            <p:ph type="body" sz="quarter" idx="12"/>
          </p:nvPr>
        </p:nvSpPr>
        <p:spPr/>
        <p:txBody>
          <a:bodyPr/>
          <a:lstStyle/>
          <a:p>
            <a:endParaRPr lang="en-US" dirty="0"/>
          </a:p>
        </p:txBody>
      </p:sp>
      <p:sp>
        <p:nvSpPr>
          <p:cNvPr id="43" name="Title 42">
            <a:extLst>
              <a:ext uri="{FF2B5EF4-FFF2-40B4-BE49-F238E27FC236}">
                <a16:creationId xmlns:a16="http://schemas.microsoft.com/office/drawing/2014/main" id="{CF39D3B5-ABDB-4DFF-8107-EF97569C9BBE}"/>
              </a:ext>
            </a:extLst>
          </p:cNvPr>
          <p:cNvSpPr>
            <a:spLocks noGrp="1"/>
          </p:cNvSpPr>
          <p:nvPr>
            <p:ph type="ctrTitle"/>
          </p:nvPr>
        </p:nvSpPr>
        <p:spPr>
          <a:xfrm>
            <a:off x="1257300" y="762000"/>
            <a:ext cx="4114800" cy="5181600"/>
          </a:xfrm>
        </p:spPr>
        <p:txBody>
          <a:bodyPr/>
          <a:lstStyle/>
          <a:p>
            <a:pPr algn="l"/>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8:00</a:t>
            </a:r>
            <a:br>
              <a:rPr lang="en-US" dirty="0"/>
            </a:br>
            <a:r>
              <a:rPr lang="en-US" dirty="0"/>
              <a:t>-</a:t>
            </a:r>
            <a:r>
              <a:rPr lang="en-US" sz="2000" dirty="0"/>
              <a:t>Have you communicated all necessary information to your scrub? Have you helped them open?</a:t>
            </a:r>
            <a:br>
              <a:rPr lang="en-US" dirty="0"/>
            </a:br>
            <a:br>
              <a:rPr lang="en-US" dirty="0"/>
            </a:br>
            <a:br>
              <a:rPr lang="en-US" dirty="0"/>
            </a:br>
            <a:r>
              <a:rPr lang="en-US" dirty="0"/>
              <a:t>9:00</a:t>
            </a:r>
            <a:br>
              <a:rPr lang="en-US" dirty="0"/>
            </a:br>
            <a:r>
              <a:rPr lang="en-US" sz="2000" dirty="0"/>
              <a:t>-Have you counted with your scrub and passed necessary drugs? Do they feel comfortable with you getting the patient?</a:t>
            </a:r>
            <a:br>
              <a:rPr lang="en-US" dirty="0"/>
            </a:br>
            <a:br>
              <a:rPr lang="en-US" dirty="0"/>
            </a:br>
            <a:br>
              <a:rPr lang="en-US" dirty="0"/>
            </a:br>
            <a:br>
              <a:rPr lang="en-US" dirty="0"/>
            </a:br>
            <a:br>
              <a:rPr lang="en-US" dirty="0"/>
            </a:br>
            <a:br>
              <a:rPr lang="en-US" dirty="0"/>
            </a:br>
            <a:br>
              <a:rPr lang="en-US" dirty="0"/>
            </a:br>
            <a:br>
              <a:rPr lang="en-US" dirty="0"/>
            </a:br>
            <a:r>
              <a:rPr lang="en-US" dirty="0"/>
              <a:t>  </a:t>
            </a: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endParaRPr lang="en-US" dirty="0"/>
          </a:p>
        </p:txBody>
      </p:sp>
      <p:sp>
        <p:nvSpPr>
          <p:cNvPr id="4" name="Subtitle 3">
            <a:extLst>
              <a:ext uri="{FF2B5EF4-FFF2-40B4-BE49-F238E27FC236}">
                <a16:creationId xmlns:a16="http://schemas.microsoft.com/office/drawing/2014/main" id="{3CA103BF-2088-41D3-AEF0-08EB76343FAD}"/>
              </a:ext>
            </a:extLst>
          </p:cNvPr>
          <p:cNvSpPr>
            <a:spLocks noGrp="1"/>
          </p:cNvSpPr>
          <p:nvPr>
            <p:ph type="subTitle" idx="1"/>
          </p:nvPr>
        </p:nvSpPr>
        <p:spPr/>
        <p:txBody>
          <a:bodyPr/>
          <a:lstStyle/>
          <a:p>
            <a:endParaRPr lang="en-US" dirty="0"/>
          </a:p>
        </p:txBody>
      </p:sp>
      <p:sp>
        <p:nvSpPr>
          <p:cNvPr id="7" name="Text Placeholder 6">
            <a:extLst>
              <a:ext uri="{FF2B5EF4-FFF2-40B4-BE49-F238E27FC236}">
                <a16:creationId xmlns:a16="http://schemas.microsoft.com/office/drawing/2014/main" id="{EA585615-1F7D-4706-84F3-8AF27473F215}"/>
              </a:ext>
            </a:extLst>
          </p:cNvPr>
          <p:cNvSpPr>
            <a:spLocks noGrp="1"/>
          </p:cNvSpPr>
          <p:nvPr>
            <p:ph type="body" sz="quarter" idx="13"/>
          </p:nvPr>
        </p:nvSpPr>
        <p:spPr/>
        <p:txBody>
          <a:bodyPr>
            <a:normAutofit fontScale="55000" lnSpcReduction="20000"/>
          </a:bodyPr>
          <a:lstStyle/>
          <a:p>
            <a:endParaRPr lang="en-US"/>
          </a:p>
        </p:txBody>
      </p:sp>
      <p:sp>
        <p:nvSpPr>
          <p:cNvPr id="8" name="Text Placeholder 7">
            <a:extLst>
              <a:ext uri="{FF2B5EF4-FFF2-40B4-BE49-F238E27FC236}">
                <a16:creationId xmlns:a16="http://schemas.microsoft.com/office/drawing/2014/main" id="{E0C3A4E6-1763-400C-A169-23DF463CBC50}"/>
              </a:ext>
            </a:extLst>
          </p:cNvPr>
          <p:cNvSpPr>
            <a:spLocks noGrp="1"/>
          </p:cNvSpPr>
          <p:nvPr>
            <p:ph type="body" sz="quarter" idx="14"/>
          </p:nvPr>
        </p:nvSpPr>
        <p:spPr/>
        <p:txBody>
          <a:bodyPr>
            <a:normAutofit fontScale="55000" lnSpcReduction="20000"/>
          </a:bodyPr>
          <a:lstStyle/>
          <a:p>
            <a:endParaRPr lang="en-US"/>
          </a:p>
        </p:txBody>
      </p:sp>
      <p:sp>
        <p:nvSpPr>
          <p:cNvPr id="2" name="TextBox 1">
            <a:extLst>
              <a:ext uri="{FF2B5EF4-FFF2-40B4-BE49-F238E27FC236}">
                <a16:creationId xmlns:a16="http://schemas.microsoft.com/office/drawing/2014/main" id="{BBF6D560-8C7B-4313-AD6A-EB3CC89B924E}"/>
              </a:ext>
            </a:extLst>
          </p:cNvPr>
          <p:cNvSpPr txBox="1"/>
          <p:nvPr/>
        </p:nvSpPr>
        <p:spPr>
          <a:xfrm>
            <a:off x="735643" y="6858000"/>
            <a:ext cx="6858000" cy="230832"/>
          </a:xfrm>
          <a:prstGeom prst="rect">
            <a:avLst/>
          </a:prstGeom>
          <a:noFill/>
        </p:spPr>
        <p:txBody>
          <a:bodyPr wrap="square" rtlCol="0">
            <a:spAutoFit/>
          </a:bodyPr>
          <a:lstStyle/>
          <a:p>
            <a:r>
              <a:rPr lang="en-US" sz="900">
                <a:hlinkClick r:id="rId4" tooltip="https://en.wikiquote.org/wiki/Red"/>
              </a:rPr>
              <a:t>This Photo</a:t>
            </a:r>
            <a:r>
              <a:rPr lang="en-US" sz="900"/>
              <a:t> by Unknown Author is licensed under </a:t>
            </a:r>
            <a:r>
              <a:rPr lang="en-US" sz="900">
                <a:hlinkClick r:id="rId5" tooltip="https://creativecommons.org/licenses/by-sa/3.0/"/>
              </a:rPr>
              <a:t>CC BY-SA</a:t>
            </a:r>
            <a:endParaRPr lang="en-US" sz="900"/>
          </a:p>
        </p:txBody>
      </p:sp>
      <p:pic>
        <p:nvPicPr>
          <p:cNvPr id="9" name="Picture 8" descr="A person in a blue room&#10;&#10;Description automatically generated">
            <a:extLst>
              <a:ext uri="{FF2B5EF4-FFF2-40B4-BE49-F238E27FC236}">
                <a16:creationId xmlns:a16="http://schemas.microsoft.com/office/drawing/2014/main" id="{963CBFE3-8032-43FF-8744-4029754B315A}"/>
              </a:ext>
            </a:extLst>
          </p:cNvPr>
          <p:cNvPicPr>
            <a:picLocks noChangeAspect="1"/>
          </p:cNvPicPr>
          <p:nvPr/>
        </p:nvPicPr>
        <p:blipFill>
          <a:blip r:embed="rId6"/>
          <a:stretch>
            <a:fillRect/>
          </a:stretch>
        </p:blipFill>
        <p:spPr>
          <a:xfrm>
            <a:off x="6440293" y="0"/>
            <a:ext cx="4348976" cy="5943600"/>
          </a:xfrm>
          <a:prstGeom prst="rect">
            <a:avLst/>
          </a:prstGeom>
        </p:spPr>
      </p:pic>
    </p:spTree>
    <p:extLst>
      <p:ext uri="{BB962C8B-B14F-4D97-AF65-F5344CB8AC3E}">
        <p14:creationId xmlns:p14="http://schemas.microsoft.com/office/powerpoint/2010/main" val="2889543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FBCF731-478B-42B2-B3C6-ECCC3D68E00B}"/>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l="1" r="1"/>
          <a:stretch/>
        </p:blipFill>
        <p:spPr>
          <a:xfrm>
            <a:off x="1257300" y="5562600"/>
            <a:ext cx="1035972" cy="852978"/>
          </a:xfrm>
        </p:spPr>
      </p:pic>
      <p:sp>
        <p:nvSpPr>
          <p:cNvPr id="6" name="Text Placeholder 5">
            <a:extLst>
              <a:ext uri="{FF2B5EF4-FFF2-40B4-BE49-F238E27FC236}">
                <a16:creationId xmlns:a16="http://schemas.microsoft.com/office/drawing/2014/main" id="{D0DD6112-3623-4F13-BA56-49BAB88A4A5E}"/>
              </a:ext>
            </a:extLst>
          </p:cNvPr>
          <p:cNvSpPr>
            <a:spLocks noGrp="1"/>
          </p:cNvSpPr>
          <p:nvPr>
            <p:ph type="body" sz="quarter" idx="12"/>
          </p:nvPr>
        </p:nvSpPr>
        <p:spPr/>
        <p:txBody>
          <a:bodyPr/>
          <a:lstStyle/>
          <a:p>
            <a:endParaRPr lang="en-US" dirty="0"/>
          </a:p>
        </p:txBody>
      </p:sp>
      <p:sp>
        <p:nvSpPr>
          <p:cNvPr id="43" name="Title 42">
            <a:extLst>
              <a:ext uri="{FF2B5EF4-FFF2-40B4-BE49-F238E27FC236}">
                <a16:creationId xmlns:a16="http://schemas.microsoft.com/office/drawing/2014/main" id="{CF39D3B5-ABDB-4DFF-8107-EF97569C9BBE}"/>
              </a:ext>
            </a:extLst>
          </p:cNvPr>
          <p:cNvSpPr>
            <a:spLocks noGrp="1"/>
          </p:cNvSpPr>
          <p:nvPr>
            <p:ph type="ctrTitle"/>
          </p:nvPr>
        </p:nvSpPr>
        <p:spPr>
          <a:xfrm>
            <a:off x="1257300" y="1066800"/>
            <a:ext cx="4114800" cy="4876800"/>
          </a:xfrm>
        </p:spPr>
        <p:txBody>
          <a:bodyPr/>
          <a:lstStyle/>
          <a:p>
            <a:pPr algn="l"/>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10:00</a:t>
            </a:r>
            <a:br>
              <a:rPr lang="en-US" dirty="0"/>
            </a:br>
            <a:r>
              <a:rPr lang="en-US" dirty="0"/>
              <a:t>-</a:t>
            </a:r>
            <a:r>
              <a:rPr lang="en-US" sz="2000" dirty="0"/>
              <a:t>Are all your positional aids available for your case, and withing easy reach when it is time to position?</a:t>
            </a:r>
            <a:br>
              <a:rPr lang="en-US" sz="2000" dirty="0"/>
            </a:br>
            <a:br>
              <a:rPr lang="en-US" sz="2000" dirty="0"/>
            </a:br>
            <a:r>
              <a:rPr lang="en-US" dirty="0"/>
              <a:t>11:00</a:t>
            </a:r>
            <a:br>
              <a:rPr lang="en-US" sz="2000" dirty="0"/>
            </a:br>
            <a:r>
              <a:rPr lang="en-US" sz="2000" dirty="0"/>
              <a:t>-Have you completed all necessary steps? Then you are ready! </a:t>
            </a:r>
            <a:r>
              <a:rPr lang="en-US" sz="2000" b="1" dirty="0"/>
              <a:t>Go get your patient. </a:t>
            </a:r>
            <a:br>
              <a:rPr lang="en-US" b="1" dirty="0"/>
            </a:br>
            <a:br>
              <a:rPr lang="en-US" b="1" dirty="0"/>
            </a:br>
            <a:br>
              <a:rPr lang="en-US" b="1" dirty="0"/>
            </a:br>
            <a:br>
              <a:rPr lang="en-US" b="1" dirty="0"/>
            </a:br>
            <a:br>
              <a:rPr lang="en-US" b="1" dirty="0"/>
            </a:br>
            <a:br>
              <a:rPr lang="en-US" dirty="0"/>
            </a:br>
            <a:br>
              <a:rPr lang="en-US" dirty="0"/>
            </a:br>
            <a:br>
              <a:rPr lang="en-US" dirty="0"/>
            </a:br>
            <a:br>
              <a:rPr lang="en-US" dirty="0"/>
            </a:br>
            <a:br>
              <a:rPr lang="en-US" dirty="0"/>
            </a:br>
            <a:br>
              <a:rPr lang="en-US" dirty="0"/>
            </a:br>
            <a:r>
              <a:rPr lang="en-US" dirty="0"/>
              <a:t>  </a:t>
            </a: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endParaRPr lang="en-US" dirty="0"/>
          </a:p>
        </p:txBody>
      </p:sp>
      <p:sp>
        <p:nvSpPr>
          <p:cNvPr id="4" name="Subtitle 3">
            <a:extLst>
              <a:ext uri="{FF2B5EF4-FFF2-40B4-BE49-F238E27FC236}">
                <a16:creationId xmlns:a16="http://schemas.microsoft.com/office/drawing/2014/main" id="{3CA103BF-2088-41D3-AEF0-08EB76343FAD}"/>
              </a:ext>
            </a:extLst>
          </p:cNvPr>
          <p:cNvSpPr>
            <a:spLocks noGrp="1"/>
          </p:cNvSpPr>
          <p:nvPr>
            <p:ph type="subTitle" idx="1"/>
          </p:nvPr>
        </p:nvSpPr>
        <p:spPr/>
        <p:txBody>
          <a:bodyPr/>
          <a:lstStyle/>
          <a:p>
            <a:endParaRPr lang="en-US" dirty="0"/>
          </a:p>
        </p:txBody>
      </p:sp>
      <p:sp>
        <p:nvSpPr>
          <p:cNvPr id="7" name="Text Placeholder 6">
            <a:extLst>
              <a:ext uri="{FF2B5EF4-FFF2-40B4-BE49-F238E27FC236}">
                <a16:creationId xmlns:a16="http://schemas.microsoft.com/office/drawing/2014/main" id="{EA585615-1F7D-4706-84F3-8AF27473F215}"/>
              </a:ext>
            </a:extLst>
          </p:cNvPr>
          <p:cNvSpPr>
            <a:spLocks noGrp="1"/>
          </p:cNvSpPr>
          <p:nvPr>
            <p:ph type="body" sz="quarter" idx="13"/>
          </p:nvPr>
        </p:nvSpPr>
        <p:spPr/>
        <p:txBody>
          <a:bodyPr>
            <a:normAutofit fontScale="55000" lnSpcReduction="20000"/>
          </a:bodyPr>
          <a:lstStyle/>
          <a:p>
            <a:endParaRPr lang="en-US"/>
          </a:p>
        </p:txBody>
      </p:sp>
      <p:sp>
        <p:nvSpPr>
          <p:cNvPr id="8" name="Text Placeholder 7">
            <a:extLst>
              <a:ext uri="{FF2B5EF4-FFF2-40B4-BE49-F238E27FC236}">
                <a16:creationId xmlns:a16="http://schemas.microsoft.com/office/drawing/2014/main" id="{E0C3A4E6-1763-400C-A169-23DF463CBC50}"/>
              </a:ext>
            </a:extLst>
          </p:cNvPr>
          <p:cNvSpPr>
            <a:spLocks noGrp="1"/>
          </p:cNvSpPr>
          <p:nvPr>
            <p:ph type="body" sz="quarter" idx="14"/>
          </p:nvPr>
        </p:nvSpPr>
        <p:spPr/>
        <p:txBody>
          <a:bodyPr>
            <a:normAutofit fontScale="55000" lnSpcReduction="20000"/>
          </a:bodyPr>
          <a:lstStyle/>
          <a:p>
            <a:endParaRPr lang="en-US"/>
          </a:p>
        </p:txBody>
      </p:sp>
      <p:pic>
        <p:nvPicPr>
          <p:cNvPr id="3" name="Picture 2" descr="A picture containing indoor, table, desk, sitting&#10;&#10;Description automatically generated">
            <a:extLst>
              <a:ext uri="{FF2B5EF4-FFF2-40B4-BE49-F238E27FC236}">
                <a16:creationId xmlns:a16="http://schemas.microsoft.com/office/drawing/2014/main" id="{CA80B68C-B9B4-41FC-82A5-F038C3C9B953}"/>
              </a:ext>
            </a:extLst>
          </p:cNvPr>
          <p:cNvPicPr>
            <a:picLocks noChangeAspect="1"/>
          </p:cNvPicPr>
          <p:nvPr/>
        </p:nvPicPr>
        <p:blipFill>
          <a:blip r:embed="rId4"/>
          <a:stretch>
            <a:fillRect/>
          </a:stretch>
        </p:blipFill>
        <p:spPr>
          <a:xfrm>
            <a:off x="6137089" y="0"/>
            <a:ext cx="4578970" cy="5943600"/>
          </a:xfrm>
          <a:prstGeom prst="rect">
            <a:avLst/>
          </a:prstGeom>
        </p:spPr>
      </p:pic>
    </p:spTree>
    <p:extLst>
      <p:ext uri="{BB962C8B-B14F-4D97-AF65-F5344CB8AC3E}">
        <p14:creationId xmlns:p14="http://schemas.microsoft.com/office/powerpoint/2010/main" val="134701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8456AFF5-14C2-41B8-A766-F6A2CEEB1BF9}"/>
              </a:ext>
            </a:extLst>
          </p:cNvPr>
          <p:cNvSpPr>
            <a:spLocks noGrp="1"/>
          </p:cNvSpPr>
          <p:nvPr>
            <p:ph type="subTitle" idx="1"/>
          </p:nvPr>
        </p:nvSpPr>
        <p:spPr>
          <a:xfrm>
            <a:off x="7315200" y="1371600"/>
            <a:ext cx="3619500" cy="4191000"/>
          </a:xfrm>
        </p:spPr>
        <p:txBody>
          <a:bodyPr>
            <a:normAutofit/>
          </a:bodyPr>
          <a:lstStyle/>
          <a:p>
            <a:pPr algn="ctr"/>
            <a:r>
              <a:rPr lang="en-US" sz="5400" dirty="0"/>
              <a:t>Countdown to success </a:t>
            </a:r>
          </a:p>
        </p:txBody>
      </p:sp>
      <p:sp>
        <p:nvSpPr>
          <p:cNvPr id="6" name="Text Placeholder 5">
            <a:extLst>
              <a:ext uri="{FF2B5EF4-FFF2-40B4-BE49-F238E27FC236}">
                <a16:creationId xmlns:a16="http://schemas.microsoft.com/office/drawing/2014/main" id="{6D615875-9C88-415E-A3EB-2E2F44446A33}"/>
              </a:ext>
            </a:extLst>
          </p:cNvPr>
          <p:cNvSpPr>
            <a:spLocks noGrp="1"/>
          </p:cNvSpPr>
          <p:nvPr>
            <p:ph type="body" sz="quarter" idx="13"/>
          </p:nvPr>
        </p:nvSpPr>
        <p:spPr/>
        <p:txBody>
          <a:bodyPr>
            <a:normAutofit fontScale="55000" lnSpcReduction="20000"/>
          </a:bodyPr>
          <a:lstStyle/>
          <a:p>
            <a:endParaRPr lang="en-US"/>
          </a:p>
        </p:txBody>
      </p:sp>
      <p:sp>
        <p:nvSpPr>
          <p:cNvPr id="7" name="Text Placeholder 6">
            <a:extLst>
              <a:ext uri="{FF2B5EF4-FFF2-40B4-BE49-F238E27FC236}">
                <a16:creationId xmlns:a16="http://schemas.microsoft.com/office/drawing/2014/main" id="{3711EE9A-F8BE-4B00-B40E-FBBEEF5721DA}"/>
              </a:ext>
            </a:extLst>
          </p:cNvPr>
          <p:cNvSpPr>
            <a:spLocks noGrp="1"/>
          </p:cNvSpPr>
          <p:nvPr>
            <p:ph type="body" sz="quarter" idx="14"/>
          </p:nvPr>
        </p:nvSpPr>
        <p:spPr/>
        <p:txBody>
          <a:bodyPr>
            <a:normAutofit fontScale="55000" lnSpcReduction="20000"/>
          </a:bodyPr>
          <a:lstStyle/>
          <a:p>
            <a:endParaRPr lang="en-US"/>
          </a:p>
        </p:txBody>
      </p:sp>
      <p:pic>
        <p:nvPicPr>
          <p:cNvPr id="11" name="Picture 10" descr="Text, letter&#10;&#10;Description automatically generated">
            <a:extLst>
              <a:ext uri="{FF2B5EF4-FFF2-40B4-BE49-F238E27FC236}">
                <a16:creationId xmlns:a16="http://schemas.microsoft.com/office/drawing/2014/main" id="{041297BB-92FC-4DE2-8089-9AEE29807F9B}"/>
              </a:ext>
            </a:extLst>
          </p:cNvPr>
          <p:cNvPicPr>
            <a:picLocks noChangeAspect="1"/>
          </p:cNvPicPr>
          <p:nvPr/>
        </p:nvPicPr>
        <p:blipFill>
          <a:blip r:embed="rId3"/>
          <a:stretch>
            <a:fillRect/>
          </a:stretch>
        </p:blipFill>
        <p:spPr>
          <a:xfrm>
            <a:off x="229296" y="9144"/>
            <a:ext cx="6095304" cy="6858000"/>
          </a:xfrm>
          <a:prstGeom prst="rect">
            <a:avLst/>
          </a:prstGeom>
        </p:spPr>
      </p:pic>
    </p:spTree>
    <p:extLst>
      <p:ext uri="{BB962C8B-B14F-4D97-AF65-F5344CB8AC3E}">
        <p14:creationId xmlns:p14="http://schemas.microsoft.com/office/powerpoint/2010/main" val="229560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p:txBody>
          <a:bodyPr/>
          <a:lstStyle/>
          <a:p>
            <a:r>
              <a:rPr lang="en-US" dirty="0"/>
              <a:t>Staff feedback – 2016 to present</a:t>
            </a:r>
          </a:p>
        </p:txBody>
      </p:sp>
      <p:sp>
        <p:nvSpPr>
          <p:cNvPr id="13" name="Content Placeholder 12">
            <a:extLst>
              <a:ext uri="{FF2B5EF4-FFF2-40B4-BE49-F238E27FC236}">
                <a16:creationId xmlns:a16="http://schemas.microsoft.com/office/drawing/2014/main" id="{556610ED-3E2D-4E6A-ABD0-150F203E6B46}"/>
              </a:ext>
            </a:extLst>
          </p:cNvPr>
          <p:cNvSpPr>
            <a:spLocks noGrp="1"/>
          </p:cNvSpPr>
          <p:nvPr>
            <p:ph sz="quarter" idx="13"/>
          </p:nvPr>
        </p:nvSpPr>
        <p:spPr/>
        <p:txBody>
          <a:bodyPr/>
          <a:lstStyle/>
          <a:p>
            <a:r>
              <a:rPr lang="en-US" dirty="0"/>
              <a:t>“The OR clock is very helpful, and a great reminder tool. Mentally, I use it every day, especially with my first case starts to ensure the room is set up how I need it, and I have everything I need to start my day” </a:t>
            </a:r>
          </a:p>
        </p:txBody>
      </p:sp>
      <p:sp>
        <p:nvSpPr>
          <p:cNvPr id="24" name="Text Placeholder 23">
            <a:extLst>
              <a:ext uri="{FF2B5EF4-FFF2-40B4-BE49-F238E27FC236}">
                <a16:creationId xmlns:a16="http://schemas.microsoft.com/office/drawing/2014/main" id="{2BE63BA8-EAF4-4B88-8D23-BEF6AA60CC23}"/>
              </a:ext>
            </a:extLst>
          </p:cNvPr>
          <p:cNvSpPr>
            <a:spLocks noGrp="1"/>
          </p:cNvSpPr>
          <p:nvPr>
            <p:ph type="body" sz="quarter" idx="16"/>
          </p:nvPr>
        </p:nvSpPr>
        <p:spPr/>
        <p:txBody>
          <a:bodyPr/>
          <a:lstStyle/>
          <a:p>
            <a:r>
              <a:rPr lang="en-US" dirty="0"/>
              <a:t>Rachel Engelhart, BSN, RN </a:t>
            </a:r>
          </a:p>
        </p:txBody>
      </p:sp>
      <p:pic>
        <p:nvPicPr>
          <p:cNvPr id="85" name="Picture Placeholder 84">
            <a:extLst>
              <a:ext uri="{FF2B5EF4-FFF2-40B4-BE49-F238E27FC236}">
                <a16:creationId xmlns:a16="http://schemas.microsoft.com/office/drawing/2014/main" id="{F738FFEE-D221-419F-9925-DFE3C2A81E5D}"/>
              </a:ext>
              <a:ext uri="{C183D7F6-B498-43B3-948B-1728B52AA6E4}">
                <adec:decorative xmlns:adec="http://schemas.microsoft.com/office/drawing/2017/decorative" val="1"/>
              </a:ext>
            </a:extLst>
          </p:cNvPr>
          <p:cNvPicPr>
            <a:picLocks noGrp="1" noChangeAspect="1"/>
          </p:cNvPicPr>
          <p:nvPr>
            <p:ph type="pic" sz="quarter" idx="21"/>
          </p:nvPr>
        </p:nvPicPr>
        <p:blipFill>
          <a:blip r:embed="rId3">
            <a:extLst>
              <a:ext uri="{837473B0-CC2E-450A-ABE3-18F120FF3D39}">
                <a1611:picAttrSrcUrl xmlns:a1611="http://schemas.microsoft.com/office/drawing/2016/11/main" r:id="rId4"/>
              </a:ext>
            </a:extLst>
          </a:blip>
          <a:srcRect/>
          <a:stretch/>
        </p:blipFill>
        <p:spPr>
          <a:xfrm>
            <a:off x="5756426" y="2111944"/>
            <a:ext cx="1314440" cy="914490"/>
          </a:xfrm>
        </p:spPr>
      </p:pic>
      <p:sp>
        <p:nvSpPr>
          <p:cNvPr id="23" name="Content Placeholder 22">
            <a:extLst>
              <a:ext uri="{FF2B5EF4-FFF2-40B4-BE49-F238E27FC236}">
                <a16:creationId xmlns:a16="http://schemas.microsoft.com/office/drawing/2014/main" id="{2F8BDB9A-6E49-4052-924A-83FDD2B0A487}"/>
              </a:ext>
            </a:extLst>
          </p:cNvPr>
          <p:cNvSpPr>
            <a:spLocks noGrp="1"/>
          </p:cNvSpPr>
          <p:nvPr>
            <p:ph sz="quarter" idx="22"/>
          </p:nvPr>
        </p:nvSpPr>
        <p:spPr/>
        <p:txBody>
          <a:bodyPr/>
          <a:lstStyle/>
          <a:p>
            <a:r>
              <a:rPr lang="en-US" dirty="0"/>
              <a:t>“I have used the OR clock working with orientees and will genuinely use it for myself when I think to myself "I'm missing something." I found it to be a good introduction about how ready you are before going to get the patient. The basics of looking around the room from one area 360 degrees will get you set up for the case. Setting yourself up for success as much as possible before involving a patient will allow for the unknowns that may come up to be less stressful.” </a:t>
            </a:r>
          </a:p>
        </p:txBody>
      </p:sp>
      <p:sp>
        <p:nvSpPr>
          <p:cNvPr id="25" name="Text Placeholder 24">
            <a:extLst>
              <a:ext uri="{FF2B5EF4-FFF2-40B4-BE49-F238E27FC236}">
                <a16:creationId xmlns:a16="http://schemas.microsoft.com/office/drawing/2014/main" id="{34818BA8-E954-4497-B8B9-B67D92F6032D}"/>
              </a:ext>
            </a:extLst>
          </p:cNvPr>
          <p:cNvSpPr>
            <a:spLocks noGrp="1"/>
          </p:cNvSpPr>
          <p:nvPr>
            <p:ph type="body" sz="quarter" idx="23"/>
          </p:nvPr>
        </p:nvSpPr>
        <p:spPr/>
        <p:txBody>
          <a:bodyPr/>
          <a:lstStyle/>
          <a:p>
            <a:r>
              <a:rPr lang="en-US" dirty="0"/>
              <a:t>Jason Linsley, BSN, RN, CNOR </a:t>
            </a:r>
          </a:p>
        </p:txBody>
      </p:sp>
      <p:pic>
        <p:nvPicPr>
          <p:cNvPr id="87" name="Picture Placeholder 86">
            <a:extLst>
              <a:ext uri="{FF2B5EF4-FFF2-40B4-BE49-F238E27FC236}">
                <a16:creationId xmlns:a16="http://schemas.microsoft.com/office/drawing/2014/main" id="{BA712089-DDBF-4741-BA71-63A6F987EA72}"/>
              </a:ext>
              <a:ext uri="{C183D7F6-B498-43B3-948B-1728B52AA6E4}">
                <adec:decorative xmlns:adec="http://schemas.microsoft.com/office/drawing/2017/decorative" val="1"/>
              </a:ext>
            </a:extLst>
          </p:cNvPr>
          <p:cNvPicPr>
            <a:picLocks noGrp="1" noChangeAspect="1"/>
          </p:cNvPicPr>
          <p:nvPr>
            <p:ph type="pic" sz="quarter" idx="24"/>
          </p:nvPr>
        </p:nvPicPr>
        <p:blipFill>
          <a:blip r:embed="rId5">
            <a:extLst>
              <a:ext uri="{837473B0-CC2E-450A-ABE3-18F120FF3D39}">
                <a1611:picAttrSrcUrl xmlns:a1611="http://schemas.microsoft.com/office/drawing/2016/11/main" r:id="rId6"/>
              </a:ext>
            </a:extLst>
          </a:blip>
          <a:srcRect/>
          <a:stretch/>
        </p:blipFill>
        <p:spPr>
          <a:xfrm>
            <a:off x="4774508" y="3707080"/>
            <a:ext cx="1094116" cy="704570"/>
          </a:xfrm>
        </p:spPr>
      </p:pic>
      <p:sp>
        <p:nvSpPr>
          <p:cNvPr id="3" name="Slide Number Placeholder 2">
            <a:extLst>
              <a:ext uri="{FF2B5EF4-FFF2-40B4-BE49-F238E27FC236}">
                <a16:creationId xmlns:a16="http://schemas.microsoft.com/office/drawing/2014/main" id="{1B0F4F9B-7D29-4BED-87FB-3F3D1724712B}"/>
              </a:ext>
            </a:extLst>
          </p:cNvPr>
          <p:cNvSpPr>
            <a:spLocks noGrp="1"/>
          </p:cNvSpPr>
          <p:nvPr>
            <p:ph type="sldNum" sz="quarter" idx="4"/>
          </p:nvPr>
        </p:nvSpPr>
        <p:spPr/>
        <p:txBody>
          <a:bodyPr/>
          <a:lstStyle/>
          <a:p>
            <a:fld id="{4FAB73BC-B049-4115-A692-8D63A059BFB8}" type="slidenum">
              <a:rPr lang="en-US" smtClean="0"/>
              <a:pPr/>
              <a:t>13</a:t>
            </a:fld>
            <a:endParaRPr lang="en-US" dirty="0"/>
          </a:p>
        </p:txBody>
      </p:sp>
      <p:sp>
        <p:nvSpPr>
          <p:cNvPr id="34" name="Content Placeholder 33">
            <a:extLst>
              <a:ext uri="{FF2B5EF4-FFF2-40B4-BE49-F238E27FC236}">
                <a16:creationId xmlns:a16="http://schemas.microsoft.com/office/drawing/2014/main" id="{38AA8C13-AFD3-4C46-AEA7-67BEBF73986D}"/>
              </a:ext>
            </a:extLst>
          </p:cNvPr>
          <p:cNvSpPr>
            <a:spLocks noGrp="1"/>
          </p:cNvSpPr>
          <p:nvPr>
            <p:ph sz="quarter" idx="25"/>
          </p:nvPr>
        </p:nvSpPr>
        <p:spPr/>
        <p:txBody>
          <a:bodyPr/>
          <a:lstStyle/>
          <a:p>
            <a:r>
              <a:rPr lang="en-US" dirty="0"/>
              <a:t>“It was definitely helpful when I was on orientation and needed the best way to figure out the flow of what was important for getting a room started. I was able to modify it into my own mental check list once I got on my own” </a:t>
            </a:r>
          </a:p>
        </p:txBody>
      </p:sp>
      <p:sp>
        <p:nvSpPr>
          <p:cNvPr id="4" name="Text Placeholder 3">
            <a:extLst>
              <a:ext uri="{FF2B5EF4-FFF2-40B4-BE49-F238E27FC236}">
                <a16:creationId xmlns:a16="http://schemas.microsoft.com/office/drawing/2014/main" id="{B9105FAE-96F0-43A6-B386-AAE4E62C6E85}"/>
              </a:ext>
            </a:extLst>
          </p:cNvPr>
          <p:cNvSpPr>
            <a:spLocks noGrp="1"/>
          </p:cNvSpPr>
          <p:nvPr>
            <p:ph type="body" sz="quarter" idx="26"/>
          </p:nvPr>
        </p:nvSpPr>
        <p:spPr/>
        <p:txBody>
          <a:bodyPr/>
          <a:lstStyle/>
          <a:p>
            <a:r>
              <a:rPr lang="en-US" dirty="0"/>
              <a:t>Alyssa LaRocca, BSN, RN </a:t>
            </a:r>
          </a:p>
        </p:txBody>
      </p:sp>
      <p:pic>
        <p:nvPicPr>
          <p:cNvPr id="89" name="Picture Placeholder 88">
            <a:extLst>
              <a:ext uri="{FF2B5EF4-FFF2-40B4-BE49-F238E27FC236}">
                <a16:creationId xmlns:a16="http://schemas.microsoft.com/office/drawing/2014/main" id="{C8671B21-B5F4-4BFE-A90B-A16041BB7F3D}"/>
              </a:ext>
              <a:ext uri="{C183D7F6-B498-43B3-948B-1728B52AA6E4}">
                <adec:decorative xmlns:adec="http://schemas.microsoft.com/office/drawing/2017/decorative" val="1"/>
              </a:ext>
            </a:extLst>
          </p:cNvPr>
          <p:cNvPicPr>
            <a:picLocks noGrp="1" noChangeAspect="1"/>
          </p:cNvPicPr>
          <p:nvPr>
            <p:ph type="pic" sz="quarter" idx="27"/>
          </p:nvPr>
        </p:nvPicPr>
        <p:blipFill>
          <a:blip r:embed="rId7">
            <a:extLst>
              <a:ext uri="{837473B0-CC2E-450A-ABE3-18F120FF3D39}">
                <a1611:picAttrSrcUrl xmlns:a1611="http://schemas.microsoft.com/office/drawing/2016/11/main" r:id="rId8"/>
              </a:ext>
            </a:extLst>
          </a:blip>
          <a:srcRect/>
          <a:stretch/>
        </p:blipFill>
        <p:spPr>
          <a:xfrm>
            <a:off x="3680392" y="5027397"/>
            <a:ext cx="1094116" cy="1094116"/>
          </a:xfrm>
        </p:spPr>
      </p:pic>
      <p:sp>
        <p:nvSpPr>
          <p:cNvPr id="29" name="Text Placeholder 119">
            <a:extLst>
              <a:ext uri="{FF2B5EF4-FFF2-40B4-BE49-F238E27FC236}">
                <a16:creationId xmlns:a16="http://schemas.microsoft.com/office/drawing/2014/main" id="{4DE3975B-F441-486B-9317-C176CC96BC6F}"/>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dirty="0"/>
          </a:p>
        </p:txBody>
      </p:sp>
      <p:cxnSp>
        <p:nvCxnSpPr>
          <p:cNvPr id="38" name="Straight Connector 37">
            <a:extLst>
              <a:ext uri="{FF2B5EF4-FFF2-40B4-BE49-F238E27FC236}">
                <a16:creationId xmlns:a16="http://schemas.microsoft.com/office/drawing/2014/main" id="{66F01420-E00A-46BC-9AE5-EDE89E81F291}"/>
              </a:ext>
              <a:ext uri="{C183D7F6-B498-43B3-948B-1728B52AA6E4}">
                <adec:decorative xmlns:adec="http://schemas.microsoft.com/office/drawing/2017/decorative" val="1"/>
              </a:ext>
            </a:extLst>
          </p:cNvPr>
          <p:cNvCxnSpPr/>
          <p:nvPr/>
        </p:nvCxnSpPr>
        <p:spPr>
          <a:xfrm>
            <a:off x="548640" y="3263024"/>
            <a:ext cx="4389120" cy="0"/>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D210877-354A-400E-B4FF-A1264FC8AB56}"/>
              </a:ext>
              <a:ext uri="{C183D7F6-B498-43B3-948B-1728B52AA6E4}">
                <adec:decorative xmlns:adec="http://schemas.microsoft.com/office/drawing/2017/decorative" val="1"/>
              </a:ext>
            </a:extLst>
          </p:cNvPr>
          <p:cNvCxnSpPr/>
          <p:nvPr/>
        </p:nvCxnSpPr>
        <p:spPr>
          <a:xfrm>
            <a:off x="548640" y="4803978"/>
            <a:ext cx="3200400" cy="0"/>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5175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8287501D-EC43-4B12-9B96-9CE8A6AACE4D}"/>
              </a:ext>
            </a:extLst>
          </p:cNvPr>
          <p:cNvSpPr>
            <a:spLocks noGrp="1"/>
          </p:cNvSpPr>
          <p:nvPr>
            <p:ph type="sldNum" sz="quarter" idx="4"/>
          </p:nvPr>
        </p:nvSpPr>
        <p:spPr/>
        <p:txBody>
          <a:bodyPr/>
          <a:lstStyle/>
          <a:p>
            <a:fld id="{4FAB73BC-B049-4115-A692-8D63A059BFB8}" type="slidenum">
              <a:rPr lang="en-US" noProof="0" smtClean="0"/>
              <a:pPr/>
              <a:t>14</a:t>
            </a:fld>
            <a:endParaRPr lang="en-US" noProof="0" dirty="0"/>
          </a:p>
        </p:txBody>
      </p:sp>
      <p:graphicFrame>
        <p:nvGraphicFramePr>
          <p:cNvPr id="15" name="Object 14">
            <a:extLst>
              <a:ext uri="{FF2B5EF4-FFF2-40B4-BE49-F238E27FC236}">
                <a16:creationId xmlns:a16="http://schemas.microsoft.com/office/drawing/2014/main" id="{9F5D8C02-9894-461F-B3BD-C49756063EE9}"/>
              </a:ext>
            </a:extLst>
          </p:cNvPr>
          <p:cNvGraphicFramePr>
            <a:graphicFrameLocks noChangeAspect="1"/>
          </p:cNvGraphicFramePr>
          <p:nvPr>
            <p:extLst>
              <p:ext uri="{D42A27DB-BD31-4B8C-83A1-F6EECF244321}">
                <p14:modId xmlns:p14="http://schemas.microsoft.com/office/powerpoint/2010/main" val="1909531071"/>
              </p:ext>
            </p:extLst>
          </p:nvPr>
        </p:nvGraphicFramePr>
        <p:xfrm>
          <a:off x="0" y="0"/>
          <a:ext cx="12192000" cy="6857497"/>
        </p:xfrm>
        <a:graphic>
          <a:graphicData uri="http://schemas.openxmlformats.org/presentationml/2006/ole">
            <mc:AlternateContent xmlns:mc="http://schemas.openxmlformats.org/markup-compatibility/2006">
              <mc:Choice xmlns:v="urn:schemas-microsoft-com:vml" Requires="v">
                <p:oleObj spid="_x0000_s3083" name="Acrobat Document" r:id="rId4" imgW="32918400" imgH="24688800" progId="AcroExch.Document.DC">
                  <p:embed/>
                </p:oleObj>
              </mc:Choice>
              <mc:Fallback>
                <p:oleObj name="Acrobat Document" r:id="rId4" imgW="32918400" imgH="24688800" progId="AcroExch.Document.DC">
                  <p:embed/>
                  <p:pic>
                    <p:nvPicPr>
                      <p:cNvPr id="0" name=""/>
                      <p:cNvPicPr/>
                      <p:nvPr/>
                    </p:nvPicPr>
                    <p:blipFill>
                      <a:blip r:embed="rId5"/>
                      <a:stretch>
                        <a:fillRect/>
                      </a:stretch>
                    </p:blipFill>
                    <p:spPr>
                      <a:xfrm>
                        <a:off x="0" y="0"/>
                        <a:ext cx="12192000" cy="6857497"/>
                      </a:xfrm>
                      <a:prstGeom prst="rect">
                        <a:avLst/>
                      </a:prstGeom>
                    </p:spPr>
                  </p:pic>
                </p:oleObj>
              </mc:Fallback>
            </mc:AlternateContent>
          </a:graphicData>
        </a:graphic>
      </p:graphicFrame>
    </p:spTree>
    <p:extLst>
      <p:ext uri="{BB962C8B-B14F-4D97-AF65-F5344CB8AC3E}">
        <p14:creationId xmlns:p14="http://schemas.microsoft.com/office/powerpoint/2010/main" val="145770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3B27E812-F5F4-41E9-BF74-477F007A282D}"/>
              </a:ext>
            </a:extLst>
          </p:cNvPr>
          <p:cNvSpPr>
            <a:spLocks noGrp="1"/>
          </p:cNvSpPr>
          <p:nvPr>
            <p:ph type="sldNum" sz="quarter" idx="4"/>
          </p:nvPr>
        </p:nvSpPr>
        <p:spPr/>
        <p:txBody>
          <a:bodyPr/>
          <a:lstStyle/>
          <a:p>
            <a:fld id="{4FAB73BC-B049-4115-A692-8D63A059BFB8}" type="slidenum">
              <a:rPr lang="en-US" noProof="0" smtClean="0"/>
              <a:pPr/>
              <a:t>15</a:t>
            </a:fld>
            <a:endParaRPr lang="en-US" noProof="0" dirty="0"/>
          </a:p>
        </p:txBody>
      </p:sp>
      <p:graphicFrame>
        <p:nvGraphicFramePr>
          <p:cNvPr id="4" name="Object 3">
            <a:extLst>
              <a:ext uri="{FF2B5EF4-FFF2-40B4-BE49-F238E27FC236}">
                <a16:creationId xmlns:a16="http://schemas.microsoft.com/office/drawing/2014/main" id="{0CBD13F0-E8F9-4D0C-A2DE-844EA916FFF1}"/>
              </a:ext>
            </a:extLst>
          </p:cNvPr>
          <p:cNvGraphicFramePr>
            <a:graphicFrameLocks noChangeAspect="1"/>
          </p:cNvGraphicFramePr>
          <p:nvPr>
            <p:extLst>
              <p:ext uri="{D42A27DB-BD31-4B8C-83A1-F6EECF244321}">
                <p14:modId xmlns:p14="http://schemas.microsoft.com/office/powerpoint/2010/main" val="1347279216"/>
              </p:ext>
            </p:extLst>
          </p:nvPr>
        </p:nvGraphicFramePr>
        <p:xfrm>
          <a:off x="10886" y="0"/>
          <a:ext cx="6085114" cy="6869460"/>
        </p:xfrm>
        <a:graphic>
          <a:graphicData uri="http://schemas.openxmlformats.org/presentationml/2006/ole">
            <mc:AlternateContent xmlns:mc="http://schemas.openxmlformats.org/markup-compatibility/2006">
              <mc:Choice xmlns:v="urn:schemas-microsoft-com:vml" Requires="v">
                <p:oleObj spid="_x0000_s4116" name="Acrobat Document" r:id="rId4" imgW="6000685" imgH="7972425" progId="AcroExch.Document.DC">
                  <p:embed/>
                </p:oleObj>
              </mc:Choice>
              <mc:Fallback>
                <p:oleObj name="Acrobat Document" r:id="rId4" imgW="6000685" imgH="7972425" progId="AcroExch.Document.DC">
                  <p:embed/>
                  <p:pic>
                    <p:nvPicPr>
                      <p:cNvPr id="0" name=""/>
                      <p:cNvPicPr/>
                      <p:nvPr/>
                    </p:nvPicPr>
                    <p:blipFill>
                      <a:blip r:embed="rId5"/>
                      <a:stretch>
                        <a:fillRect/>
                      </a:stretch>
                    </p:blipFill>
                    <p:spPr>
                      <a:xfrm>
                        <a:off x="10886" y="0"/>
                        <a:ext cx="6085114" cy="686946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45BFCCCB-A71D-4161-A8BF-65A70EDCC791}"/>
              </a:ext>
            </a:extLst>
          </p:cNvPr>
          <p:cNvGraphicFramePr>
            <a:graphicFrameLocks noChangeAspect="1"/>
          </p:cNvGraphicFramePr>
          <p:nvPr>
            <p:extLst>
              <p:ext uri="{D42A27DB-BD31-4B8C-83A1-F6EECF244321}">
                <p14:modId xmlns:p14="http://schemas.microsoft.com/office/powerpoint/2010/main" val="659376939"/>
              </p:ext>
            </p:extLst>
          </p:nvPr>
        </p:nvGraphicFramePr>
        <p:xfrm>
          <a:off x="6332902" y="0"/>
          <a:ext cx="5848212" cy="6869460"/>
        </p:xfrm>
        <a:graphic>
          <a:graphicData uri="http://schemas.openxmlformats.org/presentationml/2006/ole">
            <mc:AlternateContent xmlns:mc="http://schemas.openxmlformats.org/markup-compatibility/2006">
              <mc:Choice xmlns:v="urn:schemas-microsoft-com:vml" Requires="v">
                <p:oleObj spid="_x0000_s4117" name="Acrobat Document" r:id="rId6" imgW="6000685" imgH="7972425" progId="AcroExch.Document.DC">
                  <p:embed/>
                </p:oleObj>
              </mc:Choice>
              <mc:Fallback>
                <p:oleObj name="Acrobat Document" r:id="rId6" imgW="6000685" imgH="7972425" progId="AcroExch.Document.DC">
                  <p:embed/>
                  <p:pic>
                    <p:nvPicPr>
                      <p:cNvPr id="0" name=""/>
                      <p:cNvPicPr/>
                      <p:nvPr/>
                    </p:nvPicPr>
                    <p:blipFill>
                      <a:blip r:embed="rId7"/>
                      <a:stretch>
                        <a:fillRect/>
                      </a:stretch>
                    </p:blipFill>
                    <p:spPr>
                      <a:xfrm>
                        <a:off x="6332902" y="0"/>
                        <a:ext cx="5848212" cy="6869460"/>
                      </a:xfrm>
                      <a:prstGeom prst="rect">
                        <a:avLst/>
                      </a:prstGeom>
                    </p:spPr>
                  </p:pic>
                </p:oleObj>
              </mc:Fallback>
            </mc:AlternateContent>
          </a:graphicData>
        </a:graphic>
      </p:graphicFrame>
    </p:spTree>
    <p:extLst>
      <p:ext uri="{BB962C8B-B14F-4D97-AF65-F5344CB8AC3E}">
        <p14:creationId xmlns:p14="http://schemas.microsoft.com/office/powerpoint/2010/main" val="3316590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7590DD1-417C-4800-AB6D-64C8A6C9C113}"/>
              </a:ext>
            </a:extLst>
          </p:cNvPr>
          <p:cNvSpPr>
            <a:spLocks noGrp="1"/>
          </p:cNvSpPr>
          <p:nvPr>
            <p:ph type="sldNum" sz="quarter" idx="4"/>
          </p:nvPr>
        </p:nvSpPr>
        <p:spPr/>
        <p:txBody>
          <a:bodyPr/>
          <a:lstStyle/>
          <a:p>
            <a:fld id="{4FAB73BC-B049-4115-A692-8D63A059BFB8}" type="slidenum">
              <a:rPr lang="en-US" noProof="0" smtClean="0"/>
              <a:pPr/>
              <a:t>16</a:t>
            </a:fld>
            <a:endParaRPr lang="en-US" noProof="0" dirty="0"/>
          </a:p>
        </p:txBody>
      </p:sp>
      <p:pic>
        <p:nvPicPr>
          <p:cNvPr id="2052" name="Picture 4" descr="IU Health - Home | Facebook">
            <a:extLst>
              <a:ext uri="{FF2B5EF4-FFF2-40B4-BE49-F238E27FC236}">
                <a16:creationId xmlns:a16="http://schemas.microsoft.com/office/drawing/2014/main" id="{43F5EA0F-A7CC-4595-9BD7-BB556C81D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81000"/>
            <a:ext cx="5257800" cy="52578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arstow Community Hospital - Hospital Association of Southern California">
            <a:extLst>
              <a:ext uri="{FF2B5EF4-FFF2-40B4-BE49-F238E27FC236}">
                <a16:creationId xmlns:a16="http://schemas.microsoft.com/office/drawing/2014/main" id="{08F2D3F1-C219-490A-A66D-36C5C73001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699260"/>
            <a:ext cx="5777163" cy="2621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223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19168AF-F09D-47F5-A644-8F2DB432526C}"/>
              </a:ext>
            </a:extLst>
          </p:cNvPr>
          <p:cNvSpPr>
            <a:spLocks noGrp="1"/>
          </p:cNvSpPr>
          <p:nvPr>
            <p:ph type="sldNum" sz="quarter" idx="4"/>
          </p:nvPr>
        </p:nvSpPr>
        <p:spPr/>
        <p:txBody>
          <a:bodyPr/>
          <a:lstStyle/>
          <a:p>
            <a:fld id="{4FAB73BC-B049-4115-A692-8D63A059BFB8}" type="slidenum">
              <a:rPr lang="en-US" noProof="0" smtClean="0"/>
              <a:pPr/>
              <a:t>17</a:t>
            </a:fld>
            <a:endParaRPr lang="en-US" noProof="0" dirty="0"/>
          </a:p>
        </p:txBody>
      </p:sp>
      <p:pic>
        <p:nvPicPr>
          <p:cNvPr id="10" name="Picture 9" descr="A group of people posing for a photo&#10;&#10;Description automatically generated">
            <a:extLst>
              <a:ext uri="{FF2B5EF4-FFF2-40B4-BE49-F238E27FC236}">
                <a16:creationId xmlns:a16="http://schemas.microsoft.com/office/drawing/2014/main" id="{2241A206-36F0-48C3-8D33-2AD4B7AEE696}"/>
              </a:ext>
            </a:extLst>
          </p:cNvPr>
          <p:cNvPicPr>
            <a:picLocks noChangeAspect="1"/>
          </p:cNvPicPr>
          <p:nvPr/>
        </p:nvPicPr>
        <p:blipFill>
          <a:blip r:embed="rId3"/>
          <a:stretch>
            <a:fillRect/>
          </a:stretch>
        </p:blipFill>
        <p:spPr>
          <a:xfrm>
            <a:off x="1" y="0"/>
            <a:ext cx="6857999" cy="6858000"/>
          </a:xfrm>
          <a:prstGeom prst="rect">
            <a:avLst/>
          </a:prstGeom>
        </p:spPr>
      </p:pic>
      <p:sp>
        <p:nvSpPr>
          <p:cNvPr id="11" name="TextBox 10">
            <a:extLst>
              <a:ext uri="{FF2B5EF4-FFF2-40B4-BE49-F238E27FC236}">
                <a16:creationId xmlns:a16="http://schemas.microsoft.com/office/drawing/2014/main" id="{2B58699B-4662-4430-89A4-D64751F460E2}"/>
              </a:ext>
            </a:extLst>
          </p:cNvPr>
          <p:cNvSpPr txBox="1"/>
          <p:nvPr/>
        </p:nvSpPr>
        <p:spPr>
          <a:xfrm>
            <a:off x="6858000" y="609600"/>
            <a:ext cx="5181600" cy="1200329"/>
          </a:xfrm>
          <a:prstGeom prst="rect">
            <a:avLst/>
          </a:prstGeom>
          <a:noFill/>
        </p:spPr>
        <p:txBody>
          <a:bodyPr wrap="square" rtlCol="0">
            <a:spAutoFit/>
          </a:bodyPr>
          <a:lstStyle/>
          <a:p>
            <a:r>
              <a:rPr lang="en-US" sz="7200" dirty="0"/>
              <a:t>Questions?</a:t>
            </a:r>
          </a:p>
        </p:txBody>
      </p:sp>
    </p:spTree>
    <p:extLst>
      <p:ext uri="{BB962C8B-B14F-4D97-AF65-F5344CB8AC3E}">
        <p14:creationId xmlns:p14="http://schemas.microsoft.com/office/powerpoint/2010/main" val="3020258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a:xfrm>
            <a:off x="548640" y="990600"/>
            <a:ext cx="10805160" cy="707886"/>
          </a:xfrm>
        </p:spPr>
        <p:txBody>
          <a:bodyPr anchor="t">
            <a:normAutofit/>
          </a:bodyPr>
          <a:lstStyle/>
          <a:p>
            <a:r>
              <a:rPr lang="en-US" dirty="0"/>
              <a:t>Natalie Mast, BSN, RN, CNOR </a:t>
            </a:r>
          </a:p>
        </p:txBody>
      </p:sp>
      <p:sp>
        <p:nvSpPr>
          <p:cNvPr id="23" name="Content Placeholder 2">
            <a:extLst>
              <a:ext uri="{FF2B5EF4-FFF2-40B4-BE49-F238E27FC236}">
                <a16:creationId xmlns:a16="http://schemas.microsoft.com/office/drawing/2014/main" id="{3A5BD58C-E5CA-4911-9CA5-38316E5A7640}"/>
              </a:ext>
            </a:extLst>
          </p:cNvPr>
          <p:cNvSpPr>
            <a:spLocks noGrp="1"/>
          </p:cNvSpPr>
          <p:nvPr>
            <p:ph sz="quarter" idx="13"/>
          </p:nvPr>
        </p:nvSpPr>
        <p:spPr>
          <a:xfrm>
            <a:off x="548641" y="2667000"/>
            <a:ext cx="5775960" cy="3660648"/>
          </a:xfrm>
        </p:spPr>
        <p:txBody>
          <a:bodyPr/>
          <a:lstStyle/>
          <a:p>
            <a:r>
              <a:rPr lang="en-US" dirty="0"/>
              <a:t>Clinical Staffing leader</a:t>
            </a:r>
          </a:p>
          <a:p>
            <a:r>
              <a:rPr lang="en-US" dirty="0"/>
              <a:t>Team Lead for Pediatric Plastic Surgery, Pediatric OMFS, and Burn Surgery</a:t>
            </a:r>
          </a:p>
          <a:p>
            <a:r>
              <a:rPr lang="en-US" dirty="0"/>
              <a:t>Certified Nurse in the Operating Room </a:t>
            </a:r>
          </a:p>
          <a:p>
            <a:r>
              <a:rPr lang="en-US" dirty="0"/>
              <a:t>Member of Association of Operating Room Nurses, Middle TN chapter </a:t>
            </a:r>
          </a:p>
          <a:p>
            <a:endParaRPr lang="en-US" dirty="0"/>
          </a:p>
        </p:txBody>
      </p:sp>
      <p:pic>
        <p:nvPicPr>
          <p:cNvPr id="10" name="Picture Placeholder 5">
            <a:extLst>
              <a:ext uri="{FF2B5EF4-FFF2-40B4-BE49-F238E27FC236}">
                <a16:creationId xmlns:a16="http://schemas.microsoft.com/office/drawing/2014/main" id="{D2A5B748-37FD-448D-997E-B1D3326587D6}"/>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t="101" b="101"/>
          <a:stretch/>
        </p:blipFill>
        <p:spPr>
          <a:xfrm>
            <a:off x="0" y="0"/>
            <a:ext cx="8329613" cy="457200"/>
          </a:xfrm>
          <a:noFill/>
        </p:spPr>
      </p:pic>
      <p:sp>
        <p:nvSpPr>
          <p:cNvPr id="25" name="Text Placeholder 4">
            <a:extLst>
              <a:ext uri="{FF2B5EF4-FFF2-40B4-BE49-F238E27FC236}">
                <a16:creationId xmlns:a16="http://schemas.microsoft.com/office/drawing/2014/main" id="{752C0F10-7D2D-4E68-AA39-811F56709018}"/>
              </a:ext>
            </a:extLst>
          </p:cNvPr>
          <p:cNvSpPr>
            <a:spLocks noGrp="1"/>
          </p:cNvSpPr>
          <p:nvPr>
            <p:ph type="body" sz="quarter" idx="16"/>
          </p:nvPr>
        </p:nvSpPr>
        <p:spPr>
          <a:xfrm>
            <a:off x="548640" y="1676400"/>
            <a:ext cx="10837333" cy="424732"/>
          </a:xfrm>
        </p:spPr>
        <p:txBody>
          <a:bodyPr/>
          <a:lstStyle/>
          <a:p>
            <a:endParaRPr lang="en-US" dirty="0"/>
          </a:p>
        </p:txBody>
      </p:sp>
      <p:pic>
        <p:nvPicPr>
          <p:cNvPr id="5" name="Content Placeholder 4" descr="A picture containing graphical user interface&#10;&#10;Description automatically generated">
            <a:extLst>
              <a:ext uri="{FF2B5EF4-FFF2-40B4-BE49-F238E27FC236}">
                <a16:creationId xmlns:a16="http://schemas.microsoft.com/office/drawing/2014/main" id="{3B3C9C5B-6A89-41EF-992E-8142EEB2B57E}"/>
              </a:ext>
            </a:extLst>
          </p:cNvPr>
          <p:cNvPicPr>
            <a:picLocks noGrp="1" noChangeAspect="1"/>
          </p:cNvPicPr>
          <p:nvPr>
            <p:ph type="pic" sz="quarter" idx="17"/>
          </p:nvPr>
        </p:nvPicPr>
        <p:blipFill rotWithShape="1">
          <a:blip r:embed="rId4"/>
          <a:stretch/>
        </p:blipFill>
        <p:spPr>
          <a:xfrm>
            <a:off x="6128657" y="838200"/>
            <a:ext cx="5320665" cy="5334000"/>
          </a:xfrm>
          <a:noFill/>
        </p:spPr>
      </p:pic>
      <p:sp>
        <p:nvSpPr>
          <p:cNvPr id="3" name="Slide Number Placeholder 2">
            <a:extLst>
              <a:ext uri="{FF2B5EF4-FFF2-40B4-BE49-F238E27FC236}">
                <a16:creationId xmlns:a16="http://schemas.microsoft.com/office/drawing/2014/main" id="{5F44A039-11AB-474F-8746-9A34D1C39C3F}"/>
              </a:ext>
            </a:extLst>
          </p:cNvPr>
          <p:cNvSpPr>
            <a:spLocks noGrp="1"/>
          </p:cNvSpPr>
          <p:nvPr>
            <p:ph type="sldNum" sz="quarter" idx="4"/>
          </p:nvPr>
        </p:nvSpPr>
        <p:spPr>
          <a:xfrm>
            <a:off x="628788" y="6339840"/>
            <a:ext cx="302281" cy="365760"/>
          </a:xfrm>
        </p:spPr>
        <p:txBody>
          <a:bodyPr anchor="ctr">
            <a:normAutofit/>
          </a:bodyPr>
          <a:lstStyle/>
          <a:p>
            <a:pPr>
              <a:spcAft>
                <a:spcPts val="600"/>
              </a:spcAft>
            </a:pPr>
            <a:fld id="{4FAB73BC-B049-4115-A692-8D63A059BFB8}" type="slidenum">
              <a:rPr lang="en-US" smtClean="0"/>
              <a:pPr>
                <a:spcAft>
                  <a:spcPts val="600"/>
                </a:spcAft>
              </a:pPr>
              <a:t>2</a:t>
            </a:fld>
            <a:endParaRPr lang="en-US"/>
          </a:p>
        </p:txBody>
      </p:sp>
      <p:sp>
        <p:nvSpPr>
          <p:cNvPr id="18" name="Text Placeholder 119">
            <a:extLst>
              <a:ext uri="{FF2B5EF4-FFF2-40B4-BE49-F238E27FC236}">
                <a16:creationId xmlns:a16="http://schemas.microsoft.com/office/drawing/2014/main" id="{6E5B80C5-6B42-4867-88CC-660291DD3F8D}"/>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074725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F890B92-D44D-461B-A5E6-D4F348791F20}"/>
              </a:ext>
              <a:ext uri="{C183D7F6-B498-43B3-948B-1728B52AA6E4}">
                <adec:decorative xmlns:adec="http://schemas.microsoft.com/office/drawing/2017/decorative" val="1"/>
              </a:ext>
            </a:extLst>
          </p:cNvPr>
          <p:cNvPicPr>
            <a:picLocks noGrp="1" noChangeAspect="1"/>
          </p:cNvPicPr>
          <p:nvPr>
            <p:ph type="pic" sz="quarter" idx="17"/>
          </p:nvPr>
        </p:nvPicPr>
        <p:blipFill>
          <a:blip r:embed="rId3"/>
          <a:srcRect/>
          <a:stretch/>
        </p:blipFill>
        <p:spPr>
          <a:xfrm>
            <a:off x="4311470" y="741791"/>
            <a:ext cx="7455038" cy="5591280"/>
          </a:xfrm>
        </p:spPr>
      </p:pic>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a:xfrm>
            <a:off x="1323996" y="609599"/>
            <a:ext cx="2987473" cy="4419601"/>
          </a:xfrm>
        </p:spPr>
        <p:txBody>
          <a:bodyPr>
            <a:normAutofit fontScale="90000"/>
          </a:bodyPr>
          <a:lstStyle/>
          <a:p>
            <a:r>
              <a:rPr lang="en-US" dirty="0"/>
              <a:t>First case on time start </a:t>
            </a:r>
            <a:br>
              <a:rPr lang="en-US" dirty="0"/>
            </a:br>
            <a:r>
              <a:rPr lang="en-US" sz="2800" dirty="0"/>
              <a:t>Refers to the scheduled start time for the first case set in each operating room</a:t>
            </a:r>
            <a:br>
              <a:rPr lang="en-US" sz="2800" dirty="0"/>
            </a:br>
            <a:br>
              <a:rPr lang="en-US" dirty="0"/>
            </a:br>
            <a:endParaRPr lang="en-US" sz="2700" dirty="0"/>
          </a:p>
        </p:txBody>
      </p:sp>
      <p:pic>
        <p:nvPicPr>
          <p:cNvPr id="39" name="Picture Placeholder 38">
            <a:extLst>
              <a:ext uri="{FF2B5EF4-FFF2-40B4-BE49-F238E27FC236}">
                <a16:creationId xmlns:a16="http://schemas.microsoft.com/office/drawing/2014/main" id="{D15B262E-3234-4E0C-A890-B69314333FD8}"/>
              </a:ext>
              <a:ext uri="{C183D7F6-B498-43B3-948B-1728B52AA6E4}">
                <adec:decorative xmlns:adec="http://schemas.microsoft.com/office/drawing/2017/decorative" val="1"/>
              </a:ext>
            </a:extLst>
          </p:cNvPr>
          <p:cNvPicPr>
            <a:picLocks noGrp="1" noChangeAspect="1"/>
          </p:cNvPicPr>
          <p:nvPr>
            <p:ph type="pic" sz="quarter" idx="21"/>
          </p:nvPr>
        </p:nvPicPr>
        <p:blipFill>
          <a:blip r:embed="rId4">
            <a:extLst>
              <a:ext uri="{96DAC541-7B7A-43D3-8B79-37D633B846F1}">
                <asvg:svgBlip xmlns:asvg="http://schemas.microsoft.com/office/drawing/2016/SVG/main" r:embed="rId5"/>
              </a:ext>
            </a:extLst>
          </a:blip>
          <a:srcRect l="853" r="853"/>
          <a:stretch>
            <a:fillRect/>
          </a:stretch>
        </p:blipFill>
        <p:spPr>
          <a:xfrm>
            <a:off x="548944" y="609599"/>
            <a:ext cx="914400" cy="930275"/>
          </a:xfrm>
        </p:spPr>
      </p:pic>
      <p:sp>
        <p:nvSpPr>
          <p:cNvPr id="2" name="Slide Number Placeholder 1">
            <a:extLst>
              <a:ext uri="{FF2B5EF4-FFF2-40B4-BE49-F238E27FC236}">
                <a16:creationId xmlns:a16="http://schemas.microsoft.com/office/drawing/2014/main" id="{7A6C6147-EB04-429F-9D41-52F18DE2322C}"/>
              </a:ext>
            </a:extLst>
          </p:cNvPr>
          <p:cNvSpPr>
            <a:spLocks noGrp="1"/>
          </p:cNvSpPr>
          <p:nvPr>
            <p:ph type="sldNum" sz="quarter" idx="4"/>
          </p:nvPr>
        </p:nvSpPr>
        <p:spPr>
          <a:xfrm>
            <a:off x="703863" y="6333071"/>
            <a:ext cx="302281" cy="365760"/>
          </a:xfrm>
        </p:spPr>
        <p:txBody>
          <a:bodyPr/>
          <a:lstStyle/>
          <a:p>
            <a:fld id="{4FAB73BC-B049-4115-A692-8D63A059BFB8}" type="slidenum">
              <a:rPr lang="en-US" smtClean="0"/>
              <a:pPr/>
              <a:t>3</a:t>
            </a:fld>
            <a:endParaRPr lang="en-US" dirty="0"/>
          </a:p>
        </p:txBody>
      </p:sp>
      <p:sp>
        <p:nvSpPr>
          <p:cNvPr id="32" name="Text Placeholder 119">
            <a:extLst>
              <a:ext uri="{FF2B5EF4-FFF2-40B4-BE49-F238E27FC236}">
                <a16:creationId xmlns:a16="http://schemas.microsoft.com/office/drawing/2014/main" id="{D9043C6D-0761-489D-8401-7F976D80BA59}"/>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dirty="0"/>
          </a:p>
        </p:txBody>
      </p:sp>
      <p:sp>
        <p:nvSpPr>
          <p:cNvPr id="40" name="Freeform: Shape 39">
            <a:extLst>
              <a:ext uri="{FF2B5EF4-FFF2-40B4-BE49-F238E27FC236}">
                <a16:creationId xmlns:a16="http://schemas.microsoft.com/office/drawing/2014/main" id="{CD5E95B5-674E-4A3A-A7C5-83CFC41142E0}"/>
              </a:ext>
              <a:ext uri="{C183D7F6-B498-43B3-948B-1728B52AA6E4}">
                <adec:decorative xmlns:adec="http://schemas.microsoft.com/office/drawing/2017/decorative" val="1"/>
              </a:ext>
            </a:extLst>
          </p:cNvPr>
          <p:cNvSpPr/>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53349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a:xfrm>
            <a:off x="1323996" y="609599"/>
            <a:ext cx="2987473" cy="4419601"/>
          </a:xfrm>
        </p:spPr>
        <p:txBody>
          <a:bodyPr>
            <a:normAutofit/>
          </a:bodyPr>
          <a:lstStyle/>
          <a:p>
            <a:r>
              <a:rPr lang="en-US" dirty="0"/>
              <a:t>Turnover </a:t>
            </a:r>
            <a:br>
              <a:rPr lang="en-US" dirty="0"/>
            </a:br>
            <a:r>
              <a:rPr lang="en-US" sz="2700" dirty="0"/>
              <a:t>Refers to the amount of time it takes for a patient to leave the OR, until the next patient rolls into the OR</a:t>
            </a:r>
          </a:p>
        </p:txBody>
      </p:sp>
      <p:pic>
        <p:nvPicPr>
          <p:cNvPr id="39" name="Picture Placeholder 38">
            <a:extLst>
              <a:ext uri="{FF2B5EF4-FFF2-40B4-BE49-F238E27FC236}">
                <a16:creationId xmlns:a16="http://schemas.microsoft.com/office/drawing/2014/main" id="{D15B262E-3234-4E0C-A890-B69314333FD8}"/>
              </a:ext>
              <a:ext uri="{C183D7F6-B498-43B3-948B-1728B52AA6E4}">
                <adec:decorative xmlns:adec="http://schemas.microsoft.com/office/drawing/2017/decorative" val="1"/>
              </a:ext>
            </a:extLst>
          </p:cNvPr>
          <p:cNvPicPr>
            <a:picLocks noGrp="1" noChangeAspect="1"/>
          </p:cNvPicPr>
          <p:nvPr>
            <p:ph type="pic" sz="quarter" idx="21"/>
          </p:nvPr>
        </p:nvPicPr>
        <p:blipFill>
          <a:blip r:embed="rId3">
            <a:extLst>
              <a:ext uri="{96DAC541-7B7A-43D3-8B79-37D633B846F1}">
                <asvg:svgBlip xmlns:asvg="http://schemas.microsoft.com/office/drawing/2016/SVG/main" r:embed="rId4"/>
              </a:ext>
            </a:extLst>
          </a:blip>
          <a:srcRect l="853" r="853"/>
          <a:stretch>
            <a:fillRect/>
          </a:stretch>
        </p:blipFill>
        <p:spPr>
          <a:xfrm>
            <a:off x="548944" y="609599"/>
            <a:ext cx="914400" cy="930275"/>
          </a:xfrm>
        </p:spPr>
      </p:pic>
      <p:sp>
        <p:nvSpPr>
          <p:cNvPr id="2" name="Slide Number Placeholder 1">
            <a:extLst>
              <a:ext uri="{FF2B5EF4-FFF2-40B4-BE49-F238E27FC236}">
                <a16:creationId xmlns:a16="http://schemas.microsoft.com/office/drawing/2014/main" id="{7A6C6147-EB04-429F-9D41-52F18DE2322C}"/>
              </a:ext>
            </a:extLst>
          </p:cNvPr>
          <p:cNvSpPr>
            <a:spLocks noGrp="1"/>
          </p:cNvSpPr>
          <p:nvPr>
            <p:ph type="sldNum" sz="quarter" idx="4"/>
          </p:nvPr>
        </p:nvSpPr>
        <p:spPr>
          <a:xfrm>
            <a:off x="703863" y="6333071"/>
            <a:ext cx="302281" cy="365760"/>
          </a:xfrm>
        </p:spPr>
        <p:txBody>
          <a:bodyPr/>
          <a:lstStyle/>
          <a:p>
            <a:fld id="{4FAB73BC-B049-4115-A692-8D63A059BFB8}" type="slidenum">
              <a:rPr lang="en-US" smtClean="0"/>
              <a:pPr/>
              <a:t>4</a:t>
            </a:fld>
            <a:endParaRPr lang="en-US" dirty="0"/>
          </a:p>
        </p:txBody>
      </p:sp>
      <p:sp>
        <p:nvSpPr>
          <p:cNvPr id="32" name="Text Placeholder 119">
            <a:extLst>
              <a:ext uri="{FF2B5EF4-FFF2-40B4-BE49-F238E27FC236}">
                <a16:creationId xmlns:a16="http://schemas.microsoft.com/office/drawing/2014/main" id="{D9043C6D-0761-489D-8401-7F976D80BA59}"/>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dirty="0"/>
          </a:p>
        </p:txBody>
      </p:sp>
      <p:sp>
        <p:nvSpPr>
          <p:cNvPr id="40" name="Freeform: Shape 39">
            <a:extLst>
              <a:ext uri="{FF2B5EF4-FFF2-40B4-BE49-F238E27FC236}">
                <a16:creationId xmlns:a16="http://schemas.microsoft.com/office/drawing/2014/main" id="{CD5E95B5-674E-4A3A-A7C5-83CFC41142E0}"/>
              </a:ext>
              <a:ext uri="{C183D7F6-B498-43B3-948B-1728B52AA6E4}">
                <adec:decorative xmlns:adec="http://schemas.microsoft.com/office/drawing/2017/decorative" val="1"/>
              </a:ext>
            </a:extLst>
          </p:cNvPr>
          <p:cNvSpPr/>
          <p:nvPr/>
        </p:nvSpPr>
        <p:spPr>
          <a:xfrm>
            <a:off x="0" y="-1"/>
            <a:ext cx="4311469" cy="609599"/>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erson in a blue room&#10;&#10;Description automatically generated">
            <a:extLst>
              <a:ext uri="{FF2B5EF4-FFF2-40B4-BE49-F238E27FC236}">
                <a16:creationId xmlns:a16="http://schemas.microsoft.com/office/drawing/2014/main" id="{EC1F93E5-2378-48DC-8E1F-A7330BA3A30B}"/>
              </a:ext>
            </a:extLst>
          </p:cNvPr>
          <p:cNvPicPr>
            <a:picLocks noChangeAspect="1"/>
          </p:cNvPicPr>
          <p:nvPr/>
        </p:nvPicPr>
        <p:blipFill>
          <a:blip r:embed="rId5"/>
          <a:stretch>
            <a:fillRect/>
          </a:stretch>
        </p:blipFill>
        <p:spPr>
          <a:xfrm>
            <a:off x="5128029" y="0"/>
            <a:ext cx="6074664" cy="6858000"/>
          </a:xfrm>
          <a:prstGeom prst="rect">
            <a:avLst/>
          </a:prstGeom>
        </p:spPr>
      </p:pic>
    </p:spTree>
    <p:extLst>
      <p:ext uri="{BB962C8B-B14F-4D97-AF65-F5344CB8AC3E}">
        <p14:creationId xmlns:p14="http://schemas.microsoft.com/office/powerpoint/2010/main" val="2956204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E6AE3D-4AD2-4DAB-80F1-B09EF2ECA185}"/>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0" y="0"/>
            <a:ext cx="12039600" cy="6858000"/>
          </a:xfrm>
          <a:prstGeom prst="rect">
            <a:avLst/>
          </a:prstGeom>
          <a:noFill/>
          <a:ln>
            <a:noFill/>
          </a:ln>
        </p:spPr>
      </p:pic>
      <p:sp>
        <p:nvSpPr>
          <p:cNvPr id="7" name="Slide Number Placeholder 6">
            <a:extLst>
              <a:ext uri="{FF2B5EF4-FFF2-40B4-BE49-F238E27FC236}">
                <a16:creationId xmlns:a16="http://schemas.microsoft.com/office/drawing/2014/main" id="{B9A8AE62-E966-4D7D-9889-B74DA00A1ED6}"/>
              </a:ext>
            </a:extLst>
          </p:cNvPr>
          <p:cNvSpPr>
            <a:spLocks noGrp="1"/>
          </p:cNvSpPr>
          <p:nvPr>
            <p:ph type="sldNum" sz="quarter" idx="4"/>
          </p:nvPr>
        </p:nvSpPr>
        <p:spPr>
          <a:xfrm>
            <a:off x="628788" y="6339840"/>
            <a:ext cx="302281" cy="365760"/>
          </a:xfrm>
        </p:spPr>
        <p:txBody>
          <a:bodyPr anchor="ctr">
            <a:normAutofit/>
          </a:bodyPr>
          <a:lstStyle/>
          <a:p>
            <a:pPr>
              <a:spcAft>
                <a:spcPts val="600"/>
              </a:spcAft>
            </a:pPr>
            <a:fld id="{4FAB73BC-B049-4115-A692-8D63A059BFB8}" type="slidenum">
              <a:rPr lang="en-US" noProof="0" smtClean="0"/>
              <a:pPr>
                <a:spcAft>
                  <a:spcPts val="600"/>
                </a:spcAft>
              </a:pPr>
              <a:t>5</a:t>
            </a:fld>
            <a:endParaRPr lang="en-US" noProof="0"/>
          </a:p>
        </p:txBody>
      </p:sp>
    </p:spTree>
    <p:extLst>
      <p:ext uri="{BB962C8B-B14F-4D97-AF65-F5344CB8AC3E}">
        <p14:creationId xmlns:p14="http://schemas.microsoft.com/office/powerpoint/2010/main" val="4263479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FBCF731-478B-42B2-B3C6-ECCC3D68E00B}"/>
              </a:ext>
              <a:ext uri="{C183D7F6-B498-43B3-948B-1728B52AA6E4}">
                <adec:decorative xmlns:adec="http://schemas.microsoft.com/office/drawing/2017/decorative" val="1"/>
              </a:ext>
            </a:extLst>
          </p:cNvPr>
          <p:cNvPicPr>
            <a:picLocks noGrp="1" noChangeAspect="1"/>
          </p:cNvPicPr>
          <p:nvPr>
            <p:ph type="pic" sz="quarter" idx="15"/>
          </p:nvPr>
        </p:nvPicPr>
        <p:blipFill>
          <a:blip r:embed="rId3">
            <a:extLst>
              <a:ext uri="{837473B0-CC2E-450A-ABE3-18F120FF3D39}">
                <a1611:picAttrSrcUrl xmlns:a1611="http://schemas.microsoft.com/office/drawing/2016/11/main" r:id="rId4"/>
              </a:ext>
            </a:extLst>
          </a:blip>
          <a:srcRect/>
          <a:stretch/>
        </p:blipFill>
        <p:spPr>
          <a:xfrm>
            <a:off x="0" y="1086388"/>
            <a:ext cx="8329286" cy="4685223"/>
          </a:xfrm>
        </p:spPr>
      </p:pic>
      <p:sp>
        <p:nvSpPr>
          <p:cNvPr id="6" name="Text Placeholder 5">
            <a:extLst>
              <a:ext uri="{FF2B5EF4-FFF2-40B4-BE49-F238E27FC236}">
                <a16:creationId xmlns:a16="http://schemas.microsoft.com/office/drawing/2014/main" id="{D0DD6112-3623-4F13-BA56-49BAB88A4A5E}"/>
              </a:ext>
            </a:extLst>
          </p:cNvPr>
          <p:cNvSpPr>
            <a:spLocks noGrp="1"/>
          </p:cNvSpPr>
          <p:nvPr>
            <p:ph type="body" sz="quarter" idx="12"/>
          </p:nvPr>
        </p:nvSpPr>
        <p:spPr/>
        <p:txBody>
          <a:bodyPr/>
          <a:lstStyle/>
          <a:p>
            <a:pPr algn="ctr"/>
            <a:endParaRPr lang="en-US" dirty="0"/>
          </a:p>
        </p:txBody>
      </p:sp>
      <p:sp>
        <p:nvSpPr>
          <p:cNvPr id="43" name="Title 42">
            <a:extLst>
              <a:ext uri="{FF2B5EF4-FFF2-40B4-BE49-F238E27FC236}">
                <a16:creationId xmlns:a16="http://schemas.microsoft.com/office/drawing/2014/main" id="{CF39D3B5-ABDB-4DFF-8107-EF97569C9BBE}"/>
              </a:ext>
            </a:extLst>
          </p:cNvPr>
          <p:cNvSpPr>
            <a:spLocks noGrp="1"/>
          </p:cNvSpPr>
          <p:nvPr>
            <p:ph type="ctrTitle"/>
          </p:nvPr>
        </p:nvSpPr>
        <p:spPr>
          <a:xfrm>
            <a:off x="1257300" y="838200"/>
            <a:ext cx="4114800" cy="5105400"/>
          </a:xfrm>
        </p:spPr>
        <p:txBody>
          <a:bodyPr/>
          <a:lstStyle/>
          <a:p>
            <a:pPr algn="l" fontAlgn="base"/>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12:00</a:t>
            </a:r>
            <a:br>
              <a:rPr lang="en-US" dirty="0"/>
            </a:br>
            <a:r>
              <a:rPr lang="en-US" sz="2000" dirty="0"/>
              <a:t>-Is the bed ready? </a:t>
            </a:r>
            <a:br>
              <a:rPr lang="en-US" sz="2000" dirty="0"/>
            </a:br>
            <a:r>
              <a:rPr lang="en-US" sz="2000" dirty="0"/>
              <a:t>- Draw sheet, </a:t>
            </a:r>
            <a:r>
              <a:rPr lang="en-US" sz="2000" dirty="0" err="1"/>
              <a:t>Bovie</a:t>
            </a:r>
            <a:r>
              <a:rPr lang="en-US" sz="2000" dirty="0"/>
              <a:t> pad, Bair hugger, pillow, Donut. </a:t>
            </a:r>
            <a:br>
              <a:rPr lang="en-US" sz="2000" dirty="0"/>
            </a:br>
            <a:r>
              <a:rPr lang="en-US" sz="2000" dirty="0"/>
              <a:t>- Is it the correct orientation, is it locked, and is it the correct bed? </a:t>
            </a:r>
            <a:br>
              <a:rPr lang="en-US" sz="2000" dirty="0"/>
            </a:br>
            <a:br>
              <a:rPr lang="en-US" sz="2000" dirty="0"/>
            </a:br>
            <a:r>
              <a:rPr lang="en-US" dirty="0"/>
              <a:t>1:00</a:t>
            </a:r>
            <a:br>
              <a:rPr lang="en-US" dirty="0"/>
            </a:br>
            <a:r>
              <a:rPr lang="en-US" dirty="0"/>
              <a:t>-</a:t>
            </a:r>
            <a:r>
              <a:rPr lang="en-US" sz="2000" dirty="0"/>
              <a:t>Have you spoken with Anesthesia? Introductions, discussion of special precautions or considerations for the case </a:t>
            </a:r>
            <a:br>
              <a:rPr lang="en-US" sz="2000"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  </a:t>
            </a: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endParaRPr lang="en-US" dirty="0"/>
          </a:p>
        </p:txBody>
      </p:sp>
      <p:sp>
        <p:nvSpPr>
          <p:cNvPr id="4" name="Subtitle 3">
            <a:extLst>
              <a:ext uri="{FF2B5EF4-FFF2-40B4-BE49-F238E27FC236}">
                <a16:creationId xmlns:a16="http://schemas.microsoft.com/office/drawing/2014/main" id="{3CA103BF-2088-41D3-AEF0-08EB76343FAD}"/>
              </a:ext>
            </a:extLst>
          </p:cNvPr>
          <p:cNvSpPr>
            <a:spLocks noGrp="1"/>
          </p:cNvSpPr>
          <p:nvPr>
            <p:ph type="subTitle" idx="1"/>
          </p:nvPr>
        </p:nvSpPr>
        <p:spPr/>
        <p:txBody>
          <a:bodyPr/>
          <a:lstStyle/>
          <a:p>
            <a:endParaRPr lang="en-US" dirty="0"/>
          </a:p>
        </p:txBody>
      </p:sp>
      <p:sp>
        <p:nvSpPr>
          <p:cNvPr id="7" name="Text Placeholder 6">
            <a:extLst>
              <a:ext uri="{FF2B5EF4-FFF2-40B4-BE49-F238E27FC236}">
                <a16:creationId xmlns:a16="http://schemas.microsoft.com/office/drawing/2014/main" id="{EA585615-1F7D-4706-84F3-8AF27473F215}"/>
              </a:ext>
            </a:extLst>
          </p:cNvPr>
          <p:cNvSpPr>
            <a:spLocks noGrp="1"/>
          </p:cNvSpPr>
          <p:nvPr>
            <p:ph type="body" sz="quarter" idx="13"/>
          </p:nvPr>
        </p:nvSpPr>
        <p:spPr/>
        <p:txBody>
          <a:bodyPr>
            <a:normAutofit fontScale="55000" lnSpcReduction="20000"/>
          </a:bodyPr>
          <a:lstStyle/>
          <a:p>
            <a:endParaRPr lang="en-US"/>
          </a:p>
        </p:txBody>
      </p:sp>
      <p:sp>
        <p:nvSpPr>
          <p:cNvPr id="8" name="Text Placeholder 7">
            <a:extLst>
              <a:ext uri="{FF2B5EF4-FFF2-40B4-BE49-F238E27FC236}">
                <a16:creationId xmlns:a16="http://schemas.microsoft.com/office/drawing/2014/main" id="{E0C3A4E6-1763-400C-A169-23DF463CBC50}"/>
              </a:ext>
            </a:extLst>
          </p:cNvPr>
          <p:cNvSpPr>
            <a:spLocks noGrp="1"/>
          </p:cNvSpPr>
          <p:nvPr>
            <p:ph type="body" sz="quarter" idx="14"/>
          </p:nvPr>
        </p:nvSpPr>
        <p:spPr/>
        <p:txBody>
          <a:bodyPr>
            <a:normAutofit fontScale="55000" lnSpcReduction="20000"/>
          </a:bodyPr>
          <a:lstStyle/>
          <a:p>
            <a:endParaRPr lang="en-US"/>
          </a:p>
        </p:txBody>
      </p:sp>
      <p:pic>
        <p:nvPicPr>
          <p:cNvPr id="10" name="Picture 9">
            <a:extLst>
              <a:ext uri="{FF2B5EF4-FFF2-40B4-BE49-F238E27FC236}">
                <a16:creationId xmlns:a16="http://schemas.microsoft.com/office/drawing/2014/main" id="{86285355-6F56-41BB-9213-64C54878A027}"/>
              </a:ext>
            </a:extLst>
          </p:cNvPr>
          <p:cNvPicPr>
            <a:picLocks noChangeAspect="1"/>
          </p:cNvPicPr>
          <p:nvPr/>
        </p:nvPicPr>
        <p:blipFill>
          <a:blip r:embed="rId5"/>
          <a:stretch>
            <a:fillRect/>
          </a:stretch>
        </p:blipFill>
        <p:spPr>
          <a:xfrm>
            <a:off x="6215759" y="6439"/>
            <a:ext cx="4452871" cy="5937161"/>
          </a:xfrm>
          <a:prstGeom prst="rect">
            <a:avLst/>
          </a:prstGeom>
        </p:spPr>
      </p:pic>
    </p:spTree>
    <p:extLst>
      <p:ext uri="{BB962C8B-B14F-4D97-AF65-F5344CB8AC3E}">
        <p14:creationId xmlns:p14="http://schemas.microsoft.com/office/powerpoint/2010/main" val="3202840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FBCF731-478B-42B2-B3C6-ECCC3D68E00B}"/>
              </a:ext>
              <a:ext uri="{C183D7F6-B498-43B3-948B-1728B52AA6E4}">
                <adec:decorative xmlns:adec="http://schemas.microsoft.com/office/drawing/2017/decorative" val="1"/>
              </a:ext>
            </a:extLst>
          </p:cNvPr>
          <p:cNvPicPr>
            <a:picLocks noGrp="1" noChangeAspect="1"/>
          </p:cNvPicPr>
          <p:nvPr>
            <p:ph type="pic" sz="quarter" idx="15"/>
          </p:nvPr>
        </p:nvPicPr>
        <p:blipFill>
          <a:blip r:embed="rId3">
            <a:extLst>
              <a:ext uri="{837473B0-CC2E-450A-ABE3-18F120FF3D39}">
                <a1611:picAttrSrcUrl xmlns:a1611="http://schemas.microsoft.com/office/drawing/2016/11/main" r:id="rId4"/>
              </a:ext>
            </a:extLst>
          </a:blip>
          <a:srcRect/>
          <a:stretch/>
        </p:blipFill>
        <p:spPr>
          <a:xfrm>
            <a:off x="0" y="1086388"/>
            <a:ext cx="8329286" cy="4685223"/>
          </a:xfrm>
        </p:spPr>
      </p:pic>
      <p:sp>
        <p:nvSpPr>
          <p:cNvPr id="6" name="Text Placeholder 5">
            <a:extLst>
              <a:ext uri="{FF2B5EF4-FFF2-40B4-BE49-F238E27FC236}">
                <a16:creationId xmlns:a16="http://schemas.microsoft.com/office/drawing/2014/main" id="{D0DD6112-3623-4F13-BA56-49BAB88A4A5E}"/>
              </a:ext>
            </a:extLst>
          </p:cNvPr>
          <p:cNvSpPr>
            <a:spLocks noGrp="1"/>
          </p:cNvSpPr>
          <p:nvPr>
            <p:ph type="body" sz="quarter" idx="12"/>
          </p:nvPr>
        </p:nvSpPr>
        <p:spPr/>
        <p:txBody>
          <a:bodyPr/>
          <a:lstStyle/>
          <a:p>
            <a:endParaRPr lang="en-US" dirty="0"/>
          </a:p>
        </p:txBody>
      </p:sp>
      <p:sp>
        <p:nvSpPr>
          <p:cNvPr id="43" name="Title 42">
            <a:extLst>
              <a:ext uri="{FF2B5EF4-FFF2-40B4-BE49-F238E27FC236}">
                <a16:creationId xmlns:a16="http://schemas.microsoft.com/office/drawing/2014/main" id="{CF39D3B5-ABDB-4DFF-8107-EF97569C9BBE}"/>
              </a:ext>
            </a:extLst>
          </p:cNvPr>
          <p:cNvSpPr>
            <a:spLocks noGrp="1"/>
          </p:cNvSpPr>
          <p:nvPr>
            <p:ph type="ctrTitle"/>
          </p:nvPr>
        </p:nvSpPr>
        <p:spPr>
          <a:xfrm>
            <a:off x="1257300" y="914400"/>
            <a:ext cx="4114800" cy="5029200"/>
          </a:xfrm>
        </p:spPr>
        <p:txBody>
          <a:bodyPr/>
          <a:lstStyle/>
          <a:p>
            <a:pPr algn="l"/>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2:00</a:t>
            </a:r>
            <a:br>
              <a:rPr lang="en-US" dirty="0"/>
            </a:br>
            <a:r>
              <a:rPr lang="en-US" dirty="0"/>
              <a:t>-</a:t>
            </a:r>
            <a:r>
              <a:rPr lang="en-US" sz="2000" dirty="0"/>
              <a:t> BOOM Set-up. Patient information entered, insufflation needed, smoke evacuation needed.</a:t>
            </a:r>
            <a:br>
              <a:rPr lang="en-US" sz="2000" dirty="0"/>
            </a:br>
            <a:r>
              <a:rPr lang="en-US" sz="2000" dirty="0"/>
              <a:t>-is lead available if needed? </a:t>
            </a:r>
            <a:br>
              <a:rPr lang="en-US" sz="2000" dirty="0"/>
            </a:br>
            <a:br>
              <a:rPr lang="en-US" sz="2000" dirty="0"/>
            </a:br>
            <a:r>
              <a:rPr lang="en-US" dirty="0"/>
              <a:t>3:00</a:t>
            </a:r>
            <a:br>
              <a:rPr lang="en-US" sz="2000" dirty="0"/>
            </a:br>
            <a:r>
              <a:rPr lang="en-US" sz="2000" dirty="0"/>
              <a:t>-Do you have an updated H&amp;P, have you reviewed your consent</a:t>
            </a:r>
            <a:br>
              <a:rPr lang="en-US" sz="2000" dirty="0"/>
            </a:br>
            <a:r>
              <a:rPr lang="en-US" sz="2000" dirty="0"/>
              <a:t>-have you reviewed the patient chart, and noted any necessary Labs and your COVID status?</a:t>
            </a:r>
            <a:br>
              <a:rPr lang="en-US" sz="2000" dirty="0"/>
            </a:br>
            <a:r>
              <a:rPr lang="en-US" sz="2000" dirty="0"/>
              <a:t>-Have you opened POU and scanned to </a:t>
            </a:r>
            <a:r>
              <a:rPr lang="en-US" sz="2000" dirty="0" err="1"/>
              <a:t>censitrac</a:t>
            </a:r>
            <a:r>
              <a:rPr lang="en-US" sz="2000" dirty="0"/>
              <a:t>?</a:t>
            </a:r>
            <a:br>
              <a:rPr lang="en-US" sz="2000" dirty="0"/>
            </a:br>
            <a:br>
              <a:rPr lang="en-US" sz="2000" dirty="0"/>
            </a:br>
            <a:br>
              <a:rPr lang="en-US" sz="2000" dirty="0"/>
            </a:br>
            <a:br>
              <a:rPr lang="en-US" sz="2000" dirty="0"/>
            </a:br>
            <a:br>
              <a:rPr lang="en-US" sz="2000" dirty="0"/>
            </a:br>
            <a:br>
              <a:rPr lang="en-US" sz="2000" dirty="0"/>
            </a:br>
            <a:br>
              <a:rPr lang="en-US" dirty="0"/>
            </a:br>
            <a:br>
              <a:rPr lang="en-US" dirty="0"/>
            </a:br>
            <a:br>
              <a:rPr lang="en-US" dirty="0"/>
            </a:br>
            <a:br>
              <a:rPr lang="en-US" dirty="0"/>
            </a:br>
            <a:br>
              <a:rPr lang="en-US" dirty="0"/>
            </a:br>
            <a:br>
              <a:rPr lang="en-US" dirty="0"/>
            </a:br>
            <a:br>
              <a:rPr lang="en-US" dirty="0"/>
            </a:br>
            <a:r>
              <a:rPr lang="en-US" dirty="0"/>
              <a:t>  </a:t>
            </a: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endParaRPr lang="en-US" dirty="0"/>
          </a:p>
        </p:txBody>
      </p:sp>
      <p:sp>
        <p:nvSpPr>
          <p:cNvPr id="4" name="Subtitle 3">
            <a:extLst>
              <a:ext uri="{FF2B5EF4-FFF2-40B4-BE49-F238E27FC236}">
                <a16:creationId xmlns:a16="http://schemas.microsoft.com/office/drawing/2014/main" id="{3CA103BF-2088-41D3-AEF0-08EB76343FAD}"/>
              </a:ext>
            </a:extLst>
          </p:cNvPr>
          <p:cNvSpPr>
            <a:spLocks noGrp="1"/>
          </p:cNvSpPr>
          <p:nvPr>
            <p:ph type="subTitle" idx="1"/>
          </p:nvPr>
        </p:nvSpPr>
        <p:spPr>
          <a:xfrm>
            <a:off x="6057900" y="914400"/>
            <a:ext cx="4876800" cy="5410200"/>
          </a:xfrm>
        </p:spPr>
        <p:txBody>
          <a:bodyPr/>
          <a:lstStyle/>
          <a:p>
            <a:endParaRPr lang="en-US" dirty="0"/>
          </a:p>
        </p:txBody>
      </p:sp>
      <p:sp>
        <p:nvSpPr>
          <p:cNvPr id="7" name="Text Placeholder 6">
            <a:extLst>
              <a:ext uri="{FF2B5EF4-FFF2-40B4-BE49-F238E27FC236}">
                <a16:creationId xmlns:a16="http://schemas.microsoft.com/office/drawing/2014/main" id="{EA585615-1F7D-4706-84F3-8AF27473F215}"/>
              </a:ext>
            </a:extLst>
          </p:cNvPr>
          <p:cNvSpPr>
            <a:spLocks noGrp="1"/>
          </p:cNvSpPr>
          <p:nvPr>
            <p:ph type="body" sz="quarter" idx="13"/>
          </p:nvPr>
        </p:nvSpPr>
        <p:spPr/>
        <p:txBody>
          <a:bodyPr>
            <a:normAutofit fontScale="55000" lnSpcReduction="20000"/>
          </a:bodyPr>
          <a:lstStyle/>
          <a:p>
            <a:endParaRPr lang="en-US"/>
          </a:p>
        </p:txBody>
      </p:sp>
      <p:sp>
        <p:nvSpPr>
          <p:cNvPr id="8" name="Text Placeholder 7">
            <a:extLst>
              <a:ext uri="{FF2B5EF4-FFF2-40B4-BE49-F238E27FC236}">
                <a16:creationId xmlns:a16="http://schemas.microsoft.com/office/drawing/2014/main" id="{E0C3A4E6-1763-400C-A169-23DF463CBC50}"/>
              </a:ext>
            </a:extLst>
          </p:cNvPr>
          <p:cNvSpPr>
            <a:spLocks noGrp="1"/>
          </p:cNvSpPr>
          <p:nvPr>
            <p:ph type="body" sz="quarter" idx="14"/>
          </p:nvPr>
        </p:nvSpPr>
        <p:spPr/>
        <p:txBody>
          <a:bodyPr>
            <a:normAutofit fontScale="55000" lnSpcReduction="20000"/>
          </a:bodyPr>
          <a:lstStyle/>
          <a:p>
            <a:endParaRPr lang="en-US"/>
          </a:p>
        </p:txBody>
      </p:sp>
      <p:pic>
        <p:nvPicPr>
          <p:cNvPr id="3" name="Picture 2" descr="A picture containing table&#10;&#10;Description automatically generated">
            <a:extLst>
              <a:ext uri="{FF2B5EF4-FFF2-40B4-BE49-F238E27FC236}">
                <a16:creationId xmlns:a16="http://schemas.microsoft.com/office/drawing/2014/main" id="{586449F6-93AB-4DA6-9ED2-CA3BDDA4955D}"/>
              </a:ext>
            </a:extLst>
          </p:cNvPr>
          <p:cNvPicPr>
            <a:picLocks noChangeAspect="1"/>
          </p:cNvPicPr>
          <p:nvPr/>
        </p:nvPicPr>
        <p:blipFill>
          <a:blip r:embed="rId5"/>
          <a:stretch>
            <a:fillRect/>
          </a:stretch>
        </p:blipFill>
        <p:spPr>
          <a:xfrm>
            <a:off x="6196012" y="190500"/>
            <a:ext cx="4600575" cy="6134100"/>
          </a:xfrm>
          <a:prstGeom prst="rect">
            <a:avLst/>
          </a:prstGeom>
        </p:spPr>
      </p:pic>
    </p:spTree>
    <p:extLst>
      <p:ext uri="{BB962C8B-B14F-4D97-AF65-F5344CB8AC3E}">
        <p14:creationId xmlns:p14="http://schemas.microsoft.com/office/powerpoint/2010/main" val="327283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FBCF731-478B-42B2-B3C6-ECCC3D68E00B}"/>
              </a:ext>
              <a:ext uri="{C183D7F6-B498-43B3-948B-1728B52AA6E4}">
                <adec:decorative xmlns:adec="http://schemas.microsoft.com/office/drawing/2017/decorative" val="1"/>
              </a:ext>
            </a:extLst>
          </p:cNvPr>
          <p:cNvPicPr>
            <a:picLocks noGrp="1" noChangeAspect="1"/>
          </p:cNvPicPr>
          <p:nvPr>
            <p:ph type="pic" sz="quarter" idx="15"/>
          </p:nvPr>
        </p:nvPicPr>
        <p:blipFill>
          <a:blip r:embed="rId3">
            <a:extLst>
              <a:ext uri="{837473B0-CC2E-450A-ABE3-18F120FF3D39}">
                <a1611:picAttrSrcUrl xmlns:a1611="http://schemas.microsoft.com/office/drawing/2016/11/main" r:id="rId4"/>
              </a:ext>
            </a:extLst>
          </a:blip>
          <a:srcRect/>
          <a:stretch/>
        </p:blipFill>
        <p:spPr>
          <a:xfrm>
            <a:off x="0" y="1086388"/>
            <a:ext cx="8329286" cy="4685223"/>
          </a:xfrm>
        </p:spPr>
      </p:pic>
      <p:sp>
        <p:nvSpPr>
          <p:cNvPr id="6" name="Text Placeholder 5">
            <a:extLst>
              <a:ext uri="{FF2B5EF4-FFF2-40B4-BE49-F238E27FC236}">
                <a16:creationId xmlns:a16="http://schemas.microsoft.com/office/drawing/2014/main" id="{D0DD6112-3623-4F13-BA56-49BAB88A4A5E}"/>
              </a:ext>
            </a:extLst>
          </p:cNvPr>
          <p:cNvSpPr>
            <a:spLocks noGrp="1"/>
          </p:cNvSpPr>
          <p:nvPr>
            <p:ph type="body" sz="quarter" idx="12"/>
          </p:nvPr>
        </p:nvSpPr>
        <p:spPr/>
        <p:txBody>
          <a:bodyPr/>
          <a:lstStyle/>
          <a:p>
            <a:endParaRPr lang="en-US" dirty="0"/>
          </a:p>
        </p:txBody>
      </p:sp>
      <p:sp>
        <p:nvSpPr>
          <p:cNvPr id="43" name="Title 42">
            <a:extLst>
              <a:ext uri="{FF2B5EF4-FFF2-40B4-BE49-F238E27FC236}">
                <a16:creationId xmlns:a16="http://schemas.microsoft.com/office/drawing/2014/main" id="{CF39D3B5-ABDB-4DFF-8107-EF97569C9BBE}"/>
              </a:ext>
            </a:extLst>
          </p:cNvPr>
          <p:cNvSpPr>
            <a:spLocks noGrp="1"/>
          </p:cNvSpPr>
          <p:nvPr>
            <p:ph type="ctrTitle"/>
          </p:nvPr>
        </p:nvSpPr>
        <p:spPr/>
        <p:txBody>
          <a:bodyPr/>
          <a:lstStyle/>
          <a:p>
            <a:pPr algn="l"/>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4:00</a:t>
            </a:r>
            <a:br>
              <a:rPr lang="en-US" dirty="0"/>
            </a:br>
            <a:r>
              <a:rPr lang="en-US" sz="2000" dirty="0"/>
              <a:t>-Have you communicated with your surgeon? </a:t>
            </a:r>
            <a:br>
              <a:rPr lang="en-US" sz="2000" dirty="0"/>
            </a:br>
            <a:r>
              <a:rPr lang="en-US" sz="2000" dirty="0"/>
              <a:t>-Do you feel confident you understand the procedure?</a:t>
            </a:r>
            <a:br>
              <a:rPr lang="en-US" dirty="0"/>
            </a:br>
            <a:br>
              <a:rPr lang="en-US" dirty="0"/>
            </a:br>
            <a:r>
              <a:rPr lang="en-US" dirty="0"/>
              <a:t>5:00</a:t>
            </a:r>
            <a:br>
              <a:rPr lang="en-US" dirty="0"/>
            </a:br>
            <a:r>
              <a:rPr lang="en-US" sz="2000" dirty="0"/>
              <a:t>-Have you pulled your necessary drugs for this case?</a:t>
            </a:r>
            <a:br>
              <a:rPr lang="en-US" sz="2000" dirty="0"/>
            </a:br>
            <a:r>
              <a:rPr lang="en-US" sz="2000" dirty="0"/>
              <a:t>-DO you need any surgical supply from the core?</a:t>
            </a: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  </a:t>
            </a: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endParaRPr lang="en-US" dirty="0"/>
          </a:p>
        </p:txBody>
      </p:sp>
      <p:sp>
        <p:nvSpPr>
          <p:cNvPr id="4" name="Subtitle 3">
            <a:extLst>
              <a:ext uri="{FF2B5EF4-FFF2-40B4-BE49-F238E27FC236}">
                <a16:creationId xmlns:a16="http://schemas.microsoft.com/office/drawing/2014/main" id="{3CA103BF-2088-41D3-AEF0-08EB76343FAD}"/>
              </a:ext>
            </a:extLst>
          </p:cNvPr>
          <p:cNvSpPr>
            <a:spLocks noGrp="1"/>
          </p:cNvSpPr>
          <p:nvPr>
            <p:ph type="subTitle" idx="1"/>
          </p:nvPr>
        </p:nvSpPr>
        <p:spPr/>
        <p:txBody>
          <a:bodyPr/>
          <a:lstStyle/>
          <a:p>
            <a:endParaRPr lang="en-US" dirty="0"/>
          </a:p>
        </p:txBody>
      </p:sp>
      <p:sp>
        <p:nvSpPr>
          <p:cNvPr id="7" name="Text Placeholder 6">
            <a:extLst>
              <a:ext uri="{FF2B5EF4-FFF2-40B4-BE49-F238E27FC236}">
                <a16:creationId xmlns:a16="http://schemas.microsoft.com/office/drawing/2014/main" id="{EA585615-1F7D-4706-84F3-8AF27473F215}"/>
              </a:ext>
            </a:extLst>
          </p:cNvPr>
          <p:cNvSpPr>
            <a:spLocks noGrp="1"/>
          </p:cNvSpPr>
          <p:nvPr>
            <p:ph type="body" sz="quarter" idx="13"/>
          </p:nvPr>
        </p:nvSpPr>
        <p:spPr/>
        <p:txBody>
          <a:bodyPr>
            <a:normAutofit fontScale="55000" lnSpcReduction="20000"/>
          </a:bodyPr>
          <a:lstStyle/>
          <a:p>
            <a:endParaRPr lang="en-US"/>
          </a:p>
        </p:txBody>
      </p:sp>
      <p:sp>
        <p:nvSpPr>
          <p:cNvPr id="8" name="Text Placeholder 7">
            <a:extLst>
              <a:ext uri="{FF2B5EF4-FFF2-40B4-BE49-F238E27FC236}">
                <a16:creationId xmlns:a16="http://schemas.microsoft.com/office/drawing/2014/main" id="{E0C3A4E6-1763-400C-A169-23DF463CBC50}"/>
              </a:ext>
            </a:extLst>
          </p:cNvPr>
          <p:cNvSpPr>
            <a:spLocks noGrp="1"/>
          </p:cNvSpPr>
          <p:nvPr>
            <p:ph type="body" sz="quarter" idx="14"/>
          </p:nvPr>
        </p:nvSpPr>
        <p:spPr/>
        <p:txBody>
          <a:bodyPr>
            <a:normAutofit fontScale="55000" lnSpcReduction="20000"/>
          </a:bodyPr>
          <a:lstStyle/>
          <a:p>
            <a:endParaRPr lang="en-US"/>
          </a:p>
        </p:txBody>
      </p:sp>
      <p:pic>
        <p:nvPicPr>
          <p:cNvPr id="3" name="Picture 2" descr="A picture containing person, person, young, person&#10;&#10;Description automatically generated">
            <a:extLst>
              <a:ext uri="{FF2B5EF4-FFF2-40B4-BE49-F238E27FC236}">
                <a16:creationId xmlns:a16="http://schemas.microsoft.com/office/drawing/2014/main" id="{A23CD23F-BBE6-4A3B-A74C-0725336B0FFC}"/>
              </a:ext>
            </a:extLst>
          </p:cNvPr>
          <p:cNvPicPr>
            <a:picLocks noChangeAspect="1"/>
          </p:cNvPicPr>
          <p:nvPr/>
        </p:nvPicPr>
        <p:blipFill>
          <a:blip r:embed="rId5"/>
          <a:stretch>
            <a:fillRect/>
          </a:stretch>
        </p:blipFill>
        <p:spPr>
          <a:xfrm>
            <a:off x="6501265" y="0"/>
            <a:ext cx="4648200" cy="6197600"/>
          </a:xfrm>
          <a:prstGeom prst="rect">
            <a:avLst/>
          </a:prstGeom>
        </p:spPr>
      </p:pic>
    </p:spTree>
    <p:extLst>
      <p:ext uri="{BB962C8B-B14F-4D97-AF65-F5344CB8AC3E}">
        <p14:creationId xmlns:p14="http://schemas.microsoft.com/office/powerpoint/2010/main" val="3706649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FBCF731-478B-42B2-B3C6-ECCC3D68E00B}"/>
              </a:ext>
              <a:ext uri="{C183D7F6-B498-43B3-948B-1728B52AA6E4}">
                <adec:decorative xmlns:adec="http://schemas.microsoft.com/office/drawing/2017/decorative" val="1"/>
              </a:ext>
            </a:extLst>
          </p:cNvPr>
          <p:cNvPicPr>
            <a:picLocks noGrp="1" noChangeAspect="1"/>
          </p:cNvPicPr>
          <p:nvPr>
            <p:ph type="pic" sz="quarter" idx="15"/>
          </p:nvPr>
        </p:nvPicPr>
        <p:blipFill>
          <a:blip r:embed="rId3">
            <a:extLst>
              <a:ext uri="{837473B0-CC2E-450A-ABE3-18F120FF3D39}">
                <a1611:picAttrSrcUrl xmlns:a1611="http://schemas.microsoft.com/office/drawing/2016/11/main" r:id="rId4"/>
              </a:ext>
            </a:extLst>
          </a:blip>
          <a:srcRect/>
          <a:stretch/>
        </p:blipFill>
        <p:spPr>
          <a:xfrm>
            <a:off x="0" y="1086388"/>
            <a:ext cx="8329286" cy="4685223"/>
          </a:xfrm>
        </p:spPr>
      </p:pic>
      <p:sp>
        <p:nvSpPr>
          <p:cNvPr id="6" name="Text Placeholder 5">
            <a:extLst>
              <a:ext uri="{FF2B5EF4-FFF2-40B4-BE49-F238E27FC236}">
                <a16:creationId xmlns:a16="http://schemas.microsoft.com/office/drawing/2014/main" id="{D0DD6112-3623-4F13-BA56-49BAB88A4A5E}"/>
              </a:ext>
            </a:extLst>
          </p:cNvPr>
          <p:cNvSpPr>
            <a:spLocks noGrp="1"/>
          </p:cNvSpPr>
          <p:nvPr>
            <p:ph type="body" sz="quarter" idx="12"/>
          </p:nvPr>
        </p:nvSpPr>
        <p:spPr/>
        <p:txBody>
          <a:bodyPr/>
          <a:lstStyle/>
          <a:p>
            <a:endParaRPr lang="en-US" dirty="0"/>
          </a:p>
        </p:txBody>
      </p:sp>
      <p:sp>
        <p:nvSpPr>
          <p:cNvPr id="43" name="Title 42">
            <a:extLst>
              <a:ext uri="{FF2B5EF4-FFF2-40B4-BE49-F238E27FC236}">
                <a16:creationId xmlns:a16="http://schemas.microsoft.com/office/drawing/2014/main" id="{CF39D3B5-ABDB-4DFF-8107-EF97569C9BBE}"/>
              </a:ext>
            </a:extLst>
          </p:cNvPr>
          <p:cNvSpPr>
            <a:spLocks noGrp="1"/>
          </p:cNvSpPr>
          <p:nvPr>
            <p:ph type="ctrTitle"/>
          </p:nvPr>
        </p:nvSpPr>
        <p:spPr>
          <a:xfrm>
            <a:off x="1257300" y="914400"/>
            <a:ext cx="4114800" cy="5029200"/>
          </a:xfrm>
        </p:spPr>
        <p:txBody>
          <a:bodyPr/>
          <a:lstStyle/>
          <a:p>
            <a:pPr algn="l"/>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6:00</a:t>
            </a:r>
            <a:br>
              <a:rPr lang="en-US" dirty="0"/>
            </a:br>
            <a:r>
              <a:rPr lang="en-US" dirty="0"/>
              <a:t>-</a:t>
            </a:r>
            <a:r>
              <a:rPr lang="en-US" sz="2000" dirty="0"/>
              <a:t>Is your case cart in the room? Did all necessary instruments come up?</a:t>
            </a:r>
            <a:br>
              <a:rPr lang="en-US" dirty="0"/>
            </a:br>
            <a:r>
              <a:rPr lang="en-US" dirty="0"/>
              <a:t>7:00</a:t>
            </a:r>
            <a:br>
              <a:rPr lang="en-US" dirty="0"/>
            </a:br>
            <a:r>
              <a:rPr lang="en-US" dirty="0"/>
              <a:t>-</a:t>
            </a:r>
            <a:r>
              <a:rPr lang="en-US" sz="2000" dirty="0"/>
              <a:t>Do you have all necessary equipment in the room?</a:t>
            </a:r>
            <a:br>
              <a:rPr lang="en-US" sz="2000" dirty="0"/>
            </a:br>
            <a:r>
              <a:rPr lang="en-US" sz="2000" dirty="0"/>
              <a:t>-</a:t>
            </a:r>
            <a:r>
              <a:rPr lang="en-US" sz="2000" dirty="0" err="1"/>
              <a:t>Bovie</a:t>
            </a:r>
            <a:r>
              <a:rPr lang="en-US" sz="2000" dirty="0"/>
              <a:t>, Drills, microscope, x-ray, </a:t>
            </a:r>
            <a:r>
              <a:rPr lang="en-US" sz="2000" dirty="0" err="1"/>
              <a:t>etc</a:t>
            </a:r>
            <a:r>
              <a:rPr lang="en-US" sz="2000" dirty="0"/>
              <a:t>…</a:t>
            </a:r>
            <a:br>
              <a:rPr lang="en-US" sz="2000" dirty="0"/>
            </a:br>
            <a:r>
              <a:rPr lang="en-US" sz="2000" dirty="0"/>
              <a:t>-Is your room in the proper orientation for your procedure? Is any rearranging necessary?</a:t>
            </a:r>
            <a:br>
              <a:rPr lang="en-US" sz="2000" dirty="0"/>
            </a:br>
            <a:br>
              <a:rPr lang="en-US" sz="2000" dirty="0"/>
            </a:br>
            <a:br>
              <a:rPr lang="en-US" sz="2000" dirty="0"/>
            </a:br>
            <a:br>
              <a:rPr lang="en-US" dirty="0"/>
            </a:br>
            <a:br>
              <a:rPr lang="en-US" dirty="0"/>
            </a:br>
            <a:br>
              <a:rPr lang="en-US" dirty="0"/>
            </a:br>
            <a:br>
              <a:rPr lang="en-US" dirty="0"/>
            </a:br>
            <a:br>
              <a:rPr lang="en-US" dirty="0"/>
            </a:br>
            <a:r>
              <a:rPr lang="en-US" dirty="0"/>
              <a:t>  </a:t>
            </a: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endParaRPr lang="en-US" dirty="0"/>
          </a:p>
        </p:txBody>
      </p:sp>
      <p:sp>
        <p:nvSpPr>
          <p:cNvPr id="4" name="Subtitle 3">
            <a:extLst>
              <a:ext uri="{FF2B5EF4-FFF2-40B4-BE49-F238E27FC236}">
                <a16:creationId xmlns:a16="http://schemas.microsoft.com/office/drawing/2014/main" id="{3CA103BF-2088-41D3-AEF0-08EB76343FAD}"/>
              </a:ext>
            </a:extLst>
          </p:cNvPr>
          <p:cNvSpPr>
            <a:spLocks noGrp="1"/>
          </p:cNvSpPr>
          <p:nvPr>
            <p:ph type="subTitle" idx="1"/>
          </p:nvPr>
        </p:nvSpPr>
        <p:spPr/>
        <p:txBody>
          <a:bodyPr/>
          <a:lstStyle/>
          <a:p>
            <a:endParaRPr lang="en-US"/>
          </a:p>
        </p:txBody>
      </p:sp>
      <p:sp>
        <p:nvSpPr>
          <p:cNvPr id="7" name="Text Placeholder 6">
            <a:extLst>
              <a:ext uri="{FF2B5EF4-FFF2-40B4-BE49-F238E27FC236}">
                <a16:creationId xmlns:a16="http://schemas.microsoft.com/office/drawing/2014/main" id="{EA585615-1F7D-4706-84F3-8AF27473F215}"/>
              </a:ext>
            </a:extLst>
          </p:cNvPr>
          <p:cNvSpPr>
            <a:spLocks noGrp="1"/>
          </p:cNvSpPr>
          <p:nvPr>
            <p:ph type="body" sz="quarter" idx="13"/>
          </p:nvPr>
        </p:nvSpPr>
        <p:spPr/>
        <p:txBody>
          <a:bodyPr>
            <a:normAutofit fontScale="55000" lnSpcReduction="20000"/>
          </a:bodyPr>
          <a:lstStyle/>
          <a:p>
            <a:endParaRPr lang="en-US"/>
          </a:p>
        </p:txBody>
      </p:sp>
      <p:sp>
        <p:nvSpPr>
          <p:cNvPr id="8" name="Text Placeholder 7">
            <a:extLst>
              <a:ext uri="{FF2B5EF4-FFF2-40B4-BE49-F238E27FC236}">
                <a16:creationId xmlns:a16="http://schemas.microsoft.com/office/drawing/2014/main" id="{E0C3A4E6-1763-400C-A169-23DF463CBC50}"/>
              </a:ext>
            </a:extLst>
          </p:cNvPr>
          <p:cNvSpPr>
            <a:spLocks noGrp="1"/>
          </p:cNvSpPr>
          <p:nvPr>
            <p:ph type="body" sz="quarter" idx="14"/>
          </p:nvPr>
        </p:nvSpPr>
        <p:spPr/>
        <p:txBody>
          <a:bodyPr>
            <a:normAutofit fontScale="55000" lnSpcReduction="20000"/>
          </a:bodyPr>
          <a:lstStyle/>
          <a:p>
            <a:endParaRPr lang="en-US"/>
          </a:p>
        </p:txBody>
      </p:sp>
      <p:pic>
        <p:nvPicPr>
          <p:cNvPr id="3" name="Picture 2" descr="A picture containing indoor, table, sitting, computer&#10;&#10;Description automatically generated">
            <a:extLst>
              <a:ext uri="{FF2B5EF4-FFF2-40B4-BE49-F238E27FC236}">
                <a16:creationId xmlns:a16="http://schemas.microsoft.com/office/drawing/2014/main" id="{CE408A67-3B51-4DF0-9F07-BD13546BFAD7}"/>
              </a:ext>
            </a:extLst>
          </p:cNvPr>
          <p:cNvPicPr>
            <a:picLocks noChangeAspect="1"/>
          </p:cNvPicPr>
          <p:nvPr/>
        </p:nvPicPr>
        <p:blipFill>
          <a:blip r:embed="rId5"/>
          <a:stretch>
            <a:fillRect/>
          </a:stretch>
        </p:blipFill>
        <p:spPr>
          <a:xfrm>
            <a:off x="5751709" y="272"/>
            <a:ext cx="6246964" cy="4685223"/>
          </a:xfrm>
          <a:prstGeom prst="rect">
            <a:avLst/>
          </a:prstGeom>
        </p:spPr>
      </p:pic>
    </p:spTree>
    <p:extLst>
      <p:ext uri="{BB962C8B-B14F-4D97-AF65-F5344CB8AC3E}">
        <p14:creationId xmlns:p14="http://schemas.microsoft.com/office/powerpoint/2010/main" val="115523161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ernClassicBlock-3">
  <a:themeElements>
    <a:clrScheme name="MSFT_ELT_ModernClassicBlock_03">
      <a:dk1>
        <a:sysClr val="windowText" lastClr="000000"/>
      </a:dk1>
      <a:lt1>
        <a:sysClr val="window" lastClr="FFFFFF"/>
      </a:lt1>
      <a:dk2>
        <a:srgbClr val="43467B"/>
      </a:dk2>
      <a:lt2>
        <a:srgbClr val="DFE3E5"/>
      </a:lt2>
      <a:accent1>
        <a:srgbClr val="43467B"/>
      </a:accent1>
      <a:accent2>
        <a:srgbClr val="E58C09"/>
      </a:accent2>
      <a:accent3>
        <a:srgbClr val="2683C6"/>
      </a:accent3>
      <a:accent4>
        <a:srgbClr val="EEC621"/>
      </a:accent4>
      <a:accent5>
        <a:srgbClr val="1D9BA1"/>
      </a:accent5>
      <a:accent6>
        <a:srgbClr val="87175F"/>
      </a:accent6>
      <a:hlink>
        <a:srgbClr val="0070C0"/>
      </a:hlink>
      <a:folHlink>
        <a:srgbClr val="C00000"/>
      </a:folHlink>
    </a:clrScheme>
    <a:fontScheme name="MSFT_ELT_ModernClassicBlock_03">
      <a:majorFont>
        <a:latin typeface="Tw Cen MT Condensed"/>
        <a:ea typeface=""/>
        <a:cs typeface=""/>
      </a:majorFont>
      <a:minorFont>
        <a:latin typeface="Tw Cen MT"/>
        <a:ea typeface=""/>
        <a:cs typeface=""/>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ELT_Template_ModernClassicBlockLT_v4" id="{30DDF308-B484-4DB0-8959-4BA762476498}" vid="{49FD44A8-5F40-4E6E-BC83-04BD3C4DB2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9fc9171bb41dc08635275f351de8590">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29387215989a890c06011de04edfe97d"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86D9CC-0D9D-4BFE-B3F3-26F480BF8C8A}">
  <ds:schemaRefs>
    <ds:schemaRef ds:uri="71af3243-3dd4-4a8d-8c0d-dd76da1f02a5"/>
    <ds:schemaRef ds:uri="http://purl.org/dc/terms/"/>
    <ds:schemaRef ds:uri="http://schemas.microsoft.com/office/infopath/2007/PartnerControls"/>
    <ds:schemaRef ds:uri="http://www.w3.org/XML/1998/namespace"/>
    <ds:schemaRef ds:uri="http://purl.org/dc/elements/1.1/"/>
    <ds:schemaRef ds:uri="http://schemas.microsoft.com/office/2006/documentManagement/types"/>
    <ds:schemaRef ds:uri="http://schemas.openxmlformats.org/package/2006/metadata/core-properties"/>
    <ds:schemaRef ds:uri="16c05727-aa75-4e4a-9b5f-8a80a1165891"/>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8106BD98-E608-40A1-98A8-93D5976215CA}">
  <ds:schemaRefs>
    <ds:schemaRef ds:uri="http://schemas.microsoft.com/sharepoint/v3/contenttype/forms"/>
  </ds:schemaRefs>
</ds:datastoreItem>
</file>

<file path=customXml/itemProps3.xml><?xml version="1.0" encoding="utf-8"?>
<ds:datastoreItem xmlns:ds="http://schemas.openxmlformats.org/officeDocument/2006/customXml" ds:itemID="{9BFCA5F6-1A5A-4D78-BDE2-C793B61E0E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3429</Words>
  <Application>Microsoft Office PowerPoint</Application>
  <PresentationFormat>Widescreen</PresentationFormat>
  <Paragraphs>111</Paragraphs>
  <Slides>17</Slides>
  <Notes>17</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3" baseType="lpstr">
      <vt:lpstr>Arial</vt:lpstr>
      <vt:lpstr>Tw Cen MT</vt:lpstr>
      <vt:lpstr>Tw Cen MT Condensed</vt:lpstr>
      <vt:lpstr>Wingdings 3</vt:lpstr>
      <vt:lpstr>ModernClassicBlock-3</vt:lpstr>
      <vt:lpstr>Acrobat Document</vt:lpstr>
      <vt:lpstr>The OR Clock  Natalie Mast, BSN, RN, CNOR </vt:lpstr>
      <vt:lpstr>Natalie Mast, BSN, RN, CNOR </vt:lpstr>
      <vt:lpstr>First case on time start  Refers to the scheduled start time for the first case set in each operating room  </vt:lpstr>
      <vt:lpstr>Turnover  Refers to the amount of time it takes for a patient to leave the OR, until the next patient rolls into the OR</vt:lpstr>
      <vt:lpstr>PowerPoint Presentation</vt:lpstr>
      <vt:lpstr>                 12:00 -Is the bed ready?  - Draw sheet, Bovie pad, Bair hugger, pillow, Donut.  - Is it the correct orientation, is it locked, and is it the correct bed?   1:00 -Have you spoken with Anesthesia? Introductions, discussion of special precautions or considerations for the case                       </vt:lpstr>
      <vt:lpstr>                    2:00 - BOOM Set-up. Patient information entered, insufflation needed, smoke evacuation needed. -is lead available if needed?   3:00 -Do you have an updated H&amp;P, have you reviewed your consent -have you reviewed the patient chart, and noted any necessary Labs and your COVID status? -Have you opened POU and scanned to censitrac?                         </vt:lpstr>
      <vt:lpstr>                  4:00 -Have you communicated with your surgeon?  -Do you feel confident you understand the procedure?  5:00 -Have you pulled your necessary drugs for this case? -DO you need any surgical supply from the core?                                 </vt:lpstr>
      <vt:lpstr>                   6:00 -Is your case cart in the room? Did all necessary instruments come up? 7:00 -Do you have all necessary equipment in the room? -Bovie, Drills, microscope, x-ray, etc… -Is your room in the proper orientation for your procedure? Is any rearranging necessary?                    </vt:lpstr>
      <vt:lpstr>                8:00 -Have you communicated all necessary information to your scrub? Have you helped them open?   9:00 -Have you counted with your scrub and passed necessary drugs? Do they feel comfortable with you getting the patient?                    </vt:lpstr>
      <vt:lpstr>                   10:00 -Are all your positional aids available for your case, and withing easy reach when it is time to position?  11:00 -Have you completed all necessary steps? Then you are ready! Go get your patient.                        </vt:lpstr>
      <vt:lpstr>PowerPoint Presentation</vt:lpstr>
      <vt:lpstr>Staff feedback – 2016 to present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2020-10-23T14:22:02Z</dcterms:created>
  <dcterms:modified xsi:type="dcterms:W3CDTF">2020-10-26T17:50:38Z</dcterms:modified>
</cp:coreProperties>
</file>