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1pPr>
    <a:lvl2pPr marL="1711643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2pPr>
    <a:lvl3pPr marL="3423286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3pPr>
    <a:lvl4pPr marL="5134927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4pPr>
    <a:lvl5pPr marL="6846570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5pPr>
    <a:lvl6pPr marL="8558213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6pPr>
    <a:lvl7pPr marL="10269856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7pPr>
    <a:lvl8pPr marL="11981499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8pPr>
    <a:lvl9pPr marL="13693141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0752" userDrawn="1">
          <p15:clr>
            <a:srgbClr val="A4A3A4"/>
          </p15:clr>
        </p15:guide>
        <p15:guide id="4" pos="21504" userDrawn="1">
          <p15:clr>
            <a:srgbClr val="A4A3A4"/>
          </p15:clr>
        </p15:guide>
        <p15:guide id="5" orient="horz" pos="10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2" autoAdjust="0"/>
    <p:restoredTop sz="94660"/>
  </p:normalViewPr>
  <p:slideViewPr>
    <p:cSldViewPr snapToGrid="0" showGuides="1">
      <p:cViewPr varScale="1">
        <p:scale>
          <a:sx n="20" d="100"/>
          <a:sy n="20" d="100"/>
        </p:scale>
        <p:origin x="2004" y="162"/>
      </p:cViewPr>
      <p:guideLst>
        <p:guide orient="horz" pos="12096"/>
        <p:guide pos="10752"/>
        <p:guide pos="21504"/>
        <p:guide orient="horz" pos="10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E9-4EC0-B645-91CBC7773FF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E9-4EC0-B645-91CBC7773FF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07E9-4EC0-B645-91CBC7773F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221184"/>
        <c:axId val="235221576"/>
      </c:barChart>
      <c:catAx>
        <c:axId val="23522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21576"/>
        <c:crosses val="autoZero"/>
        <c:auto val="1"/>
        <c:lblAlgn val="ctr"/>
        <c:lblOffset val="100"/>
        <c:noMultiLvlLbl val="0"/>
      </c:catAx>
      <c:valAx>
        <c:axId val="235221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2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593-4AF4-9FC1-0DECD377A60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593-4AF4-9FC1-0DECD377A60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593-4AF4-9FC1-0DECD377A60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593-4AF4-9FC1-0DECD377A601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593-4AF4-9FC1-0DECD377A6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1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12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8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9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0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1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40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6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3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9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89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3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37513"/>
            <a:ext cx="51206400" cy="282922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 lIns="134737" tIns="67369" rIns="134737" bIns="67369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00" b="1" dirty="0">
              <a:solidFill>
                <a:srgbClr val="FFFFFF"/>
              </a:solidFill>
            </a:endParaRPr>
          </a:p>
          <a:p>
            <a:pPr eaLnBrk="1" hangingPunct="1"/>
            <a:endParaRPr lang="en-US" sz="263" dirty="0">
              <a:solidFill>
                <a:srgbClr val="FFCC66"/>
              </a:solidFill>
              <a:latin typeface="Arial Black" pitchFamily="34" charset="0"/>
            </a:endParaRPr>
          </a:p>
          <a:p>
            <a:pPr algn="ctr" eaLnBrk="1" hangingPunct="1"/>
            <a:r>
              <a:rPr lang="en-US" sz="6300" dirty="0">
                <a:solidFill>
                  <a:srgbClr val="FFFFFF"/>
                </a:solidFill>
                <a:latin typeface="Arial Black" pitchFamily="34" charset="0"/>
              </a:rPr>
              <a:t>TITLE GOES HERE TITLE GOES HERE TITLE GOES</a:t>
            </a:r>
            <a:br>
              <a:rPr lang="en-US" sz="6300" dirty="0">
                <a:solidFill>
                  <a:srgbClr val="FFFFFF"/>
                </a:solidFill>
                <a:latin typeface="Arial Black" pitchFamily="34" charset="0"/>
              </a:rPr>
            </a:br>
            <a:br>
              <a:rPr lang="en-US" sz="3000" dirty="0">
                <a:solidFill>
                  <a:srgbClr val="FFFFFF"/>
                </a:solidFill>
                <a:latin typeface="Arial Black" pitchFamily="34" charset="0"/>
              </a:rPr>
            </a:br>
            <a:r>
              <a:rPr lang="en-US" sz="3000" dirty="0">
                <a:solidFill>
                  <a:srgbClr val="FFFFFF"/>
                </a:solidFill>
                <a:latin typeface="Arial Black" pitchFamily="34" charset="0"/>
              </a:rPr>
              <a:t> 	         All authors go here, with full names and degree/professional designations</a:t>
            </a:r>
            <a:br>
              <a:rPr lang="en-US" sz="1400" dirty="0">
                <a:solidFill>
                  <a:srgbClr val="FFFFFF"/>
                </a:solidFill>
                <a:latin typeface="Arial Black" pitchFamily="34" charset="0"/>
              </a:rPr>
            </a:br>
            <a:br>
              <a:rPr lang="en-US" sz="3000" dirty="0">
                <a:solidFill>
                  <a:srgbClr val="FFFFFF"/>
                </a:solidFill>
                <a:latin typeface="Arial Black" pitchFamily="34" charset="0"/>
              </a:rPr>
            </a:br>
            <a:br>
              <a:rPr lang="en-US" sz="875" dirty="0">
                <a:solidFill>
                  <a:srgbClr val="FFFFFF"/>
                </a:solidFill>
                <a:latin typeface="Arial Black" pitchFamily="34" charset="0"/>
              </a:rPr>
            </a:br>
            <a:endParaRPr lang="en-US" sz="963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601732" y="2634491"/>
            <a:ext cx="15994628" cy="566939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37" tIns="67369" rIns="134737" bIns="67369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8" name="TextBox 20"/>
          <p:cNvSpPr txBox="1">
            <a:spLocks noChangeArrowheads="1"/>
          </p:cNvSpPr>
          <p:nvPr/>
        </p:nvSpPr>
        <p:spPr bwMode="auto">
          <a:xfrm>
            <a:off x="17693640" y="23121663"/>
            <a:ext cx="15956279" cy="566941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37" tIns="67369" rIns="134737" bIns="67369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9" name="TextBox 17"/>
          <p:cNvSpPr txBox="1">
            <a:spLocks noChangeArrowheads="1"/>
          </p:cNvSpPr>
          <p:nvPr/>
        </p:nvSpPr>
        <p:spPr bwMode="auto">
          <a:xfrm>
            <a:off x="17693640" y="2634489"/>
            <a:ext cx="15956279" cy="566941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37" tIns="67369" rIns="134737" bIns="67369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TABLES/FIGURES</a:t>
            </a:r>
          </a:p>
        </p:txBody>
      </p:sp>
      <p:sp>
        <p:nvSpPr>
          <p:cNvPr id="10" name="TextBox 21"/>
          <p:cNvSpPr txBox="1">
            <a:spLocks noChangeArrowheads="1"/>
          </p:cNvSpPr>
          <p:nvPr/>
        </p:nvSpPr>
        <p:spPr bwMode="auto">
          <a:xfrm>
            <a:off x="601732" y="19610018"/>
            <a:ext cx="15994628" cy="566941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37" tIns="67369" rIns="134737" bIns="67369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METHODS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37271345"/>
            <a:ext cx="51206400" cy="89908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 lIns="134737" tIns="67369" rIns="134737" bIns="67369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00" b="1" dirty="0">
              <a:solidFill>
                <a:srgbClr val="FFFFFF"/>
              </a:solidFill>
            </a:endParaRPr>
          </a:p>
          <a:p>
            <a:pPr eaLnBrk="1" hangingPunct="1"/>
            <a:endParaRPr lang="en-US" sz="263" dirty="0">
              <a:solidFill>
                <a:srgbClr val="FFCC66"/>
              </a:solidFill>
              <a:latin typeface="Arial Black" pitchFamily="34" charset="0"/>
            </a:endParaRPr>
          </a:p>
          <a:p>
            <a:pPr eaLnBrk="1" hangingPunct="1"/>
            <a:endParaRPr lang="en-US" sz="919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endParaRPr lang="en-US" sz="919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endParaRPr lang="en-US" sz="919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br>
              <a:rPr lang="en-US" sz="875" dirty="0">
                <a:solidFill>
                  <a:srgbClr val="FFFFFF"/>
                </a:solidFill>
                <a:latin typeface="Arial Black" pitchFamily="34" charset="0"/>
              </a:rPr>
            </a:br>
            <a:endParaRPr lang="en-US" sz="963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21"/>
          <p:cNvSpPr txBox="1">
            <a:spLocks noChangeArrowheads="1"/>
          </p:cNvSpPr>
          <p:nvPr/>
        </p:nvSpPr>
        <p:spPr bwMode="auto">
          <a:xfrm>
            <a:off x="34747199" y="2608760"/>
            <a:ext cx="15703059" cy="566941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37" tIns="67369" rIns="134737" bIns="67369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CONCLUSIONS</a:t>
            </a: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872646" y="3532247"/>
            <a:ext cx="9990725" cy="513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18" tIns="67358" rIns="134718" bIns="67358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sz="2450" dirty="0"/>
              <a:t>Body text goes here</a:t>
            </a:r>
          </a:p>
        </p:txBody>
      </p:sp>
      <p:sp>
        <p:nvSpPr>
          <p:cNvPr id="20" name="TextBox 21"/>
          <p:cNvSpPr txBox="1">
            <a:spLocks noChangeArrowheads="1"/>
          </p:cNvSpPr>
          <p:nvPr/>
        </p:nvSpPr>
        <p:spPr bwMode="auto">
          <a:xfrm>
            <a:off x="34747199" y="27245743"/>
            <a:ext cx="15703060" cy="566941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37" tIns="67369" rIns="134737" bIns="67369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chemeClr val="tx1"/>
                </a:solidFill>
              </a:rPr>
              <a:t>REFERENCES</a:t>
            </a:r>
          </a:p>
        </p:txBody>
      </p:sp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2279377490"/>
              </p:ext>
            </p:extLst>
          </p:nvPr>
        </p:nvGraphicFramePr>
        <p:xfrm>
          <a:off x="20233368" y="4597209"/>
          <a:ext cx="10739665" cy="8531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Chart 26"/>
          <p:cNvGraphicFramePr/>
          <p:nvPr>
            <p:extLst>
              <p:ext uri="{D42A27DB-BD31-4B8C-83A1-F6EECF244321}">
                <p14:modId xmlns:p14="http://schemas.microsoft.com/office/powerpoint/2010/main" val="2677684028"/>
              </p:ext>
            </p:extLst>
          </p:nvPr>
        </p:nvGraphicFramePr>
        <p:xfrm>
          <a:off x="20358100" y="14179550"/>
          <a:ext cx="10601325" cy="8176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Text Box 38"/>
          <p:cNvSpPr txBox="1">
            <a:spLocks noChangeArrowheads="1"/>
          </p:cNvSpPr>
          <p:nvPr/>
        </p:nvSpPr>
        <p:spPr bwMode="auto">
          <a:xfrm>
            <a:off x="872645" y="20348657"/>
            <a:ext cx="9990725" cy="513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18" tIns="67358" rIns="134718" bIns="67358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sz="2450" dirty="0"/>
              <a:t>Body text goes here</a:t>
            </a:r>
          </a:p>
        </p:txBody>
      </p:sp>
      <p:sp>
        <p:nvSpPr>
          <p:cNvPr id="29" name="Text Box 38"/>
          <p:cNvSpPr txBox="1">
            <a:spLocks noChangeArrowheads="1"/>
          </p:cNvSpPr>
          <p:nvPr/>
        </p:nvSpPr>
        <p:spPr bwMode="auto">
          <a:xfrm>
            <a:off x="34902459" y="28125960"/>
            <a:ext cx="9990725" cy="513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18" tIns="67358" rIns="134718" bIns="67358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sz="2450" dirty="0"/>
              <a:t>Body text goes here</a:t>
            </a: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34880671" y="3391735"/>
            <a:ext cx="9990725" cy="513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18" tIns="67358" rIns="134718" bIns="67358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sz="2450" dirty="0"/>
              <a:t>Body text goes here</a:t>
            </a:r>
          </a:p>
        </p:txBody>
      </p: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17937029" y="23882432"/>
            <a:ext cx="9990725" cy="513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4718" tIns="67358" rIns="134718" bIns="67358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sz="2450" dirty="0"/>
              <a:t>Body text goes here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00871A4-15EF-4B97-AAF9-F34316726ACE}"/>
              </a:ext>
            </a:extLst>
          </p:cNvPr>
          <p:cNvGrpSpPr/>
          <p:nvPr/>
        </p:nvGrpSpPr>
        <p:grpSpPr>
          <a:xfrm>
            <a:off x="149839" y="192737"/>
            <a:ext cx="5726537" cy="1884469"/>
            <a:chOff x="732320" y="119358"/>
            <a:chExt cx="5726537" cy="1884469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D27B1883-17A0-46A0-8226-7D0D50859C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4295" y="812429"/>
              <a:ext cx="4765591" cy="1191398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17EFBA7-1F31-4978-92A3-1D743B2F1D10}"/>
                </a:ext>
              </a:extLst>
            </p:cNvPr>
            <p:cNvSpPr txBox="1"/>
            <p:nvPr/>
          </p:nvSpPr>
          <p:spPr>
            <a:xfrm>
              <a:off x="732320" y="119358"/>
              <a:ext cx="572653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VanderbiltNursing.com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D4F702A-2BA7-4440-BCB1-C25650E21914}"/>
              </a:ext>
            </a:extLst>
          </p:cNvPr>
          <p:cNvGrpSpPr/>
          <p:nvPr/>
        </p:nvGrpSpPr>
        <p:grpSpPr>
          <a:xfrm>
            <a:off x="46781047" y="56382"/>
            <a:ext cx="3688764" cy="2214041"/>
            <a:chOff x="30030057" y="3367314"/>
            <a:chExt cx="5123543" cy="3075213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FF41FD6-41DB-4F1A-8C68-694F1372DDFC}"/>
                </a:ext>
              </a:extLst>
            </p:cNvPr>
            <p:cNvSpPr/>
            <p:nvPr/>
          </p:nvSpPr>
          <p:spPr>
            <a:xfrm>
              <a:off x="30030057" y="3367314"/>
              <a:ext cx="5123543" cy="3033486"/>
            </a:xfrm>
            <a:custGeom>
              <a:avLst/>
              <a:gdLst>
                <a:gd name="connsiteX0" fmla="*/ 101600 w 5123543"/>
                <a:gd name="connsiteY0" fmla="*/ 29029 h 3033486"/>
                <a:gd name="connsiteX1" fmla="*/ 870857 w 5123543"/>
                <a:gd name="connsiteY1" fmla="*/ 1494972 h 3033486"/>
                <a:gd name="connsiteX2" fmla="*/ 0 w 5123543"/>
                <a:gd name="connsiteY2" fmla="*/ 3033486 h 3033486"/>
                <a:gd name="connsiteX3" fmla="*/ 5123543 w 5123543"/>
                <a:gd name="connsiteY3" fmla="*/ 3018972 h 3033486"/>
                <a:gd name="connsiteX4" fmla="*/ 5123543 w 5123543"/>
                <a:gd name="connsiteY4" fmla="*/ 0 h 3033486"/>
                <a:gd name="connsiteX5" fmla="*/ 101600 w 5123543"/>
                <a:gd name="connsiteY5" fmla="*/ 29029 h 3033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123543" h="3033486">
                  <a:moveTo>
                    <a:pt x="101600" y="29029"/>
                  </a:moveTo>
                  <a:lnTo>
                    <a:pt x="870857" y="1494972"/>
                  </a:lnTo>
                  <a:lnTo>
                    <a:pt x="0" y="3033486"/>
                  </a:lnTo>
                  <a:lnTo>
                    <a:pt x="5123543" y="3018972"/>
                  </a:lnTo>
                  <a:lnTo>
                    <a:pt x="5123543" y="0"/>
                  </a:lnTo>
                  <a:lnTo>
                    <a:pt x="101600" y="2902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31" descr="A close up of a sign&#10;&#10;Description generated with very high confidence">
              <a:extLst>
                <a:ext uri="{FF2B5EF4-FFF2-40B4-BE49-F238E27FC236}">
                  <a16:creationId xmlns:a16="http://schemas.microsoft.com/office/drawing/2014/main" id="{C6BB2D10-5A50-46AB-9ED5-C6666899983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EFC"/>
                </a:clrFrom>
                <a:clrTo>
                  <a:srgbClr val="FF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18750" y="3385671"/>
              <a:ext cx="4901184" cy="30568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77939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1425</TotalTime>
  <Words>64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Trebuchet MS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Clendening, Jill M</dc:creator>
  <cp:lastModifiedBy>Khalid, Nadia</cp:lastModifiedBy>
  <cp:revision>16</cp:revision>
  <dcterms:created xsi:type="dcterms:W3CDTF">2015-04-27T18:34:34Z</dcterms:created>
  <dcterms:modified xsi:type="dcterms:W3CDTF">2020-08-24T17:08:01Z</dcterms:modified>
</cp:coreProperties>
</file>