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1pPr>
    <a:lvl2pPr marL="1711643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2pPr>
    <a:lvl3pPr marL="3423286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3pPr>
    <a:lvl4pPr marL="5134927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4pPr>
    <a:lvl5pPr marL="6846570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5pPr>
    <a:lvl6pPr marL="8558213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6pPr>
    <a:lvl7pPr marL="10269856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7pPr>
    <a:lvl8pPr marL="11981499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8pPr>
    <a:lvl9pPr marL="13693141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9216" userDrawn="1">
          <p15:clr>
            <a:srgbClr val="A4A3A4"/>
          </p15:clr>
        </p15:guide>
        <p15:guide id="4" pos="18432" userDrawn="1">
          <p15:clr>
            <a:srgbClr val="A4A3A4"/>
          </p15:clr>
        </p15:guide>
        <p15:guide id="5" orient="horz" pos="90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12" autoAdjust="0"/>
    <p:restoredTop sz="94660"/>
  </p:normalViewPr>
  <p:slideViewPr>
    <p:cSldViewPr snapToGrid="0" showGuides="1">
      <p:cViewPr varScale="1">
        <p:scale>
          <a:sx n="24" d="100"/>
          <a:sy n="24" d="100"/>
        </p:scale>
        <p:origin x="1944" y="72"/>
      </p:cViewPr>
      <p:guideLst>
        <p:guide orient="horz" pos="10368"/>
        <p:guide pos="9216"/>
        <p:guide pos="18432"/>
        <p:guide orient="horz" pos="90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69-4260-9A65-83B711600B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69-4260-9A65-83B711600B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4B69-4260-9A65-83B711600B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8614200"/>
        <c:axId val="678613808"/>
      </c:barChart>
      <c:catAx>
        <c:axId val="678614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613808"/>
        <c:crosses val="autoZero"/>
        <c:auto val="1"/>
        <c:lblAlgn val="ctr"/>
        <c:lblOffset val="100"/>
        <c:noMultiLvlLbl val="0"/>
      </c:catAx>
      <c:valAx>
        <c:axId val="678613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614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C-44F7-874B-5D6F74C090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90C-44F7-874B-5D6F74C090E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0C-44F7-874B-5D6F74C090E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90C-44F7-874B-5D6F74C090EF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90C-44F7-874B-5D6F74C090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9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3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0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4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6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60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1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75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8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8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47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3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2870"/>
            <a:ext cx="43891200" cy="2225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00" b="1" dirty="0">
              <a:solidFill>
                <a:srgbClr val="FFFFFF"/>
              </a:solidFill>
            </a:endParaRPr>
          </a:p>
          <a:p>
            <a:pPr eaLnBrk="1" hangingPunct="1"/>
            <a:endParaRPr lang="en-US" sz="300" dirty="0">
              <a:solidFill>
                <a:srgbClr val="FFCC66"/>
              </a:solidFill>
              <a:latin typeface="Arial Black" pitchFamily="34" charset="0"/>
            </a:endParaRPr>
          </a:p>
          <a:p>
            <a:pPr algn="ctr" eaLnBrk="1" hangingPunct="1"/>
            <a:r>
              <a:rPr lang="en-US" sz="7200" dirty="0">
                <a:solidFill>
                  <a:srgbClr val="FFFFFF"/>
                </a:solidFill>
                <a:latin typeface="Arial Black" pitchFamily="34" charset="0"/>
              </a:rPr>
              <a:t>TITLE GOES HERE TITLE GOES HERE </a:t>
            </a:r>
            <a:r>
              <a:rPr lang="en-US" sz="7200">
                <a:solidFill>
                  <a:srgbClr val="FFFFFF"/>
                </a:solidFill>
                <a:latin typeface="Arial Black" pitchFamily="34" charset="0"/>
              </a:rPr>
              <a:t>TITLE GOES</a:t>
            </a:r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algn="ctr" eaLnBrk="1" hangingPunct="1"/>
            <a:br>
              <a:rPr lang="en-US" sz="1050" dirty="0">
                <a:solidFill>
                  <a:srgbClr val="FFFFFF"/>
                </a:solidFill>
                <a:latin typeface="Arial Black" pitchFamily="34" charset="0"/>
              </a:rPr>
            </a:br>
            <a:r>
              <a:rPr lang="en-US" sz="1000" dirty="0">
                <a:solidFill>
                  <a:srgbClr val="FFFFFF"/>
                </a:solidFill>
                <a:latin typeface="Arial Black" pitchFamily="34" charset="0"/>
              </a:rPr>
              <a:t> 	</a:t>
            </a:r>
            <a:r>
              <a:rPr lang="en-US" sz="2400" dirty="0">
                <a:solidFill>
                  <a:srgbClr val="FFFFFF"/>
                </a:solidFill>
                <a:latin typeface="Arial Black" pitchFamily="34" charset="0"/>
              </a:rPr>
              <a:t>         All authors go here, with full names and degree/professional designations</a:t>
            </a:r>
            <a:br>
              <a:rPr lang="en-US" sz="2400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24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269682" y="2227075"/>
            <a:ext cx="13865418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14935201" y="20938357"/>
            <a:ext cx="14020798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14935200" y="2227073"/>
            <a:ext cx="14020799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TABLES/FIGURES</a:t>
            </a:r>
          </a:p>
        </p:txBody>
      </p:sp>
      <p:sp>
        <p:nvSpPr>
          <p:cNvPr id="10" name="TextBox 21"/>
          <p:cNvSpPr txBox="1">
            <a:spLocks noChangeArrowheads="1"/>
          </p:cNvSpPr>
          <p:nvPr/>
        </p:nvSpPr>
        <p:spPr bwMode="auto">
          <a:xfrm>
            <a:off x="269681" y="16925049"/>
            <a:ext cx="13865419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METHODS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32042100"/>
            <a:ext cx="43891200" cy="1024959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00" b="1" dirty="0">
              <a:solidFill>
                <a:srgbClr val="FFFFFF"/>
              </a:solidFill>
            </a:endParaRPr>
          </a:p>
          <a:p>
            <a:pPr eaLnBrk="1" hangingPunct="1"/>
            <a:endParaRPr lang="en-US" sz="300" dirty="0">
              <a:solidFill>
                <a:srgbClr val="FFCC66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br>
              <a:rPr lang="en-US" sz="1000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11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29756100" y="2197667"/>
            <a:ext cx="13793452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CONCLUSIONS</a:t>
            </a: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9297" y="3253082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sp>
        <p:nvSpPr>
          <p:cNvPr id="20" name="TextBox 21"/>
          <p:cNvSpPr txBox="1">
            <a:spLocks noChangeArrowheads="1"/>
          </p:cNvSpPr>
          <p:nvPr/>
        </p:nvSpPr>
        <p:spPr bwMode="auto">
          <a:xfrm>
            <a:off x="29756100" y="18641192"/>
            <a:ext cx="13641051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REFERENCES</a:t>
            </a:r>
          </a:p>
        </p:txBody>
      </p:sp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2216662636"/>
              </p:ext>
            </p:extLst>
          </p:nvPr>
        </p:nvGraphicFramePr>
        <p:xfrm>
          <a:off x="16372393" y="3351418"/>
          <a:ext cx="11649510" cy="7621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Chart 26"/>
          <p:cNvGraphicFramePr/>
          <p:nvPr>
            <p:extLst>
              <p:ext uri="{D42A27DB-BD31-4B8C-83A1-F6EECF244321}">
                <p14:modId xmlns:p14="http://schemas.microsoft.com/office/powerpoint/2010/main" val="749152502"/>
              </p:ext>
            </p:extLst>
          </p:nvPr>
        </p:nvGraphicFramePr>
        <p:xfrm>
          <a:off x="17335500" y="12050125"/>
          <a:ext cx="10477500" cy="796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579296" y="17769207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29807480" y="19476710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29883600" y="3092496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15169815" y="21807807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FDF149E-53E7-48DF-8BB4-C9CC48A409C1}"/>
              </a:ext>
            </a:extLst>
          </p:cNvPr>
          <p:cNvGrpSpPr/>
          <p:nvPr/>
        </p:nvGrpSpPr>
        <p:grpSpPr>
          <a:xfrm>
            <a:off x="149839" y="192737"/>
            <a:ext cx="5726537" cy="1884469"/>
            <a:chOff x="732320" y="119358"/>
            <a:chExt cx="5726537" cy="1884469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67700DFD-99F3-47D6-901E-35F55082F4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4295" y="812429"/>
              <a:ext cx="4765591" cy="1191398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DB130D8-FABC-4417-8B51-C8DE0C4529B8}"/>
                </a:ext>
              </a:extLst>
            </p:cNvPr>
            <p:cNvSpPr txBox="1"/>
            <p:nvPr/>
          </p:nvSpPr>
          <p:spPr>
            <a:xfrm>
              <a:off x="732320" y="119358"/>
              <a:ext cx="572653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VanderbiltNursing.com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E4EBE28-A502-4BF7-B256-E056686B594D}"/>
              </a:ext>
            </a:extLst>
          </p:cNvPr>
          <p:cNvGrpSpPr/>
          <p:nvPr/>
        </p:nvGrpSpPr>
        <p:grpSpPr>
          <a:xfrm>
            <a:off x="39957376" y="49813"/>
            <a:ext cx="3553666" cy="2132954"/>
            <a:chOff x="30030057" y="3367314"/>
            <a:chExt cx="5123543" cy="3075213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12EC508-F92F-4822-B329-675D7BA4AC0E}"/>
                </a:ext>
              </a:extLst>
            </p:cNvPr>
            <p:cNvSpPr/>
            <p:nvPr/>
          </p:nvSpPr>
          <p:spPr>
            <a:xfrm>
              <a:off x="30030057" y="3367314"/>
              <a:ext cx="5123543" cy="3033486"/>
            </a:xfrm>
            <a:custGeom>
              <a:avLst/>
              <a:gdLst>
                <a:gd name="connsiteX0" fmla="*/ 101600 w 5123543"/>
                <a:gd name="connsiteY0" fmla="*/ 29029 h 3033486"/>
                <a:gd name="connsiteX1" fmla="*/ 870857 w 5123543"/>
                <a:gd name="connsiteY1" fmla="*/ 1494972 h 3033486"/>
                <a:gd name="connsiteX2" fmla="*/ 0 w 5123543"/>
                <a:gd name="connsiteY2" fmla="*/ 3033486 h 3033486"/>
                <a:gd name="connsiteX3" fmla="*/ 5123543 w 5123543"/>
                <a:gd name="connsiteY3" fmla="*/ 3018972 h 3033486"/>
                <a:gd name="connsiteX4" fmla="*/ 5123543 w 5123543"/>
                <a:gd name="connsiteY4" fmla="*/ 0 h 3033486"/>
                <a:gd name="connsiteX5" fmla="*/ 101600 w 5123543"/>
                <a:gd name="connsiteY5" fmla="*/ 29029 h 3033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123543" h="3033486">
                  <a:moveTo>
                    <a:pt x="101600" y="29029"/>
                  </a:moveTo>
                  <a:lnTo>
                    <a:pt x="870857" y="1494972"/>
                  </a:lnTo>
                  <a:lnTo>
                    <a:pt x="0" y="3033486"/>
                  </a:lnTo>
                  <a:lnTo>
                    <a:pt x="5123543" y="3018972"/>
                  </a:lnTo>
                  <a:lnTo>
                    <a:pt x="5123543" y="0"/>
                  </a:lnTo>
                  <a:lnTo>
                    <a:pt x="101600" y="2902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31" descr="A close up of a sign&#10;&#10;Description generated with very high confidence">
              <a:extLst>
                <a:ext uri="{FF2B5EF4-FFF2-40B4-BE49-F238E27FC236}">
                  <a16:creationId xmlns:a16="http://schemas.microsoft.com/office/drawing/2014/main" id="{4BAB9C9A-5602-4F90-B0BC-3CBA7E55C25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EFC"/>
                </a:clrFrom>
                <a:clrTo>
                  <a:srgbClr val="FF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18750" y="3385671"/>
              <a:ext cx="4901184" cy="30568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7793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1448</TotalTime>
  <Words>61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Trebuchet MS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Clendening, Jill M</dc:creator>
  <cp:lastModifiedBy>Khalid, Nadia</cp:lastModifiedBy>
  <cp:revision>15</cp:revision>
  <dcterms:created xsi:type="dcterms:W3CDTF">2015-04-27T18:34:34Z</dcterms:created>
  <dcterms:modified xsi:type="dcterms:W3CDTF">2020-08-24T17:07:10Z</dcterms:modified>
</cp:coreProperties>
</file>