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1pPr>
    <a:lvl2pPr marL="171164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2pPr>
    <a:lvl3pPr marL="342328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3pPr>
    <a:lvl4pPr marL="5134927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4pPr>
    <a:lvl5pPr marL="684657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5pPr>
    <a:lvl6pPr marL="855821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6pPr>
    <a:lvl7pPr marL="1026985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7pPr>
    <a:lvl8pPr marL="11981499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8pPr>
    <a:lvl9pPr marL="13693141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8064" userDrawn="1">
          <p15:clr>
            <a:srgbClr val="A4A3A4"/>
          </p15:clr>
        </p15:guide>
        <p15:guide id="4" pos="16128" userDrawn="1">
          <p15:clr>
            <a:srgbClr val="A4A3A4"/>
          </p15:clr>
        </p15:guide>
        <p15:guide id="5" orient="horz" pos="90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12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2358" y="72"/>
      </p:cViewPr>
      <p:guideLst>
        <p:guide orient="horz" pos="10368"/>
        <p:guide pos="8064"/>
        <p:guide pos="16128"/>
        <p:guide orient="horz" pos="90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8-490A-A5EF-888DF0063D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8-490A-A5EF-888DF0063D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24C8-490A-A5EF-888DF0063D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3069440"/>
        <c:axId val="683070616"/>
      </c:barChart>
      <c:catAx>
        <c:axId val="68306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070616"/>
        <c:crosses val="autoZero"/>
        <c:auto val="1"/>
        <c:lblAlgn val="ctr"/>
        <c:lblOffset val="100"/>
        <c:noMultiLvlLbl val="0"/>
      </c:catAx>
      <c:valAx>
        <c:axId val="683070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06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AC-4567-9BBA-D0DADA0480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AC-4567-9BBA-D0DADA0480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2AC-4567-9BBA-D0DADA0480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2AC-4567-9BBA-D0DADA04803A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AC-4567-9BBA-D0DADA0480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8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0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9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5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4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5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1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6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8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2869"/>
            <a:ext cx="38404799" cy="22945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algn="ctr" eaLnBrk="1" hangingPunct="1"/>
            <a:r>
              <a:rPr lang="en-US" sz="7200" dirty="0">
                <a:solidFill>
                  <a:srgbClr val="FFFFFF"/>
                </a:solidFill>
                <a:latin typeface="Arial Black" pitchFamily="34" charset="0"/>
              </a:rPr>
              <a:t>TITLE GOES HERE TITLE GOES HERE TITLE</a:t>
            </a:r>
            <a:r>
              <a:rPr lang="en-US" sz="2000" dirty="0">
                <a:solidFill>
                  <a:srgbClr val="FFFFFF"/>
                </a:solidFill>
                <a:latin typeface="Arial Black" pitchFamily="34" charset="0"/>
              </a:rPr>
              <a:t> </a:t>
            </a:r>
          </a:p>
          <a:p>
            <a:pPr algn="ctr" eaLnBrk="1" hangingPunct="1"/>
            <a:br>
              <a:rPr lang="en-US" sz="1200" dirty="0">
                <a:solidFill>
                  <a:srgbClr val="FFFFFF"/>
                </a:solidFill>
                <a:latin typeface="Arial Black" pitchFamily="34" charset="0"/>
              </a:rPr>
            </a:br>
            <a:r>
              <a:rPr lang="en-US" sz="3000" dirty="0">
                <a:solidFill>
                  <a:srgbClr val="FFFFFF"/>
                </a:solidFill>
                <a:latin typeface="Arial Black" pitchFamily="34" charset="0"/>
              </a:rPr>
              <a:t>All authors go here, with full names and degree/professional designations</a:t>
            </a:r>
            <a:br>
              <a:rPr lang="en-US" sz="3000" dirty="0">
                <a:solidFill>
                  <a:srgbClr val="FFFFFF"/>
                </a:solidFill>
                <a:latin typeface="Arial Black" pitchFamily="34" charset="0"/>
              </a:rPr>
            </a:br>
            <a:br>
              <a:rPr lang="en-US" sz="10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193481" y="2227073"/>
            <a:ext cx="12472653" cy="651593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12937066" y="20938357"/>
            <a:ext cx="12472653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12937066" y="2227073"/>
            <a:ext cx="12496799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TABLES/FIGURES</a:t>
            </a:r>
          </a:p>
        </p:txBody>
      </p:sp>
      <p:sp>
        <p:nvSpPr>
          <p:cNvPr id="10" name="TextBox 21"/>
          <p:cNvSpPr txBox="1">
            <a:spLocks noChangeArrowheads="1"/>
          </p:cNvSpPr>
          <p:nvPr/>
        </p:nvSpPr>
        <p:spPr bwMode="auto">
          <a:xfrm>
            <a:off x="193480" y="16925049"/>
            <a:ext cx="12472653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METHODS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1889219"/>
            <a:ext cx="38404800" cy="1024959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br>
              <a:rPr lang="en-US" sz="10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25704797" y="2269857"/>
            <a:ext cx="12472653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03096" y="3253081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aseline="0" dirty="0"/>
              <a:t>Body text goes here</a:t>
            </a:r>
          </a:p>
        </p:txBody>
      </p:sp>
      <p:sp>
        <p:nvSpPr>
          <p:cNvPr id="20" name="TextBox 21"/>
          <p:cNvSpPr txBox="1">
            <a:spLocks noChangeArrowheads="1"/>
          </p:cNvSpPr>
          <p:nvPr/>
        </p:nvSpPr>
        <p:spPr bwMode="auto">
          <a:xfrm>
            <a:off x="25704797" y="18641193"/>
            <a:ext cx="12472653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REFERENCES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2216662636"/>
              </p:ext>
            </p:extLst>
          </p:nvPr>
        </p:nvGraphicFramePr>
        <p:xfrm>
          <a:off x="13629193" y="3351418"/>
          <a:ext cx="11649510" cy="7621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749152502"/>
              </p:ext>
            </p:extLst>
          </p:nvPr>
        </p:nvGraphicFramePr>
        <p:xfrm>
          <a:off x="14592300" y="12050125"/>
          <a:ext cx="10477500" cy="796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503095" y="17769206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aseline="0" dirty="0"/>
              <a:t>Body text goes here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26149879" y="19400509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aseline="0" dirty="0"/>
              <a:t>Body text goes here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26149879" y="3092495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aseline="0" dirty="0"/>
              <a:t>Body text goes here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13341014" y="21807806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aseline="0" dirty="0"/>
              <a:t>Body text goes here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324D87-6569-4605-B379-B3158B8E7967}"/>
              </a:ext>
            </a:extLst>
          </p:cNvPr>
          <p:cNvGrpSpPr/>
          <p:nvPr/>
        </p:nvGrpSpPr>
        <p:grpSpPr>
          <a:xfrm>
            <a:off x="34481730" y="51978"/>
            <a:ext cx="3657325" cy="2195171"/>
            <a:chOff x="30030057" y="3367314"/>
            <a:chExt cx="5123543" cy="3075213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B2E43327-17E7-4808-AAB8-672CAF832774}"/>
                </a:ext>
              </a:extLst>
            </p:cNvPr>
            <p:cNvSpPr/>
            <p:nvPr/>
          </p:nvSpPr>
          <p:spPr>
            <a:xfrm>
              <a:off x="30030057" y="3367314"/>
              <a:ext cx="5123543" cy="3033486"/>
            </a:xfrm>
            <a:custGeom>
              <a:avLst/>
              <a:gdLst>
                <a:gd name="connsiteX0" fmla="*/ 101600 w 5123543"/>
                <a:gd name="connsiteY0" fmla="*/ 29029 h 3033486"/>
                <a:gd name="connsiteX1" fmla="*/ 870857 w 5123543"/>
                <a:gd name="connsiteY1" fmla="*/ 1494972 h 3033486"/>
                <a:gd name="connsiteX2" fmla="*/ 0 w 5123543"/>
                <a:gd name="connsiteY2" fmla="*/ 3033486 h 3033486"/>
                <a:gd name="connsiteX3" fmla="*/ 5123543 w 5123543"/>
                <a:gd name="connsiteY3" fmla="*/ 3018972 h 3033486"/>
                <a:gd name="connsiteX4" fmla="*/ 5123543 w 5123543"/>
                <a:gd name="connsiteY4" fmla="*/ 0 h 3033486"/>
                <a:gd name="connsiteX5" fmla="*/ 101600 w 5123543"/>
                <a:gd name="connsiteY5" fmla="*/ 29029 h 303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123543" h="3033486">
                  <a:moveTo>
                    <a:pt x="101600" y="29029"/>
                  </a:moveTo>
                  <a:lnTo>
                    <a:pt x="870857" y="1494972"/>
                  </a:lnTo>
                  <a:lnTo>
                    <a:pt x="0" y="3033486"/>
                  </a:lnTo>
                  <a:lnTo>
                    <a:pt x="5123543" y="3018972"/>
                  </a:lnTo>
                  <a:lnTo>
                    <a:pt x="5123543" y="0"/>
                  </a:lnTo>
                  <a:lnTo>
                    <a:pt x="101600" y="290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2AE32808-19AB-4427-BEEE-8F09C2B1A2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EFC"/>
                </a:clrFrom>
                <a:clrTo>
                  <a:srgbClr val="FF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8750" y="3385671"/>
              <a:ext cx="4901184" cy="3056856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5AA24A2-4424-43DB-B6AA-531DE9FE388F}"/>
              </a:ext>
            </a:extLst>
          </p:cNvPr>
          <p:cNvGrpSpPr/>
          <p:nvPr/>
        </p:nvGrpSpPr>
        <p:grpSpPr>
          <a:xfrm>
            <a:off x="149839" y="192737"/>
            <a:ext cx="5726537" cy="1884469"/>
            <a:chOff x="732320" y="119358"/>
            <a:chExt cx="5726537" cy="1884469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10DFB4A-7484-45E6-9DC5-4689686C49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4295" y="812429"/>
              <a:ext cx="4765591" cy="1191398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30EC298-AE5F-4328-9944-2C234A8A597C}"/>
                </a:ext>
              </a:extLst>
            </p:cNvPr>
            <p:cNvSpPr txBox="1"/>
            <p:nvPr/>
          </p:nvSpPr>
          <p:spPr>
            <a:xfrm>
              <a:off x="732320" y="119358"/>
              <a:ext cx="57265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VanderbiltNursing.com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793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1438</TotalTime>
  <Words>58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Trebuchet MS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Clendening, Jill M</dc:creator>
  <cp:lastModifiedBy>Khalid, Nadia</cp:lastModifiedBy>
  <cp:revision>15</cp:revision>
  <dcterms:created xsi:type="dcterms:W3CDTF">2015-04-27T18:34:34Z</dcterms:created>
  <dcterms:modified xsi:type="dcterms:W3CDTF">2020-08-24T17:06:42Z</dcterms:modified>
</cp:coreProperties>
</file>