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FF95-9ADB-F743-80C9-EC4C54C3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1C6C5-631B-234F-B952-AAE498EB2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09A0-861F-2743-8511-14180C4C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3793-EC86-374F-A098-163F915E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39CA-D28D-904E-A9D2-E2EF3BB1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87C3-ADDA-7C40-A861-C35C69A0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1C023-57E8-CA46-996C-9E9F1E48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78B58-3709-254A-B483-6A5BB718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AC67-C32E-EB42-8F19-385F1C7B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A038-057C-8F4B-99F1-BF254325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0929A-099D-F24B-B096-84DB120D0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B7D6F-C763-C84B-8C1F-63476C41C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74424-4636-8649-915F-3707A301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1B05-1E16-794F-9F01-343B2CF8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87C0-51A5-6746-9D90-364772CE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09CE-E5E5-DB41-B2CB-882DA9E5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AD64-B15B-B345-970D-4FD33B61C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4247-4A1A-F347-A243-92632BA3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D90C-E807-CF4A-92FA-B1A7F83D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58C98-1080-0A4D-8CF4-91E95BB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6BC7-4AB2-974A-B4B1-782E38C9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903F7-7D90-FE4B-9D1F-5F4848615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EEA-FE10-8941-8F75-D1B6039A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379C-9609-0944-A446-B95F3EB8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75B92-60EB-2D48-A900-062EABB9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F0F5-2318-9E49-92FD-B463F759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F0B9-ACE2-0A44-8693-8D19289D6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B8B8A-D7FE-4E44-81A9-F88B93EFA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337C-96EC-B046-8F0D-4CE2A825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3FBF-1024-BC46-A727-F3E85780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868D7-AC99-5E40-AE19-3A38D991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556-B956-2A4C-9BDB-01F51098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671F-6E25-CF4B-9A65-C64D487BD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8C845-AA77-2247-83BD-037143532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5F9A2-FBB5-EC4E-9EC0-5DB89D2E9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2B7BA-49DE-0647-8A3F-A2EA833A1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A59F8B-EB90-644B-ABB1-F3DF9674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EC0DA-4875-B54D-8FD9-97754F5C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1126C-D742-544F-8CD1-C34D6202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C7D5-E2D0-0046-888C-5552F314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DC304-02A2-694A-9121-83DBC962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18DD7-EE9B-024B-A552-405A147B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DF909-5963-A744-8D5C-44B5C443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6D8F1-68C5-C948-B2C6-B1F6EC8B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1EF56-101E-6147-8BE5-22B687CA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DF478-C1D6-E64D-A4E4-830E9EE8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70A0-A3EA-D74A-81B1-BB29C385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B2CD-DBC2-CC48-8401-7D2FF889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11FD2-F2F2-9148-A931-65B78E792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D149-8747-A040-AAF3-ECBA74F1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9B63B-6CEF-504F-8AF7-6A3BF3B8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13D45-64B7-E748-8D2B-EF1A5482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7381-1361-D44D-9D9F-8FBFE27E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88BF2-4F92-544E-9395-FC7D69068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DFC13-4A8D-B148-A41A-8448E234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E4722-2419-7348-8D21-99A736B5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70237-A8ED-6246-BBE5-7CB5AE13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160D0-9D0B-944F-B3AA-9920FAFA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EB70D-3E64-AB4D-8FEC-6B1EEEE65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CAE3F-E03E-3A43-871B-EC1EAE2D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662EE-271A-2E46-ADA3-C3FCD0420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E9B1-D43E-B845-8A59-8716ACECEB1F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E76CD-10B4-1441-BA87-A75D37589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704F0-3DF2-3444-8757-894E33586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D403-10F2-A34F-A6B0-9DC2402A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A1E20A-790D-CC42-A985-11ECE7A4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827DB0-DD3C-4048-AE37-01CCC42FF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620"/>
    </mc:Choice>
    <mc:Fallback>
      <p:transition spd="slow" advTm="200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Caroline</dc:creator>
  <cp:lastModifiedBy>Hande, Karen Alice</cp:lastModifiedBy>
  <cp:revision>2</cp:revision>
  <dcterms:created xsi:type="dcterms:W3CDTF">2020-10-08T16:08:26Z</dcterms:created>
  <dcterms:modified xsi:type="dcterms:W3CDTF">2021-05-06T14:55:23Z</dcterms:modified>
</cp:coreProperties>
</file>