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3" r:id="rId5"/>
    <p:sldMasterId id="2147483714" r:id="rId6"/>
    <p:sldMasterId id="2147483722" r:id="rId7"/>
  </p:sldMasterIdLst>
  <p:notesMasterIdLst>
    <p:notesMasterId r:id="rId33"/>
  </p:notesMasterIdLst>
  <p:handoutMasterIdLst>
    <p:handoutMasterId r:id="rId34"/>
  </p:handoutMasterIdLst>
  <p:sldIdLst>
    <p:sldId id="2147347237" r:id="rId8"/>
    <p:sldId id="2147347531" r:id="rId9"/>
    <p:sldId id="2147347543" r:id="rId10"/>
    <p:sldId id="2147347791" r:id="rId11"/>
    <p:sldId id="2147347778" r:id="rId12"/>
    <p:sldId id="2147347782" r:id="rId13"/>
    <p:sldId id="2353" r:id="rId14"/>
    <p:sldId id="2147347796" r:id="rId15"/>
    <p:sldId id="2147347717" r:id="rId16"/>
    <p:sldId id="2147347722" r:id="rId17"/>
    <p:sldId id="2147347789" r:id="rId18"/>
    <p:sldId id="2147347720" r:id="rId19"/>
    <p:sldId id="2147347741" r:id="rId20"/>
    <p:sldId id="2147347721" r:id="rId21"/>
    <p:sldId id="2147347686" r:id="rId22"/>
    <p:sldId id="2145727096" r:id="rId23"/>
    <p:sldId id="2147347794" r:id="rId24"/>
    <p:sldId id="2147347795" r:id="rId25"/>
    <p:sldId id="2142532692" r:id="rId26"/>
    <p:sldId id="2147347753" r:id="rId27"/>
    <p:sldId id="2147347282" r:id="rId28"/>
    <p:sldId id="2147347299" r:id="rId29"/>
    <p:sldId id="2147347296" r:id="rId30"/>
    <p:sldId id="2147347665" r:id="rId31"/>
    <p:sldId id="2147347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July 2022 Meeting" id="{AA91E613-0031-45DA-A305-5DBDEA3667B9}">
          <p14:sldIdLst>
            <p14:sldId id="2147347237"/>
            <p14:sldId id="2147347531"/>
            <p14:sldId id="2147347543"/>
            <p14:sldId id="2147347791"/>
            <p14:sldId id="2147347778"/>
            <p14:sldId id="2147347782"/>
            <p14:sldId id="2353"/>
            <p14:sldId id="2147347796"/>
            <p14:sldId id="2147347717"/>
            <p14:sldId id="2147347722"/>
            <p14:sldId id="2147347789"/>
            <p14:sldId id="2147347720"/>
            <p14:sldId id="2147347741"/>
            <p14:sldId id="2147347721"/>
            <p14:sldId id="2147347686"/>
            <p14:sldId id="2145727096"/>
            <p14:sldId id="2147347794"/>
            <p14:sldId id="2147347795"/>
            <p14:sldId id="2142532692"/>
            <p14:sldId id="2147347753"/>
            <p14:sldId id="2147347282"/>
            <p14:sldId id="2147347299"/>
            <p14:sldId id="2147347296"/>
            <p14:sldId id="2147347665"/>
            <p14:sldId id="2147347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239040-497B-7651-58C3-E6C776B9D514}" name="Slick, Julie" initials="SJ" userId="S::julie.slick@vumc.org::4dfaba40-2e58-455e-b095-5f3681017db0" providerId="AD"/>
  <p188:author id="{1872AE49-7D72-3D6B-6BC1-EA3149333BF3}" name="Hiltz, Adrianne M" initials="HAM" userId="S::adrianne.m.hiltz@vumc.org::c89e8824-6e76-4635-8b6a-18f5aa8fbfd6" providerId="AD"/>
  <p188:author id="{B11496B3-B58F-A566-1D56-948ED0F632DE}" name="Ormsby, Diana E" initials="OE" userId="S::diana.e.ormsby@vumc.org::5607c1c8-d0ef-4b79-930a-6ae4314261c0" providerId="AD"/>
  <p188:author id="{69B2B6F2-885A-4957-042C-65D1B725A83B}" name="Fontaine, Claudia T" initials="FT" userId="S::claudia.fontaine@vumc.org::6af9f1ba-e492-4c4a-80ef-6af0dc26824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rdan" initials="J" lastIdx="9" clrIdx="0">
    <p:extLst>
      <p:ext uri="{19B8F6BF-5375-455C-9EA6-DF929625EA0E}">
        <p15:presenceInfo xmlns:p15="http://schemas.microsoft.com/office/powerpoint/2012/main" userId="S::joveliz@deloitte.com::1a789d86-96ce-485e-8b8a-81cac19ff512" providerId="AD"/>
      </p:ext>
    </p:extLst>
  </p:cmAuthor>
  <p:cmAuthor id="2" name="Musselman, Katie" initials="MK" lastIdx="26" clrIdx="1">
    <p:extLst>
      <p:ext uri="{19B8F6BF-5375-455C-9EA6-DF929625EA0E}">
        <p15:presenceInfo xmlns:p15="http://schemas.microsoft.com/office/powerpoint/2012/main" userId="S::kmusselman@deloitte.com::5e1419ac-253c-482f-bc40-0b310985e1e9" providerId="AD"/>
      </p:ext>
    </p:extLst>
  </p:cmAuthor>
  <p:cmAuthor id="3" name="Fontaine, Claudia T" initials="FT" lastIdx="29" clrIdx="2">
    <p:extLst>
      <p:ext uri="{19B8F6BF-5375-455C-9EA6-DF929625EA0E}">
        <p15:presenceInfo xmlns:p15="http://schemas.microsoft.com/office/powerpoint/2012/main" userId="S::claudia.fontaine@vumc.org::6af9f1ba-e492-4c4a-80ef-6af0dc26824f" providerId="AD"/>
      </p:ext>
    </p:extLst>
  </p:cmAuthor>
  <p:cmAuthor id="4" name="Slick, Julie" initials="SJ" lastIdx="11" clrIdx="3">
    <p:extLst>
      <p:ext uri="{19B8F6BF-5375-455C-9EA6-DF929625EA0E}">
        <p15:presenceInfo xmlns:p15="http://schemas.microsoft.com/office/powerpoint/2012/main" userId="S::julie.slick@vumc.org::4dfaba40-2e58-455e-b095-5f3681017db0" providerId="AD"/>
      </p:ext>
    </p:extLst>
  </p:cmAuthor>
  <p:cmAuthor id="5" name="Hiltz, Adrianne M" initials="HAM" lastIdx="7" clrIdx="4">
    <p:extLst>
      <p:ext uri="{19B8F6BF-5375-455C-9EA6-DF929625EA0E}">
        <p15:presenceInfo xmlns:p15="http://schemas.microsoft.com/office/powerpoint/2012/main" userId="S::adrianne.m.hiltz@vumc.org::c89e8824-6e76-4635-8b6a-18f5aa8fbf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DAE"/>
    <a:srgbClr val="F38B00"/>
    <a:srgbClr val="F7A427"/>
    <a:srgbClr val="40B4E5"/>
    <a:srgbClr val="77BC1F"/>
    <a:srgbClr val="005CB9"/>
    <a:srgbClr val="327BC7"/>
    <a:srgbClr val="F6CC55"/>
    <a:srgbClr val="009A44"/>
    <a:srgbClr val="0761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D4972-CCD4-4A8F-B943-C384E6A17A9A}" v="1" dt="2022-08-01T12:42:36.008"/>
    <p1510:client id="{557C3798-5ECA-4396-9D07-04FEC36D77C1}" v="1" dt="2022-07-31T14:00:27.882"/>
    <p1510:client id="{E3E6474B-A933-70EF-5F0F-4F489A895308}" v="2" dt="2022-07-31T13:56:55.5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04" autoAdjust="0"/>
  </p:normalViewPr>
  <p:slideViewPr>
    <p:cSldViewPr snapToGrid="0">
      <p:cViewPr varScale="1">
        <p:scale>
          <a:sx n="86" d="100"/>
          <a:sy n="86" d="100"/>
        </p:scale>
        <p:origin x="40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ntaine, Claudia T" userId="S::claudia.fontaine@vumc.org::6af9f1ba-e492-4c4a-80ef-6af0dc26824f" providerId="AD" clId="Web-{E3E6474B-A933-70EF-5F0F-4F489A895308}"/>
    <pc:docChg chg="modSld">
      <pc:chgData name="Fontaine, Claudia T" userId="S::claudia.fontaine@vumc.org::6af9f1ba-e492-4c4a-80ef-6af0dc26824f" providerId="AD" clId="Web-{E3E6474B-A933-70EF-5F0F-4F489A895308}" dt="2022-07-31T13:56:55.560" v="1"/>
      <pc:docMkLst>
        <pc:docMk/>
      </pc:docMkLst>
      <pc:sldChg chg="addSp">
        <pc:chgData name="Fontaine, Claudia T" userId="S::claudia.fontaine@vumc.org::6af9f1ba-e492-4c4a-80ef-6af0dc26824f" providerId="AD" clId="Web-{E3E6474B-A933-70EF-5F0F-4F489A895308}" dt="2022-07-31T13:56:55.560" v="1"/>
        <pc:sldMkLst>
          <pc:docMk/>
          <pc:sldMk cId="1069304494" sldId="2147347237"/>
        </pc:sldMkLst>
        <pc:spChg chg="add">
          <ac:chgData name="Fontaine, Claudia T" userId="S::claudia.fontaine@vumc.org::6af9f1ba-e492-4c4a-80ef-6af0dc26824f" providerId="AD" clId="Web-{E3E6474B-A933-70EF-5F0F-4F489A895308}" dt="2022-07-31T13:56:55.560" v="1"/>
          <ac:spMkLst>
            <pc:docMk/>
            <pc:sldMk cId="1069304494" sldId="2147347237"/>
            <ac:spMk id="3" creationId="{92C9A523-8D03-9BFD-2489-6C0F2520216C}"/>
          </ac:spMkLst>
        </pc:spChg>
      </pc:sldChg>
      <pc:sldChg chg="addCm">
        <pc:chgData name="Fontaine, Claudia T" userId="S::claudia.fontaine@vumc.org::6af9f1ba-e492-4c4a-80ef-6af0dc26824f" providerId="AD" clId="Web-{E3E6474B-A933-70EF-5F0F-4F489A895308}" dt="2022-07-31T13:56:40.887" v="0"/>
        <pc:sldMkLst>
          <pc:docMk/>
          <pc:sldMk cId="2143141018" sldId="2147347797"/>
        </pc:sldMkLst>
      </pc:sldChg>
    </pc:docChg>
  </pc:docChgLst>
  <pc:docChgLst>
    <pc:chgData name="Slick, Julie" userId="4dfaba40-2e58-455e-b095-5f3681017db0" providerId="ADAL" clId="{0DCD4972-CCD4-4A8F-B943-C384E6A17A9A}"/>
    <pc:docChg chg="custSel delSld modSld sldOrd modSection">
      <pc:chgData name="Slick, Julie" userId="4dfaba40-2e58-455e-b095-5f3681017db0" providerId="ADAL" clId="{0DCD4972-CCD4-4A8F-B943-C384E6A17A9A}" dt="2022-08-01T12:42:57.364" v="110" actId="47"/>
      <pc:docMkLst>
        <pc:docMk/>
      </pc:docMkLst>
      <pc:sldChg chg="modNotesTx">
        <pc:chgData name="Slick, Julie" userId="4dfaba40-2e58-455e-b095-5f3681017db0" providerId="ADAL" clId="{0DCD4972-CCD4-4A8F-B943-C384E6A17A9A}" dt="2022-07-29T16:37:51.729" v="106" actId="6549"/>
        <pc:sldMkLst>
          <pc:docMk/>
          <pc:sldMk cId="3888268685" sldId="2142532692"/>
        </pc:sldMkLst>
      </pc:sldChg>
      <pc:sldChg chg="del">
        <pc:chgData name="Slick, Julie" userId="4dfaba40-2e58-455e-b095-5f3681017db0" providerId="ADAL" clId="{0DCD4972-CCD4-4A8F-B943-C384E6A17A9A}" dt="2022-07-29T16:40:37.063" v="107" actId="47"/>
        <pc:sldMkLst>
          <pc:docMk/>
          <pc:sldMk cId="451306475" sldId="2147347295"/>
        </pc:sldMkLst>
      </pc:sldChg>
      <pc:sldChg chg="del">
        <pc:chgData name="Slick, Julie" userId="4dfaba40-2e58-455e-b095-5f3681017db0" providerId="ADAL" clId="{0DCD4972-CCD4-4A8F-B943-C384E6A17A9A}" dt="2022-07-29T16:41:16.791" v="108" actId="47"/>
        <pc:sldMkLst>
          <pc:docMk/>
          <pc:sldMk cId="2436219201" sldId="2147347304"/>
        </pc:sldMkLst>
      </pc:sldChg>
      <pc:sldChg chg="ord modNotesTx">
        <pc:chgData name="Slick, Julie" userId="4dfaba40-2e58-455e-b095-5f3681017db0" providerId="ADAL" clId="{0DCD4972-CCD4-4A8F-B943-C384E6A17A9A}" dt="2022-07-29T16:27:02.118" v="6"/>
        <pc:sldMkLst>
          <pc:docMk/>
          <pc:sldMk cId="417505777" sldId="2147347686"/>
        </pc:sldMkLst>
      </pc:sldChg>
      <pc:sldChg chg="modNotesTx">
        <pc:chgData name="Slick, Julie" userId="4dfaba40-2e58-455e-b095-5f3681017db0" providerId="ADAL" clId="{0DCD4972-CCD4-4A8F-B943-C384E6A17A9A}" dt="2022-07-29T16:23:38.498" v="1" actId="6549"/>
        <pc:sldMkLst>
          <pc:docMk/>
          <pc:sldMk cId="2871875705" sldId="2147347778"/>
        </pc:sldMkLst>
      </pc:sldChg>
      <pc:sldChg chg="delCm modNotesTx">
        <pc:chgData name="Slick, Julie" userId="4dfaba40-2e58-455e-b095-5f3681017db0" providerId="ADAL" clId="{0DCD4972-CCD4-4A8F-B943-C384E6A17A9A}" dt="2022-07-29T16:36:33.908" v="105" actId="1592"/>
        <pc:sldMkLst>
          <pc:docMk/>
          <pc:sldMk cId="248314482" sldId="2147347795"/>
        </pc:sldMkLst>
      </pc:sldChg>
      <pc:sldChg chg="del modCm">
        <pc:chgData name="Slick, Julie" userId="4dfaba40-2e58-455e-b095-5f3681017db0" providerId="ADAL" clId="{0DCD4972-CCD4-4A8F-B943-C384E6A17A9A}" dt="2022-08-01T12:42:57.364" v="110" actId="47"/>
        <pc:sldMkLst>
          <pc:docMk/>
          <pc:sldMk cId="2143141018" sldId="2147347797"/>
        </pc:sldMkLst>
      </pc:sldChg>
    </pc:docChg>
  </pc:docChgLst>
  <pc:docChgLst>
    <pc:chgData name="Fontaine, Claudia T" userId="6af9f1ba-e492-4c4a-80ef-6af0dc26824f" providerId="ADAL" clId="{557C3798-5ECA-4396-9D07-04FEC36D77C1}"/>
    <pc:docChg chg="custSel modSld">
      <pc:chgData name="Fontaine, Claudia T" userId="6af9f1ba-e492-4c4a-80ef-6af0dc26824f" providerId="ADAL" clId="{557C3798-5ECA-4396-9D07-04FEC36D77C1}" dt="2022-07-31T14:04:28.073" v="568" actId="20577"/>
      <pc:docMkLst>
        <pc:docMk/>
      </pc:docMkLst>
      <pc:sldChg chg="modNotesTx">
        <pc:chgData name="Fontaine, Claudia T" userId="6af9f1ba-e492-4c4a-80ef-6af0dc26824f" providerId="ADAL" clId="{557C3798-5ECA-4396-9D07-04FEC36D77C1}" dt="2022-07-31T14:02:09.017" v="299" actId="20577"/>
        <pc:sldMkLst>
          <pc:docMk/>
          <pc:sldMk cId="1310479020" sldId="2353"/>
        </pc:sldMkLst>
      </pc:sldChg>
      <pc:sldChg chg="modNotesTx">
        <pc:chgData name="Fontaine, Claudia T" userId="6af9f1ba-e492-4c4a-80ef-6af0dc26824f" providerId="ADAL" clId="{557C3798-5ECA-4396-9D07-04FEC36D77C1}" dt="2022-07-31T14:04:28.073" v="568" actId="20577"/>
        <pc:sldMkLst>
          <pc:docMk/>
          <pc:sldMk cId="2722562908" sldId="2145727096"/>
        </pc:sldMkLst>
      </pc:sldChg>
      <pc:sldChg chg="modSp mod">
        <pc:chgData name="Fontaine, Claudia T" userId="6af9f1ba-e492-4c4a-80ef-6af0dc26824f" providerId="ADAL" clId="{557C3798-5ECA-4396-9D07-04FEC36D77C1}" dt="2022-07-31T13:58:20.189" v="170" actId="1076"/>
        <pc:sldMkLst>
          <pc:docMk/>
          <pc:sldMk cId="1069304494" sldId="2147347237"/>
        </pc:sldMkLst>
        <pc:spChg chg="mod">
          <ac:chgData name="Fontaine, Claudia T" userId="6af9f1ba-e492-4c4a-80ef-6af0dc26824f" providerId="ADAL" clId="{557C3798-5ECA-4396-9D07-04FEC36D77C1}" dt="2022-07-31T13:58:20.189" v="170" actId="1076"/>
          <ac:spMkLst>
            <pc:docMk/>
            <pc:sldMk cId="1069304494" sldId="2147347237"/>
            <ac:spMk id="3" creationId="{92C9A523-8D03-9BFD-2489-6C0F2520216C}"/>
          </ac:spMkLst>
        </pc:spChg>
      </pc:sldChg>
      <pc:sldChg chg="addCm modCm modNotesTx">
        <pc:chgData name="Fontaine, Claudia T" userId="6af9f1ba-e492-4c4a-80ef-6af0dc26824f" providerId="ADAL" clId="{557C3798-5ECA-4396-9D07-04FEC36D77C1}" dt="2022-07-31T14:00:27.882" v="207"/>
        <pc:sldMkLst>
          <pc:docMk/>
          <pc:sldMk cId="2523215795" sldId="2147347531"/>
        </pc:sldMkLst>
      </pc:sldChg>
      <pc:sldChg chg="modNotesTx">
        <pc:chgData name="Fontaine, Claudia T" userId="6af9f1ba-e492-4c4a-80ef-6af0dc26824f" providerId="ADAL" clId="{557C3798-5ECA-4396-9D07-04FEC36D77C1}" dt="2022-07-31T14:01:21.024" v="215" actId="20577"/>
        <pc:sldMkLst>
          <pc:docMk/>
          <pc:sldMk cId="2871875705" sldId="2147347778"/>
        </pc:sldMkLst>
      </pc:sldChg>
      <pc:sldChg chg="modNotesTx">
        <pc:chgData name="Fontaine, Claudia T" userId="6af9f1ba-e492-4c4a-80ef-6af0dc26824f" providerId="ADAL" clId="{557C3798-5ECA-4396-9D07-04FEC36D77C1}" dt="2022-07-31T14:02:49.978" v="398" actId="20577"/>
        <pc:sldMkLst>
          <pc:docMk/>
          <pc:sldMk cId="1090463064" sldId="2147347796"/>
        </pc:sldMkLst>
      </pc:sldChg>
    </pc:docChg>
  </pc:docChgLst>
  <pc:docChgLst>
    <pc:chgData name="Hiltz, Adrianne M" userId="c89e8824-6e76-4635-8b6a-18f5aa8fbfd6" providerId="ADAL" clId="{6523F42A-B252-4FA0-B7B0-000C36EE4582}"/>
    <pc:docChg chg="custSel modSld">
      <pc:chgData name="Hiltz, Adrianne M" userId="c89e8824-6e76-4635-8b6a-18f5aa8fbfd6" providerId="ADAL" clId="{6523F42A-B252-4FA0-B7B0-000C36EE4582}" dt="2022-07-29T15:56:34.602" v="502" actId="20577"/>
      <pc:docMkLst>
        <pc:docMk/>
      </pc:docMkLst>
      <pc:sldChg chg="modNotesTx">
        <pc:chgData name="Hiltz, Adrianne M" userId="c89e8824-6e76-4635-8b6a-18f5aa8fbfd6" providerId="ADAL" clId="{6523F42A-B252-4FA0-B7B0-000C36EE4582}" dt="2022-07-29T15:55:17.925" v="405" actId="6549"/>
        <pc:sldMkLst>
          <pc:docMk/>
          <pc:sldMk cId="427811038" sldId="2147347299"/>
        </pc:sldMkLst>
      </pc:sldChg>
      <pc:sldChg chg="modNotesTx">
        <pc:chgData name="Hiltz, Adrianne M" userId="c89e8824-6e76-4635-8b6a-18f5aa8fbfd6" providerId="ADAL" clId="{6523F42A-B252-4FA0-B7B0-000C36EE4582}" dt="2022-07-29T15:55:56.256" v="412" actId="6549"/>
        <pc:sldMkLst>
          <pc:docMk/>
          <pc:sldMk cId="2436219201" sldId="2147347304"/>
        </pc:sldMkLst>
      </pc:sldChg>
      <pc:sldChg chg="modNotesTx">
        <pc:chgData name="Hiltz, Adrianne M" userId="c89e8824-6e76-4635-8b6a-18f5aa8fbfd6" providerId="ADAL" clId="{6523F42A-B252-4FA0-B7B0-000C36EE4582}" dt="2022-07-29T15:56:34.602" v="502" actId="20577"/>
        <pc:sldMkLst>
          <pc:docMk/>
          <pc:sldMk cId="349410219" sldId="2147347665"/>
        </pc:sldMkLst>
      </pc:sldChg>
      <pc:sldChg chg="modNotesTx">
        <pc:chgData name="Hiltz, Adrianne M" userId="c89e8824-6e76-4635-8b6a-18f5aa8fbfd6" providerId="ADAL" clId="{6523F42A-B252-4FA0-B7B0-000C36EE4582}" dt="2022-07-29T15:50:21.519" v="122" actId="20577"/>
        <pc:sldMkLst>
          <pc:docMk/>
          <pc:sldMk cId="2912543298" sldId="2147347722"/>
        </pc:sldMkLst>
      </pc:sldChg>
      <pc:sldChg chg="addCm modCm">
        <pc:chgData name="Hiltz, Adrianne M" userId="c89e8824-6e76-4635-8b6a-18f5aa8fbfd6" providerId="ADAL" clId="{6523F42A-B252-4FA0-B7B0-000C36EE4582}" dt="2022-07-29T15:54:32.308" v="392"/>
        <pc:sldMkLst>
          <pc:docMk/>
          <pc:sldMk cId="214421064" sldId="2147347794"/>
        </pc:sldMkLst>
      </pc:sldChg>
      <pc:sldChg chg="addCm modCm modNotesTx">
        <pc:chgData name="Hiltz, Adrianne M" userId="c89e8824-6e76-4635-8b6a-18f5aa8fbfd6" providerId="ADAL" clId="{6523F42A-B252-4FA0-B7B0-000C36EE4582}" dt="2022-07-29T15:53:52.555" v="390"/>
        <pc:sldMkLst>
          <pc:docMk/>
          <pc:sldMk cId="248314482" sldId="2147347795"/>
        </pc:sldMkLst>
      </pc:sldChg>
      <pc:sldChg chg="modNotesTx">
        <pc:chgData name="Hiltz, Adrianne M" userId="c89e8824-6e76-4635-8b6a-18f5aa8fbfd6" providerId="ADAL" clId="{6523F42A-B252-4FA0-B7B0-000C36EE4582}" dt="2022-07-29T15:49:51.983" v="121" actId="20577"/>
        <pc:sldMkLst>
          <pc:docMk/>
          <pc:sldMk cId="1090463064" sldId="2147347796"/>
        </pc:sldMkLst>
      </pc:sldChg>
    </pc:docChg>
  </pc:docChgLst>
  <pc:docChgLst>
    <pc:chgData name="Lyons, Susie" userId="S::susie.lyons@vumc.org::573cf37e-8cb8-4d4e-b0ba-e90d13183913" providerId="AD" clId="Web-{DFCDE255-BEC9-717D-0ED4-975413455D72}"/>
    <pc:docChg chg="modSld">
      <pc:chgData name="Lyons, Susie" userId="S::susie.lyons@vumc.org::573cf37e-8cb8-4d4e-b0ba-e90d13183913" providerId="AD" clId="Web-{DFCDE255-BEC9-717D-0ED4-975413455D72}" dt="2022-07-29T17:53:15.371" v="522"/>
      <pc:docMkLst>
        <pc:docMk/>
      </pc:docMkLst>
      <pc:sldChg chg="modNotes">
        <pc:chgData name="Lyons, Susie" userId="S::susie.lyons@vumc.org::573cf37e-8cb8-4d4e-b0ba-e90d13183913" providerId="AD" clId="Web-{DFCDE255-BEC9-717D-0ED4-975413455D72}" dt="2022-07-29T17:48:59.379" v="251"/>
        <pc:sldMkLst>
          <pc:docMk/>
          <pc:sldMk cId="3368995265" sldId="2147347282"/>
        </pc:sldMkLst>
      </pc:sldChg>
      <pc:sldChg chg="modNotes">
        <pc:chgData name="Lyons, Susie" userId="S::susie.lyons@vumc.org::573cf37e-8cb8-4d4e-b0ba-e90d13183913" providerId="AD" clId="Web-{DFCDE255-BEC9-717D-0ED4-975413455D72}" dt="2022-07-29T17:53:15.371" v="522"/>
        <pc:sldMkLst>
          <pc:docMk/>
          <pc:sldMk cId="3801800665" sldId="2147347296"/>
        </pc:sldMkLst>
      </pc:sldChg>
      <pc:sldChg chg="modNotes">
        <pc:chgData name="Lyons, Susie" userId="S::susie.lyons@vumc.org::573cf37e-8cb8-4d4e-b0ba-e90d13183913" providerId="AD" clId="Web-{DFCDE255-BEC9-717D-0ED4-975413455D72}" dt="2022-07-29T17:51:08.117" v="439"/>
        <pc:sldMkLst>
          <pc:docMk/>
          <pc:sldMk cId="427811038" sldId="2147347299"/>
        </pc:sldMkLst>
      </pc:sldChg>
    </pc:docChg>
  </pc:docChgLst>
  <pc:docChgLst>
    <pc:chgData name="Slick, Julie" userId="4dfaba40-2e58-455e-b095-5f3681017db0" providerId="ADAL" clId="{F49AAAA5-0611-4FD7-ACCA-C70266DB8441}"/>
    <pc:docChg chg="undo custSel addSld delSld modSld sldOrd modSection">
      <pc:chgData name="Slick, Julie" userId="4dfaba40-2e58-455e-b095-5f3681017db0" providerId="ADAL" clId="{F49AAAA5-0611-4FD7-ACCA-C70266DB8441}" dt="2022-07-28T22:02:57.776" v="646" actId="20577"/>
      <pc:docMkLst>
        <pc:docMk/>
      </pc:docMkLst>
      <pc:sldChg chg="del">
        <pc:chgData name="Slick, Julie" userId="4dfaba40-2e58-455e-b095-5f3681017db0" providerId="ADAL" clId="{F49AAAA5-0611-4FD7-ACCA-C70266DB8441}" dt="2022-07-28T21:44:38.623" v="83" actId="47"/>
        <pc:sldMkLst>
          <pc:docMk/>
          <pc:sldMk cId="2367074198" sldId="261"/>
        </pc:sldMkLst>
      </pc:sldChg>
      <pc:sldChg chg="modNotesTx">
        <pc:chgData name="Slick, Julie" userId="4dfaba40-2e58-455e-b095-5f3681017db0" providerId="ADAL" clId="{F49AAAA5-0611-4FD7-ACCA-C70266DB8441}" dt="2022-07-28T22:02:14.675" v="615" actId="20577"/>
        <pc:sldMkLst>
          <pc:docMk/>
          <pc:sldMk cId="1310479020" sldId="2353"/>
        </pc:sldMkLst>
      </pc:sldChg>
      <pc:sldChg chg="add del">
        <pc:chgData name="Slick, Julie" userId="4dfaba40-2e58-455e-b095-5f3681017db0" providerId="ADAL" clId="{F49AAAA5-0611-4FD7-ACCA-C70266DB8441}" dt="2022-07-28T21:47:41.381" v="111" actId="47"/>
        <pc:sldMkLst>
          <pc:docMk/>
          <pc:sldMk cId="3700433829" sldId="2355"/>
        </pc:sldMkLst>
      </pc:sldChg>
      <pc:sldChg chg="del">
        <pc:chgData name="Slick, Julie" userId="4dfaba40-2e58-455e-b095-5f3681017db0" providerId="ADAL" clId="{F49AAAA5-0611-4FD7-ACCA-C70266DB8441}" dt="2022-07-28T21:47:11.867" v="104" actId="47"/>
        <pc:sldMkLst>
          <pc:docMk/>
          <pc:sldMk cId="2310413968" sldId="2142532882"/>
        </pc:sldMkLst>
      </pc:sldChg>
      <pc:sldChg chg="modNotesTx">
        <pc:chgData name="Slick, Julie" userId="4dfaba40-2e58-455e-b095-5f3681017db0" providerId="ADAL" clId="{F49AAAA5-0611-4FD7-ACCA-C70266DB8441}" dt="2022-07-28T22:02:57.776" v="646" actId="20577"/>
        <pc:sldMkLst>
          <pc:docMk/>
          <pc:sldMk cId="2722562908" sldId="2145727096"/>
        </pc:sldMkLst>
      </pc:sldChg>
      <pc:sldChg chg="modSp mod modNotesTx">
        <pc:chgData name="Slick, Julie" userId="4dfaba40-2e58-455e-b095-5f3681017db0" providerId="ADAL" clId="{F49AAAA5-0611-4FD7-ACCA-C70266DB8441}" dt="2022-07-28T21:57:45.934" v="116" actId="6549"/>
        <pc:sldMkLst>
          <pc:docMk/>
          <pc:sldMk cId="1069304494" sldId="2147347237"/>
        </pc:sldMkLst>
        <pc:spChg chg="mod">
          <ac:chgData name="Slick, Julie" userId="4dfaba40-2e58-455e-b095-5f3681017db0" providerId="ADAL" clId="{F49AAAA5-0611-4FD7-ACCA-C70266DB8441}" dt="2022-07-28T21:39:11.973" v="71" actId="20577"/>
          <ac:spMkLst>
            <pc:docMk/>
            <pc:sldMk cId="1069304494" sldId="2147347237"/>
            <ac:spMk id="4" creationId="{D9C33360-8128-43D3-BF6D-3CD495952863}"/>
          </ac:spMkLst>
        </pc:spChg>
      </pc:sldChg>
      <pc:sldChg chg="del">
        <pc:chgData name="Slick, Julie" userId="4dfaba40-2e58-455e-b095-5f3681017db0" providerId="ADAL" clId="{F49AAAA5-0611-4FD7-ACCA-C70266DB8441}" dt="2022-07-28T21:47:51.135" v="113" actId="47"/>
        <pc:sldMkLst>
          <pc:docMk/>
          <pc:sldMk cId="677871849" sldId="2147347257"/>
        </pc:sldMkLst>
      </pc:sldChg>
      <pc:sldChg chg="del">
        <pc:chgData name="Slick, Julie" userId="4dfaba40-2e58-455e-b095-5f3681017db0" providerId="ADAL" clId="{F49AAAA5-0611-4FD7-ACCA-C70266DB8441}" dt="2022-07-28T21:41:47.386" v="77" actId="47"/>
        <pc:sldMkLst>
          <pc:docMk/>
          <pc:sldMk cId="2229556994" sldId="2147347467"/>
        </pc:sldMkLst>
      </pc:sldChg>
      <pc:sldChg chg="del">
        <pc:chgData name="Slick, Julie" userId="4dfaba40-2e58-455e-b095-5f3681017db0" providerId="ADAL" clId="{F49AAAA5-0611-4FD7-ACCA-C70266DB8441}" dt="2022-07-28T21:47:31.975" v="108" actId="47"/>
        <pc:sldMkLst>
          <pc:docMk/>
          <pc:sldMk cId="738368538" sldId="2147347529"/>
        </pc:sldMkLst>
      </pc:sldChg>
      <pc:sldChg chg="modSp add modNotesTx">
        <pc:chgData name="Slick, Julie" userId="4dfaba40-2e58-455e-b095-5f3681017db0" providerId="ADAL" clId="{F49AAAA5-0611-4FD7-ACCA-C70266DB8441}" dt="2022-07-28T21:58:37.827" v="150" actId="6549"/>
        <pc:sldMkLst>
          <pc:docMk/>
          <pc:sldMk cId="2523215795" sldId="2147347531"/>
        </pc:sldMkLst>
        <pc:graphicFrameChg chg="mod">
          <ac:chgData name="Slick, Julie" userId="4dfaba40-2e58-455e-b095-5f3681017db0" providerId="ADAL" clId="{F49AAAA5-0611-4FD7-ACCA-C70266DB8441}" dt="2022-07-28T21:40:32.861" v="73"/>
          <ac:graphicFrameMkLst>
            <pc:docMk/>
            <pc:sldMk cId="2523215795" sldId="2147347531"/>
            <ac:graphicFrameMk id="6" creationId="{CF0EA10C-710D-4132-895C-6C931A524AB2}"/>
          </ac:graphicFrameMkLst>
        </pc:graphicFrameChg>
      </pc:sldChg>
      <pc:sldChg chg="ord modNotesTx">
        <pc:chgData name="Slick, Julie" userId="4dfaba40-2e58-455e-b095-5f3681017db0" providerId="ADAL" clId="{F49AAAA5-0611-4FD7-ACCA-C70266DB8441}" dt="2022-07-28T21:59:38.316" v="290" actId="20577"/>
        <pc:sldMkLst>
          <pc:docMk/>
          <pc:sldMk cId="2908888357" sldId="2147347543"/>
        </pc:sldMkLst>
      </pc:sldChg>
      <pc:sldChg chg="add del">
        <pc:chgData name="Slick, Julie" userId="4dfaba40-2e58-455e-b095-5f3681017db0" providerId="ADAL" clId="{F49AAAA5-0611-4FD7-ACCA-C70266DB8441}" dt="2022-07-28T21:47:23.520" v="105" actId="47"/>
        <pc:sldMkLst>
          <pc:docMk/>
          <pc:sldMk cId="2235273652" sldId="2147347549"/>
        </pc:sldMkLst>
      </pc:sldChg>
      <pc:sldChg chg="add del">
        <pc:chgData name="Slick, Julie" userId="4dfaba40-2e58-455e-b095-5f3681017db0" providerId="ADAL" clId="{F49AAAA5-0611-4FD7-ACCA-C70266DB8441}" dt="2022-07-28T21:47:26.405" v="107" actId="47"/>
        <pc:sldMkLst>
          <pc:docMk/>
          <pc:sldMk cId="1035000305" sldId="2147347556"/>
        </pc:sldMkLst>
      </pc:sldChg>
      <pc:sldChg chg="del">
        <pc:chgData name="Slick, Julie" userId="4dfaba40-2e58-455e-b095-5f3681017db0" providerId="ADAL" clId="{F49AAAA5-0611-4FD7-ACCA-C70266DB8441}" dt="2022-07-28T21:44:23.254" v="82" actId="47"/>
        <pc:sldMkLst>
          <pc:docMk/>
          <pc:sldMk cId="2828048668" sldId="2147347652"/>
        </pc:sldMkLst>
      </pc:sldChg>
      <pc:sldChg chg="del">
        <pc:chgData name="Slick, Julie" userId="4dfaba40-2e58-455e-b095-5f3681017db0" providerId="ADAL" clId="{F49AAAA5-0611-4FD7-ACCA-C70266DB8441}" dt="2022-07-28T21:54:36.006" v="115" actId="47"/>
        <pc:sldMkLst>
          <pc:docMk/>
          <pc:sldMk cId="4253894763" sldId="2147347683"/>
        </pc:sldMkLst>
      </pc:sldChg>
      <pc:sldChg chg="del ord">
        <pc:chgData name="Slick, Julie" userId="4dfaba40-2e58-455e-b095-5f3681017db0" providerId="ADAL" clId="{F49AAAA5-0611-4FD7-ACCA-C70266DB8441}" dt="2022-07-28T21:47:40.484" v="110" actId="47"/>
        <pc:sldMkLst>
          <pc:docMk/>
          <pc:sldMk cId="2203152081" sldId="2147347709"/>
        </pc:sldMkLst>
      </pc:sldChg>
      <pc:sldChg chg="del">
        <pc:chgData name="Slick, Julie" userId="4dfaba40-2e58-455e-b095-5f3681017db0" providerId="ADAL" clId="{F49AAAA5-0611-4FD7-ACCA-C70266DB8441}" dt="2022-07-28T21:47:05.235" v="102" actId="47"/>
        <pc:sldMkLst>
          <pc:docMk/>
          <pc:sldMk cId="540910576" sldId="2147347716"/>
        </pc:sldMkLst>
      </pc:sldChg>
      <pc:sldChg chg="ord">
        <pc:chgData name="Slick, Julie" userId="4dfaba40-2e58-455e-b095-5f3681017db0" providerId="ADAL" clId="{F49AAAA5-0611-4FD7-ACCA-C70266DB8441}" dt="2022-07-28T21:45:50.621" v="97" actId="20578"/>
        <pc:sldMkLst>
          <pc:docMk/>
          <pc:sldMk cId="206986664" sldId="2147347717"/>
        </pc:sldMkLst>
      </pc:sldChg>
      <pc:sldChg chg="modNotesTx">
        <pc:chgData name="Slick, Julie" userId="4dfaba40-2e58-455e-b095-5f3681017db0" providerId="ADAL" clId="{F49AAAA5-0611-4FD7-ACCA-C70266DB8441}" dt="2022-07-28T21:46:51.811" v="101" actId="6549"/>
        <pc:sldMkLst>
          <pc:docMk/>
          <pc:sldMk cId="1908075585" sldId="2147347720"/>
        </pc:sldMkLst>
      </pc:sldChg>
      <pc:sldChg chg="del">
        <pc:chgData name="Slick, Julie" userId="4dfaba40-2e58-455e-b095-5f3681017db0" providerId="ADAL" clId="{F49AAAA5-0611-4FD7-ACCA-C70266DB8441}" dt="2022-07-28T21:47:06.899" v="103" actId="47"/>
        <pc:sldMkLst>
          <pc:docMk/>
          <pc:sldMk cId="1139263937" sldId="2147347725"/>
        </pc:sldMkLst>
      </pc:sldChg>
      <pc:sldChg chg="del">
        <pc:chgData name="Slick, Julie" userId="4dfaba40-2e58-455e-b095-5f3681017db0" providerId="ADAL" clId="{F49AAAA5-0611-4FD7-ACCA-C70266DB8441}" dt="2022-07-28T21:47:39.365" v="109" actId="47"/>
        <pc:sldMkLst>
          <pc:docMk/>
          <pc:sldMk cId="494106622" sldId="2147347728"/>
        </pc:sldMkLst>
      </pc:sldChg>
      <pc:sldChg chg="del">
        <pc:chgData name="Slick, Julie" userId="4dfaba40-2e58-455e-b095-5f3681017db0" providerId="ADAL" clId="{F49AAAA5-0611-4FD7-ACCA-C70266DB8441}" dt="2022-07-28T21:42:45.755" v="81" actId="47"/>
        <pc:sldMkLst>
          <pc:docMk/>
          <pc:sldMk cId="2843011246" sldId="2147347729"/>
        </pc:sldMkLst>
      </pc:sldChg>
      <pc:sldChg chg="del">
        <pc:chgData name="Slick, Julie" userId="4dfaba40-2e58-455e-b095-5f3681017db0" providerId="ADAL" clId="{F49AAAA5-0611-4FD7-ACCA-C70266DB8441}" dt="2022-07-28T21:42:15.475" v="80" actId="47"/>
        <pc:sldMkLst>
          <pc:docMk/>
          <pc:sldMk cId="3046686265" sldId="2147347751"/>
        </pc:sldMkLst>
      </pc:sldChg>
      <pc:sldChg chg="del">
        <pc:chgData name="Slick, Julie" userId="4dfaba40-2e58-455e-b095-5f3681017db0" providerId="ADAL" clId="{F49AAAA5-0611-4FD7-ACCA-C70266DB8441}" dt="2022-07-28T21:44:42.864" v="84" actId="47"/>
        <pc:sldMkLst>
          <pc:docMk/>
          <pc:sldMk cId="4165153134" sldId="2147347776"/>
        </pc:sldMkLst>
      </pc:sldChg>
      <pc:sldChg chg="del">
        <pc:chgData name="Slick, Julie" userId="4dfaba40-2e58-455e-b095-5f3681017db0" providerId="ADAL" clId="{F49AAAA5-0611-4FD7-ACCA-C70266DB8441}" dt="2022-07-28T21:42:10.819" v="79" actId="47"/>
        <pc:sldMkLst>
          <pc:docMk/>
          <pc:sldMk cId="3205598340" sldId="2147347781"/>
        </pc:sldMkLst>
      </pc:sldChg>
      <pc:sldChg chg="add del">
        <pc:chgData name="Slick, Julie" userId="4dfaba40-2e58-455e-b095-5f3681017db0" providerId="ADAL" clId="{F49AAAA5-0611-4FD7-ACCA-C70266DB8441}" dt="2022-07-28T21:47:43.640" v="112" actId="47"/>
        <pc:sldMkLst>
          <pc:docMk/>
          <pc:sldMk cId="3055279852" sldId="2147347787"/>
        </pc:sldMkLst>
      </pc:sldChg>
      <pc:sldChg chg="modSp mod modNotesTx">
        <pc:chgData name="Slick, Julie" userId="4dfaba40-2e58-455e-b095-5f3681017db0" providerId="ADAL" clId="{F49AAAA5-0611-4FD7-ACCA-C70266DB8441}" dt="2022-07-28T22:01:43.609" v="562" actId="20577"/>
        <pc:sldMkLst>
          <pc:docMk/>
          <pc:sldMk cId="3735318652" sldId="2147347791"/>
        </pc:sldMkLst>
        <pc:spChg chg="mod">
          <ac:chgData name="Slick, Julie" userId="4dfaba40-2e58-455e-b095-5f3681017db0" providerId="ADAL" clId="{F49AAAA5-0611-4FD7-ACCA-C70266DB8441}" dt="2022-07-28T21:42:02.226" v="78" actId="255"/>
          <ac:spMkLst>
            <pc:docMk/>
            <pc:sldMk cId="3735318652" sldId="2147347791"/>
            <ac:spMk id="2" creationId="{A7AB1C96-E10E-422D-93EF-2FFED234090D}"/>
          </ac:spMkLst>
        </pc:spChg>
      </pc:sldChg>
      <pc:sldChg chg="add del">
        <pc:chgData name="Slick, Julie" userId="4dfaba40-2e58-455e-b095-5f3681017db0" providerId="ADAL" clId="{F49AAAA5-0611-4FD7-ACCA-C70266DB8441}" dt="2022-07-28T21:47:24.921" v="106" actId="47"/>
        <pc:sldMkLst>
          <pc:docMk/>
          <pc:sldMk cId="1526564761" sldId="2147347792"/>
        </pc:sldMkLst>
      </pc:sldChg>
      <pc:sldChg chg="modNotesTx">
        <pc:chgData name="Slick, Julie" userId="4dfaba40-2e58-455e-b095-5f3681017db0" providerId="ADAL" clId="{F49AAAA5-0611-4FD7-ACCA-C70266DB8441}" dt="2022-07-28T21:48:40.490" v="114"/>
        <pc:sldMkLst>
          <pc:docMk/>
          <pc:sldMk cId="1090463064" sldId="2147347796"/>
        </pc:sldMkLst>
      </pc:sldChg>
      <pc:sldChg chg="addSp delSp modSp new mod ord modClrScheme chgLayout">
        <pc:chgData name="Slick, Julie" userId="4dfaba40-2e58-455e-b095-5f3681017db0" providerId="ADAL" clId="{F49AAAA5-0611-4FD7-ACCA-C70266DB8441}" dt="2022-07-28T21:38:45.575" v="48" actId="20577"/>
        <pc:sldMkLst>
          <pc:docMk/>
          <pc:sldMk cId="2143141018" sldId="2147347797"/>
        </pc:sldMkLst>
        <pc:spChg chg="del">
          <ac:chgData name="Slick, Julie" userId="4dfaba40-2e58-455e-b095-5f3681017db0" providerId="ADAL" clId="{F49AAAA5-0611-4FD7-ACCA-C70266DB8441}" dt="2022-07-28T21:38:24.491" v="3" actId="700"/>
          <ac:spMkLst>
            <pc:docMk/>
            <pc:sldMk cId="2143141018" sldId="2147347797"/>
            <ac:spMk id="2" creationId="{0AF5C52E-F8B0-60C2-7F4E-408614DDACF3}"/>
          </ac:spMkLst>
        </pc:spChg>
        <pc:spChg chg="del mod ord">
          <ac:chgData name="Slick, Julie" userId="4dfaba40-2e58-455e-b095-5f3681017db0" providerId="ADAL" clId="{F49AAAA5-0611-4FD7-ACCA-C70266DB8441}" dt="2022-07-28T21:38:24.491" v="3" actId="700"/>
          <ac:spMkLst>
            <pc:docMk/>
            <pc:sldMk cId="2143141018" sldId="2147347797"/>
            <ac:spMk id="3" creationId="{FDB60EAC-A444-2DCB-5FFD-0DC6E855F78D}"/>
          </ac:spMkLst>
        </pc:spChg>
        <pc:spChg chg="add mod ord">
          <ac:chgData name="Slick, Julie" userId="4dfaba40-2e58-455e-b095-5f3681017db0" providerId="ADAL" clId="{F49AAAA5-0611-4FD7-ACCA-C70266DB8441}" dt="2022-07-28T21:38:45.575" v="48" actId="20577"/>
          <ac:spMkLst>
            <pc:docMk/>
            <pc:sldMk cId="2143141018" sldId="2147347797"/>
            <ac:spMk id="4" creationId="{2A2FF0B2-08AC-2AEC-40C5-FA100B5E6964}"/>
          </ac:spMkLst>
        </pc:spChg>
      </pc:sldChg>
      <pc:sldChg chg="add del">
        <pc:chgData name="Slick, Julie" userId="4dfaba40-2e58-455e-b095-5f3681017db0" providerId="ADAL" clId="{F49AAAA5-0611-4FD7-ACCA-C70266DB8441}" dt="2022-07-28T21:46:24.509" v="100" actId="47"/>
        <pc:sldMkLst>
          <pc:docMk/>
          <pc:sldMk cId="4263447033" sldId="2147347798"/>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22-07-31T09:00:13.968" idx="29">
    <p:pos x="3222" y="174"/>
    <p:text>Reading the notes, is the project timeline on the websites/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2-07-29T08:54:22.805" idx="7">
    <p:pos x="10" y="10"/>
    <p:text>See comment on next slide</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442A79-8C4C-4688-896E-0096586804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2C1C057-6687-4A70-A056-AABC14F552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1171ED-21BF-4D19-B69C-A58CFFABD132}" type="datetimeFigureOut">
              <a:rPr lang="en-US" smtClean="0"/>
              <a:t>8/1/2022</a:t>
            </a:fld>
            <a:endParaRPr lang="en-US"/>
          </a:p>
        </p:txBody>
      </p:sp>
      <p:sp>
        <p:nvSpPr>
          <p:cNvPr id="4" name="Footer Placeholder 3">
            <a:extLst>
              <a:ext uri="{FF2B5EF4-FFF2-40B4-BE49-F238E27FC236}">
                <a16:creationId xmlns:a16="http://schemas.microsoft.com/office/drawing/2014/main" id="{933D4451-1DE2-422B-B9B7-BFB87E306D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56340F-88E0-47D1-87F6-E8839256D8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5066E5-D6DE-47F7-9C00-06EAC6DA742E}" type="slidenum">
              <a:rPr lang="en-US" smtClean="0"/>
              <a:t>‹#›</a:t>
            </a:fld>
            <a:endParaRPr lang="en-US"/>
          </a:p>
        </p:txBody>
      </p:sp>
    </p:spTree>
    <p:extLst>
      <p:ext uri="{BB962C8B-B14F-4D97-AF65-F5344CB8AC3E}">
        <p14:creationId xmlns:p14="http://schemas.microsoft.com/office/powerpoint/2010/main" val="457512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5B6E04-8FC5-4055-980E-951174D6A4AB}" type="datetimeFigureOut">
              <a:rPr lang="en-US" smtClean="0"/>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5B490-1C11-4DF1-80B0-30ACF2217B98}" type="slidenum">
              <a:rPr lang="en-US" smtClean="0"/>
              <a:t>‹#›</a:t>
            </a:fld>
            <a:endParaRPr lang="en-US"/>
          </a:p>
        </p:txBody>
      </p:sp>
    </p:spTree>
    <p:extLst>
      <p:ext uri="{BB962C8B-B14F-4D97-AF65-F5344CB8AC3E}">
        <p14:creationId xmlns:p14="http://schemas.microsoft.com/office/powerpoint/2010/main" val="282254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MyWorkday@vumc.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84A5B490-1C11-4DF1-80B0-30ACF2217B98}" type="slidenum">
              <a:rPr lang="en-US" smtClean="0"/>
              <a:t>1</a:t>
            </a:fld>
            <a:endParaRPr lang="en-US"/>
          </a:p>
        </p:txBody>
      </p:sp>
    </p:spTree>
    <p:extLst>
      <p:ext uri="{BB962C8B-B14F-4D97-AF65-F5344CB8AC3E}">
        <p14:creationId xmlns:p14="http://schemas.microsoft.com/office/powerpoint/2010/main" val="254936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Workday Absence will be the primary way an individual's PTO balance is adjusted.</a:t>
            </a:r>
          </a:p>
          <a:p>
            <a:pPr marL="171450" indent="-171450">
              <a:buFont typeface="Arial"/>
              <a:buChar char="•"/>
            </a:pPr>
            <a:r>
              <a:rPr lang="en-US" dirty="0"/>
              <a:t>Important for the system to work hand and hand with Kronos and VandyWorks for requesting and reporting time off.</a:t>
            </a:r>
            <a:endParaRPr lang="en-US" dirty="0">
              <a:cs typeface="Calibri"/>
            </a:endParaRPr>
          </a:p>
          <a:p>
            <a:pPr lvl="1" indent="-171450">
              <a:buFont typeface="Arial"/>
              <a:buChar char="•"/>
            </a:pPr>
            <a:r>
              <a:rPr lang="en-US" dirty="0"/>
              <a:t>Staff currently using VandyWorks to request PTO will still utilize that system. We are working on an interface to move the requested information from VandyWorks into Workday once approved, with the intent to eliminate duplicate entry.</a:t>
            </a:r>
            <a:endParaRPr lang="en-US" dirty="0">
              <a:cs typeface="Calibri" panose="020F0502020204030204"/>
            </a:endParaRPr>
          </a:p>
          <a:p>
            <a:pPr lvl="1" indent="-171450">
              <a:buFont typeface="Arial"/>
              <a:buChar char="•"/>
            </a:pPr>
            <a:r>
              <a:rPr lang="en-US" dirty="0"/>
              <a:t>Other non-exempt staff will enter their PTO requests in Workday for approval.</a:t>
            </a:r>
            <a:endParaRPr lang="en-US" dirty="0">
              <a:cs typeface="Calibri" panose="020F0502020204030204"/>
            </a:endParaRPr>
          </a:p>
          <a:p>
            <a:pPr lvl="1" indent="-171450">
              <a:buFont typeface="Arial"/>
              <a:buChar char="•"/>
            </a:pPr>
            <a:r>
              <a:rPr lang="en-US" dirty="0"/>
              <a:t>Assuming the leave information is in an approved status within Workday (from either WD or VandyWorks), that information will be fed to Kronos and will pre-populate the leave hours. </a:t>
            </a:r>
            <a:endParaRPr lang="en-US" dirty="0">
              <a:cs typeface="Calibri" panose="020F0502020204030204"/>
            </a:endParaRPr>
          </a:p>
          <a:p>
            <a:pPr lvl="1" indent="-171450">
              <a:buFont typeface="Arial"/>
              <a:buChar char="•"/>
            </a:pPr>
            <a:r>
              <a:rPr lang="en-US" dirty="0"/>
              <a:t>The hours pre-populated in Kronos can be edited if changes are made. Edits will then be sent back to Workday at the end of the pay period to adjust balances.</a:t>
            </a:r>
            <a:endParaRPr lang="en-US" dirty="0">
              <a:cs typeface="Calibri" panose="020F0502020204030204"/>
            </a:endParaRPr>
          </a:p>
          <a:p>
            <a:pPr marL="171450" indent="-171450">
              <a:buFont typeface="Arial"/>
              <a:buChar char="•"/>
            </a:pPr>
            <a:endParaRPr lang="en-US" dirty="0"/>
          </a:p>
          <a:p>
            <a:pPr marL="171450" indent="-171450">
              <a:buFont typeface="Arial"/>
              <a:buChar char="•"/>
            </a:pPr>
            <a:r>
              <a:rPr lang="en-US" dirty="0"/>
              <a:t>Exempt staff will no longer use Kronos to report PTO taken, but will put the request within Workday.</a:t>
            </a:r>
            <a:endParaRPr lang="en-US" dirty="0">
              <a:cs typeface="Calibri"/>
            </a:endParaRPr>
          </a:p>
          <a:p>
            <a:pPr marL="285750" indent="-2857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84A5B490-1C11-4DF1-80B0-30ACF2217B98}" type="slidenum">
              <a:rPr lang="en-US" smtClean="0"/>
              <a:t>10</a:t>
            </a:fld>
            <a:endParaRPr lang="en-US"/>
          </a:p>
        </p:txBody>
      </p:sp>
    </p:spTree>
    <p:extLst>
      <p:ext uri="{BB962C8B-B14F-4D97-AF65-F5344CB8AC3E}">
        <p14:creationId xmlns:p14="http://schemas.microsoft.com/office/powerpoint/2010/main" val="375698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Visual depiction to help explain the time off request process just outlined with movement between Workday, </a:t>
            </a:r>
            <a:r>
              <a:rPr lang="en-US" err="1"/>
              <a:t>VandyWorks</a:t>
            </a:r>
            <a:r>
              <a:rPr lang="en-US"/>
              <a:t> and Kronos</a:t>
            </a:r>
          </a:p>
          <a:p>
            <a:endParaRPr lang="en-US">
              <a:cs typeface="Calibri"/>
            </a:endParaRPr>
          </a:p>
        </p:txBody>
      </p:sp>
      <p:sp>
        <p:nvSpPr>
          <p:cNvPr id="4" name="Slide Number Placeholder 3"/>
          <p:cNvSpPr>
            <a:spLocks noGrp="1"/>
          </p:cNvSpPr>
          <p:nvPr>
            <p:ph type="sldNum" sz="quarter" idx="5"/>
          </p:nvPr>
        </p:nvSpPr>
        <p:spPr/>
        <p:txBody>
          <a:bodyPr/>
          <a:lstStyle/>
          <a:p>
            <a:fld id="{84A5B490-1C11-4DF1-80B0-30ACF2217B98}" type="slidenum">
              <a:rPr lang="en-US" smtClean="0"/>
              <a:t>11</a:t>
            </a:fld>
            <a:endParaRPr lang="en-US"/>
          </a:p>
        </p:txBody>
      </p:sp>
    </p:spTree>
    <p:extLst>
      <p:ext uri="{BB962C8B-B14F-4D97-AF65-F5344CB8AC3E}">
        <p14:creationId xmlns:p14="http://schemas.microsoft.com/office/powerpoint/2010/main" val="150740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Workday allows us to capture information on employees, such as:</a:t>
            </a:r>
          </a:p>
          <a:p>
            <a:pPr marL="285750" indent="-285750">
              <a:buFont typeface="Arial"/>
              <a:buChar char="•"/>
            </a:pPr>
            <a:r>
              <a:rPr lang="en-US"/>
              <a:t>Skills, Education, Certifications, Licensures, professional affiliations and job history</a:t>
            </a:r>
            <a:endParaRPr lang="en-US">
              <a:cs typeface="Calibri"/>
            </a:endParaRPr>
          </a:p>
          <a:p>
            <a:pPr marL="285750" indent="-285750">
              <a:buFont typeface="Arial"/>
              <a:buChar char="•"/>
            </a:pPr>
            <a:r>
              <a:rPr lang="en-US"/>
              <a:t>By having this information within an employees HR record, we are looking to retire the CATS systems and utilize Workday functionality.</a:t>
            </a:r>
            <a:endParaRPr lang="en-US">
              <a:cs typeface="Calibri"/>
            </a:endParaRPr>
          </a:p>
          <a:p>
            <a:pPr marL="285750" indent="-285750">
              <a:buFont typeface="Arial"/>
              <a:buChar char="•"/>
            </a:pPr>
            <a:r>
              <a:rPr lang="en-US"/>
              <a:t>Workday allows the employee to enter information in the system, and for approval/review by the manager. </a:t>
            </a:r>
            <a:endParaRPr lang="en-US">
              <a:cs typeface="Calibri"/>
            </a:endParaRPr>
          </a:p>
          <a:p>
            <a:pPr marL="285750" indent="-285750">
              <a:buFont typeface="Arial" panose="020B0604020202020204" pitchFamily="34" charset="0"/>
              <a:buChar char="•"/>
            </a:pP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4A5B490-1C11-4DF1-80B0-30ACF2217B98}" type="slidenum">
              <a:rPr lang="en-US" smtClean="0"/>
              <a:t>12</a:t>
            </a:fld>
            <a:endParaRPr lang="en-US"/>
          </a:p>
        </p:txBody>
      </p:sp>
    </p:spTree>
    <p:extLst>
      <p:ext uri="{BB962C8B-B14F-4D97-AF65-F5344CB8AC3E}">
        <p14:creationId xmlns:p14="http://schemas.microsoft.com/office/powerpoint/2010/main" val="42096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Talent Management module also includes performance management, including annual performance reviews, disciplinary and performance improvement plans.</a:t>
            </a:r>
            <a:endParaRPr lang="en-US">
              <a:cs typeface="Calibri"/>
            </a:endParaRPr>
          </a:p>
          <a:p>
            <a:endParaRPr lang="en-US"/>
          </a:p>
          <a:p>
            <a:r>
              <a:rPr lang="en-US"/>
              <a:t>The annual performance evaluation process for 2023 will be completed within Workday.</a:t>
            </a:r>
          </a:p>
          <a:p>
            <a:endParaRPr lang="en-US">
              <a:cs typeface="Calibri"/>
            </a:endParaRPr>
          </a:p>
        </p:txBody>
      </p:sp>
      <p:sp>
        <p:nvSpPr>
          <p:cNvPr id="4" name="Slide Number Placeholder 3"/>
          <p:cNvSpPr>
            <a:spLocks noGrp="1"/>
          </p:cNvSpPr>
          <p:nvPr>
            <p:ph type="sldNum" sz="quarter" idx="5"/>
          </p:nvPr>
        </p:nvSpPr>
        <p:spPr/>
        <p:txBody>
          <a:bodyPr/>
          <a:lstStyle/>
          <a:p>
            <a:fld id="{84A5B490-1C11-4DF1-80B0-30ACF2217B98}" type="slidenum">
              <a:rPr lang="en-US" smtClean="0"/>
              <a:t>13</a:t>
            </a:fld>
            <a:endParaRPr lang="en-US"/>
          </a:p>
        </p:txBody>
      </p:sp>
    </p:spTree>
    <p:extLst>
      <p:ext uri="{BB962C8B-B14F-4D97-AF65-F5344CB8AC3E}">
        <p14:creationId xmlns:p14="http://schemas.microsoft.com/office/powerpoint/2010/main" val="3389732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HR Employee Service Center and the FMLA team are thrilled to have a case management tool for assistance in tracking the various requests receive.</a:t>
            </a:r>
          </a:p>
          <a:p>
            <a:pPr marL="171450" indent="-171450">
              <a:buFont typeface="Arial"/>
              <a:buChar char="•"/>
            </a:pPr>
            <a:r>
              <a:rPr lang="en-US"/>
              <a:t>ESC currently has approximately 70,000 interactions annually with customers through phone calls and email with no easy way to track those interactions.</a:t>
            </a:r>
            <a:endParaRPr lang="en-US">
              <a:cs typeface="Calibri"/>
            </a:endParaRPr>
          </a:p>
          <a:p>
            <a:pPr marL="171450" indent="-171450">
              <a:buFont typeface="Arial"/>
              <a:buChar char="•"/>
            </a:pPr>
            <a:r>
              <a:rPr lang="en-US"/>
              <a:t>Workday Help is a relatively new module for Workday. </a:t>
            </a:r>
            <a:endParaRPr lang="en-US">
              <a:cs typeface="Calibri"/>
            </a:endParaRPr>
          </a:p>
          <a:p>
            <a:pPr marL="171450" indent="-171450">
              <a:buFont typeface="Arial"/>
              <a:buChar char="•"/>
            </a:pPr>
            <a:r>
              <a:rPr lang="en-US"/>
              <a:t>The ability to escalate cases when needed.</a:t>
            </a:r>
            <a:endParaRPr lang="en-US">
              <a:cs typeface="Calibri"/>
            </a:endParaRPr>
          </a:p>
          <a:p>
            <a:pPr marL="171450" indent="-171450">
              <a:buFont typeface="Arial"/>
              <a:buChar char="•"/>
            </a:pPr>
            <a:r>
              <a:rPr lang="en-US"/>
              <a:t>Ability to track who is responded, and the ability for the employee/requestor to also be able to see responses and information within the system.</a:t>
            </a:r>
            <a:endParaRPr lang="en-US">
              <a:cs typeface="Calibri"/>
            </a:endParaRPr>
          </a:p>
          <a:p>
            <a:pPr marL="171450" indent="-171450">
              <a:buFont typeface="Arial"/>
              <a:buChar char="•"/>
            </a:pPr>
            <a:r>
              <a:rPr lang="en-US"/>
              <a:t>Service level agreements setup within the system will allow for monitoring of response time and adjust accordingly.</a:t>
            </a:r>
            <a:endParaRPr lang="en-US">
              <a:cs typeface="Calibri"/>
            </a:endParaRPr>
          </a:p>
          <a:p>
            <a:pPr marL="171450" indent="-171450">
              <a:buFont typeface="Arial"/>
              <a:buChar char="•"/>
            </a:pPr>
            <a:r>
              <a:rPr lang="en-US"/>
              <a:t>Knowledge articles will be available to help answer questions, along with the ability to open a case for further support.</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84A5B490-1C11-4DF1-80B0-30ACF2217B98}" type="slidenum">
              <a:rPr lang="en-US" smtClean="0"/>
              <a:t>14</a:t>
            </a:fld>
            <a:endParaRPr lang="en-US"/>
          </a:p>
        </p:txBody>
      </p:sp>
    </p:spTree>
    <p:extLst>
      <p:ext uri="{BB962C8B-B14F-4D97-AF65-F5344CB8AC3E}">
        <p14:creationId xmlns:p14="http://schemas.microsoft.com/office/powerpoint/2010/main" val="639497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&lt;&lt;CLICK&gt;&gt;</a:t>
            </a:r>
          </a:p>
          <a:p>
            <a:r>
              <a:rPr lang="en-US" b="0" dirty="0"/>
              <a:t>Supervisory organizations report to one another to form the Supervisory organization hierarchy.   </a:t>
            </a:r>
            <a:r>
              <a:rPr lang="en-US" b="1" dirty="0"/>
              <a:t>We only have one manage</a:t>
            </a:r>
            <a:r>
              <a:rPr lang="en-US" b="0" dirty="0"/>
              <a:t>r</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&lt;&lt;CLICK&gt;&gt;</a:t>
            </a:r>
          </a:p>
          <a:p>
            <a:r>
              <a:rPr lang="en-US" b="0" dirty="0"/>
              <a:t>Workers are MEMBERS of a supervisory organization.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&lt;&lt;CLICK&gt;&gt;</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 manager is ASSIGNED to a Supervisory Organization - &lt;&lt;</a:t>
            </a:r>
            <a:r>
              <a:rPr lang="en-US" b="1" dirty="0"/>
              <a:t>&lt;&lt;CLICK&gt;&gt;</a:t>
            </a:r>
            <a:r>
              <a:rPr lang="en-US" b="1" baseline="0" dirty="0"/>
              <a:t>  </a:t>
            </a:r>
            <a:r>
              <a:rPr lang="en-US" b="1" dirty="0"/>
              <a:t>&lt;&lt;CLICK&gt;&gt;</a:t>
            </a:r>
          </a:p>
          <a:p>
            <a:r>
              <a:rPr lang="en-US" b="0" dirty="0"/>
              <a:t>(shows 2 levels of management building) (In this picture,</a:t>
            </a:r>
            <a:r>
              <a:rPr lang="en-US" b="0" baseline="0" dirty="0"/>
              <a:t> we see 3 orgs, Global Support-North America , Global Support EMEA and Global Support Center.  The bottom 2 orgs have people in them (Dylan, Laurie and </a:t>
            </a:r>
            <a:r>
              <a:rPr lang="en-US" b="0" baseline="0" dirty="0" err="1"/>
              <a:t>Dalji</a:t>
            </a:r>
            <a:r>
              <a:rPr lang="en-US" b="0" baseline="0" dirty="0"/>
              <a:t>) and they have managers assigned to them (Scott and Katarina and Susan)</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&lt;&lt;CLICK&gt;&gt; </a:t>
            </a:r>
            <a:r>
              <a:rPr lang="en-US" b="0" dirty="0"/>
              <a:t> (this click adds the boxes for Katarina and Scott IN the org above where they are tied as manager)</a:t>
            </a:r>
          </a:p>
          <a:p>
            <a:r>
              <a:rPr lang="en-US" b="0" dirty="0"/>
              <a:t>A manager is NOT a member of the organization to which they are assigned   </a:t>
            </a:r>
            <a:r>
              <a:rPr lang="en-US" b="0" i="1" dirty="0"/>
              <a:t>&lt;&lt;pause for a moment to let this sink in!  This is a key point. &gt;&gt;</a:t>
            </a:r>
            <a:r>
              <a:rPr lang="en-US" b="0" dirty="0"/>
              <a:t>  </a:t>
            </a:r>
          </a:p>
          <a:p>
            <a:r>
              <a:rPr lang="en-US" b="0" dirty="0"/>
              <a:t>In this example, Katarina and Scott are not assigned to (or “in”) the orgs Global Support North America and Global Support – EMEA, they are assigned to (or “in”) the org above, Global Support Center</a:t>
            </a:r>
          </a:p>
          <a:p>
            <a:endParaRPr lang="en-US" b="0" dirty="0"/>
          </a:p>
          <a:p>
            <a:r>
              <a:rPr lang="en-US" b="1" dirty="0"/>
              <a:t>&lt;&lt;CLICK&gt;&gt;</a:t>
            </a:r>
          </a:p>
          <a:p>
            <a:r>
              <a:rPr lang="en-US" b="0" dirty="0"/>
              <a:t>If the manager is not ASSIGNED to a supervisory organization, it will be inherited from the organization above.</a:t>
            </a:r>
          </a:p>
          <a:p>
            <a:r>
              <a:rPr lang="en-US" b="0" dirty="0"/>
              <a:t>What this means to you is that if a manager leaves the organization, things like business processes don’t “break” because the system looks up to the level above for the person serving that same manager role.</a:t>
            </a:r>
            <a:endParaRPr lang="en-US" dirty="0"/>
          </a:p>
          <a:p>
            <a:endParaRPr lang="en-US" dirty="0"/>
          </a:p>
        </p:txBody>
      </p:sp>
      <p:sp>
        <p:nvSpPr>
          <p:cNvPr id="4" name="Slide Number Placeholder 3"/>
          <p:cNvSpPr>
            <a:spLocks noGrp="1"/>
          </p:cNvSpPr>
          <p:nvPr>
            <p:ph type="sldNum" sz="quarter" idx="10"/>
          </p:nvPr>
        </p:nvSpPr>
        <p:spPr/>
        <p:txBody>
          <a:bodyPr/>
          <a:lstStyle/>
          <a:p>
            <a:fld id="{8D1490A1-A535-4809-9C00-23A56030EAB4}" type="slidenum">
              <a:rPr lang="en-US" smtClean="0"/>
              <a:t>15</a:t>
            </a:fld>
            <a:endParaRPr lang="en-US"/>
          </a:p>
        </p:txBody>
      </p:sp>
    </p:spTree>
    <p:extLst>
      <p:ext uri="{BB962C8B-B14F-4D97-AF65-F5344CB8AC3E}">
        <p14:creationId xmlns:p14="http://schemas.microsoft.com/office/powerpoint/2010/main" val="4076206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what’s new in Workday. Position driven, role-based security will replace system access that we are currently accustomed to seeing in Privilege Management.</a:t>
            </a:r>
          </a:p>
        </p:txBody>
      </p:sp>
      <p:sp>
        <p:nvSpPr>
          <p:cNvPr id="4" name="Slide Number Placeholder 3"/>
          <p:cNvSpPr>
            <a:spLocks noGrp="1"/>
          </p:cNvSpPr>
          <p:nvPr>
            <p:ph type="sldNum" sz="quarter" idx="5"/>
          </p:nvPr>
        </p:nvSpPr>
        <p:spPr/>
        <p:txBody>
          <a:bodyPr/>
          <a:lstStyle/>
          <a:p>
            <a:fld id="{84A5B490-1C11-4DF1-80B0-30ACF2217B98}" type="slidenum">
              <a:rPr lang="en-US" smtClean="0"/>
              <a:t>16</a:t>
            </a:fld>
            <a:endParaRPr lang="en-US"/>
          </a:p>
        </p:txBody>
      </p:sp>
    </p:spTree>
    <p:extLst>
      <p:ext uri="{BB962C8B-B14F-4D97-AF65-F5344CB8AC3E}">
        <p14:creationId xmlns:p14="http://schemas.microsoft.com/office/powerpoint/2010/main" val="3710450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training and communication will be forthcoming.</a:t>
            </a:r>
          </a:p>
        </p:txBody>
      </p:sp>
      <p:sp>
        <p:nvSpPr>
          <p:cNvPr id="4" name="Slide Number Placeholder 3"/>
          <p:cNvSpPr>
            <a:spLocks noGrp="1"/>
          </p:cNvSpPr>
          <p:nvPr>
            <p:ph type="sldNum" sz="quarter" idx="5"/>
          </p:nvPr>
        </p:nvSpPr>
        <p:spPr/>
        <p:txBody>
          <a:bodyPr/>
          <a:lstStyle/>
          <a:p>
            <a:fld id="{84A5B490-1C11-4DF1-80B0-30ACF2217B98}" type="slidenum">
              <a:rPr lang="en-US" smtClean="0"/>
              <a:t>18</a:t>
            </a:fld>
            <a:endParaRPr lang="en-US"/>
          </a:p>
        </p:txBody>
      </p:sp>
    </p:spTree>
    <p:extLst>
      <p:ext uri="{BB962C8B-B14F-4D97-AF65-F5344CB8AC3E}">
        <p14:creationId xmlns:p14="http://schemas.microsoft.com/office/powerpoint/2010/main" val="188266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27A1AF-7D48-406D-9E94-C7C0AEFFF22E}" type="slidenum">
              <a:rPr lang="en-US" smtClean="0"/>
              <a:t>19</a:t>
            </a:fld>
            <a:endParaRPr lang="en-US"/>
          </a:p>
        </p:txBody>
      </p:sp>
    </p:spTree>
    <p:extLst>
      <p:ext uri="{BB962C8B-B14F-4D97-AF65-F5344CB8AC3E}">
        <p14:creationId xmlns:p14="http://schemas.microsoft.com/office/powerpoint/2010/main" val="374479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8DABD-344D-4D43-A4B8-35DE3ACDE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559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summary of resources to keep you informed regarding the MyWorkday project.</a:t>
            </a:r>
          </a:p>
          <a:p>
            <a:pPr marL="171450" indent="-171450">
              <a:buFont typeface="Arial" panose="020B0604020202020204" pitchFamily="34" charset="0"/>
              <a:buChar char="•"/>
            </a:pPr>
            <a:r>
              <a:rPr lang="en-US" dirty="0"/>
              <a:t>What’s Happening with Time Off– This is a 2-minute overview of time off</a:t>
            </a:r>
          </a:p>
          <a:p>
            <a:pPr marL="171450" indent="-171450">
              <a:buFont typeface="Arial" panose="020B0604020202020204" pitchFamily="34" charset="0"/>
              <a:buChar char="•"/>
            </a:pPr>
            <a:r>
              <a:rPr lang="en-US" dirty="0"/>
              <a:t>MyWorkday Website – Visit the MyWorkday website to view updates, project timeline, and access to the Training Hub</a:t>
            </a:r>
          </a:p>
          <a:p>
            <a:pPr marL="171450" indent="-171450">
              <a:buFont typeface="Arial" panose="020B0604020202020204" pitchFamily="34" charset="0"/>
              <a:buChar char="•"/>
            </a:pPr>
            <a:r>
              <a:rPr lang="en-US" dirty="0"/>
              <a:t>Questions? – Email any MyWorkday questions to the myworkday@vumc.org.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4A5B490-1C11-4DF1-80B0-30ACF2217B98}" type="slidenum">
              <a:rPr lang="en-US" smtClean="0"/>
              <a:t>2</a:t>
            </a:fld>
            <a:endParaRPr lang="en-US"/>
          </a:p>
        </p:txBody>
      </p:sp>
    </p:spTree>
    <p:extLst>
      <p:ext uri="{BB962C8B-B14F-4D97-AF65-F5344CB8AC3E}">
        <p14:creationId xmlns:p14="http://schemas.microsoft.com/office/powerpoint/2010/main" val="4151792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 are </a:t>
            </a:r>
            <a:r>
              <a:rPr lang="en-US"/>
              <a:t>now ready to </a:t>
            </a:r>
            <a:r>
              <a:rPr lang="en-US" b="0"/>
              <a:t>begin identifying Super </a:t>
            </a:r>
            <a:r>
              <a:rPr lang="en-US"/>
              <a:t>Users. Just as a quick point of reference. </a:t>
            </a:r>
          </a:p>
          <a:p>
            <a:r>
              <a:rPr lang="en-US"/>
              <a:t>The SUs we're talking about now are for Workday. Those of you involved with Tecsys will hear about “At Elbow Support” next and how to identify those individuals.</a:t>
            </a: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defRPr/>
            </a:pPr>
            <a:r>
              <a:rPr lang="en-US"/>
              <a:t>Super Users have an important role in our CN. SU will be invited to attend our CN meetings, they will have early access to training and to a practice environment.  The intent is to gain technical expertise to help others during and after cutover so you want strong communicators and those that are approachable and accessible.</a:t>
            </a:r>
            <a:endParaRPr lang="en-US">
              <a:cs typeface="Calibri"/>
            </a:endParaRPr>
          </a:p>
          <a:p>
            <a:pPr>
              <a:defRPr/>
            </a:pPr>
            <a:endParaRPr lang="en-US"/>
          </a:p>
          <a:p>
            <a:pPr>
              <a:defRPr/>
            </a:pPr>
            <a:r>
              <a:rPr lang="en-US" b="0"/>
              <a:t>Workday Super Users are not testers </a:t>
            </a:r>
            <a:r>
              <a:rPr lang="en-US"/>
              <a:t>– they may notify others of a major defect or share desired enhancements</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5B490-1C11-4DF1-80B0-30ACF2217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555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current state, access to functionality was driven by privilege management, with Workday, it will now be driven by the security role assigned to your position. </a:t>
            </a:r>
          </a:p>
          <a:p>
            <a:r>
              <a:rPr lang="en-US"/>
              <a:t>Everyone in the organization, at minimum will be and Individual contributor will ability to edit personal information, submit expense reports, initiate purchase requisitions.</a:t>
            </a:r>
          </a:p>
          <a:p>
            <a:endParaRPr lang="en-US"/>
          </a:p>
          <a:p>
            <a:r>
              <a:rPr lang="en-US"/>
              <a:t>Managers, will have this functionality in addition to the ability to initiate personnel actions and review and approved many of the actions of an Individual contributor.</a:t>
            </a:r>
          </a:p>
          <a:p>
            <a:endParaRPr lang="en-US">
              <a:cs typeface="Calibri" panose="020F0502020204030204"/>
            </a:endParaRPr>
          </a:p>
          <a:p>
            <a:r>
              <a:rPr lang="en-US">
                <a:cs typeface="Calibri" panose="020F0502020204030204"/>
              </a:rPr>
              <a:t>If you assign someone as a SU that will be an individual contributor, that will be the training and access to practice environment they will receive. Same for managers/people leaders – they will receive training and access approved for that role.</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8B72F7F-EF2B-4512-95DD-FABDC245048F}" type="slidenum">
              <a:rPr lang="en-US" smtClean="0"/>
              <a:t>22</a:t>
            </a:fld>
            <a:endParaRPr lang="en-US"/>
          </a:p>
        </p:txBody>
      </p:sp>
    </p:spTree>
    <p:extLst>
      <p:ext uri="{BB962C8B-B14F-4D97-AF65-F5344CB8AC3E}">
        <p14:creationId xmlns:p14="http://schemas.microsoft.com/office/powerpoint/2010/main" val="1002942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 will have early access to training. Remember, it will role based. </a:t>
            </a:r>
          </a:p>
          <a:p>
            <a:r>
              <a:rPr lang="en-US"/>
              <a:t>The training will be available in September. It will be online with access to download user guides. </a:t>
            </a:r>
          </a:p>
          <a:p>
            <a:endParaRPr lang="en-US"/>
          </a:p>
          <a:p>
            <a:r>
              <a:rPr lang="en-US">
                <a:cs typeface="Calibri"/>
              </a:rPr>
              <a:t>Not all supervisors, managers need to be SUs – remember ALL will receive training. Selecting a SU is not required. </a:t>
            </a:r>
            <a:endParaRPr lang="en-US"/>
          </a:p>
          <a:p>
            <a:endParaRPr lang="en-US"/>
          </a:p>
          <a:p>
            <a:endParaRPr lang="en-US"/>
          </a:p>
        </p:txBody>
      </p:sp>
      <p:sp>
        <p:nvSpPr>
          <p:cNvPr id="4" name="Slide Number Placeholder 3"/>
          <p:cNvSpPr>
            <a:spLocks noGrp="1"/>
          </p:cNvSpPr>
          <p:nvPr>
            <p:ph type="sldNum" sz="quarter" idx="5"/>
          </p:nvPr>
        </p:nvSpPr>
        <p:spPr/>
        <p:txBody>
          <a:bodyPr/>
          <a:lstStyle/>
          <a:p>
            <a:fld id="{68B72F7F-EF2B-4512-95DD-FABDC245048F}" type="slidenum">
              <a:rPr lang="en-US" smtClean="0"/>
              <a:t>23</a:t>
            </a:fld>
            <a:endParaRPr lang="en-US"/>
          </a:p>
        </p:txBody>
      </p:sp>
    </p:spTree>
    <p:extLst>
      <p:ext uri="{BB962C8B-B14F-4D97-AF65-F5344CB8AC3E}">
        <p14:creationId xmlns:p14="http://schemas.microsoft.com/office/powerpoint/2010/main" val="4006605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not already filled this out, and your area is affected by Tecsys, please populate it and cover all shifts.</a:t>
            </a:r>
          </a:p>
        </p:txBody>
      </p:sp>
      <p:sp>
        <p:nvSpPr>
          <p:cNvPr id="4" name="Slide Number Placeholder 3"/>
          <p:cNvSpPr>
            <a:spLocks noGrp="1"/>
          </p:cNvSpPr>
          <p:nvPr>
            <p:ph type="sldNum" sz="quarter" idx="5"/>
          </p:nvPr>
        </p:nvSpPr>
        <p:spPr/>
        <p:txBody>
          <a:bodyPr/>
          <a:lstStyle/>
          <a:p>
            <a:fld id="{84A5B490-1C11-4DF1-80B0-30ACF2217B98}" type="slidenum">
              <a:rPr lang="en-US" smtClean="0"/>
              <a:t>24</a:t>
            </a:fld>
            <a:endParaRPr lang="en-US"/>
          </a:p>
        </p:txBody>
      </p:sp>
    </p:spTree>
    <p:extLst>
      <p:ext uri="{BB962C8B-B14F-4D97-AF65-F5344CB8AC3E}">
        <p14:creationId xmlns:p14="http://schemas.microsoft.com/office/powerpoint/2010/main" val="245765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Visit the Training Hub for more information and/or click on the ‘What’s happening with time off?’ link to view the latest MW video.</a:t>
            </a:r>
          </a:p>
        </p:txBody>
      </p:sp>
      <p:sp>
        <p:nvSpPr>
          <p:cNvPr id="4" name="Slide Number Placeholder 3"/>
          <p:cNvSpPr>
            <a:spLocks noGrp="1"/>
          </p:cNvSpPr>
          <p:nvPr>
            <p:ph type="sldNum" sz="quarter" idx="5"/>
          </p:nvPr>
        </p:nvSpPr>
        <p:spPr/>
        <p:txBody>
          <a:bodyPr/>
          <a:lstStyle/>
          <a:p>
            <a:fld id="{84A5B490-1C11-4DF1-80B0-30ACF2217B98}" type="slidenum">
              <a:rPr lang="en-US" smtClean="0"/>
              <a:t>3</a:t>
            </a:fld>
            <a:endParaRPr lang="en-US"/>
          </a:p>
        </p:txBody>
      </p:sp>
    </p:spTree>
    <p:extLst>
      <p:ext uri="{BB962C8B-B14F-4D97-AF65-F5344CB8AC3E}">
        <p14:creationId xmlns:p14="http://schemas.microsoft.com/office/powerpoint/2010/main" val="387548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details related to the upcoming Research &amp; Grants off-cycle Change Network meeting. If you received the meeting invitation, please forward it to grant managers or others on your team. </a:t>
            </a:r>
            <a:r>
              <a:rPr lang="en-US" sz="1200"/>
              <a:t>Email </a:t>
            </a:r>
            <a:r>
              <a:rPr lang="en-US" sz="1200">
                <a:hlinkClick r:id="rId3"/>
              </a:rPr>
              <a:t>MyWorkday@vumc.org</a:t>
            </a:r>
            <a:r>
              <a:rPr lang="en-US" sz="1200"/>
              <a:t> if you did not receive this invite and are interested.</a:t>
            </a:r>
            <a:endParaRPr lang="en-US" sz="1200" b="0">
              <a:solidFill>
                <a:schemeClr val="tx1"/>
              </a:solidFill>
            </a:endParaRPr>
          </a:p>
          <a:p>
            <a:endParaRPr lang="en-US"/>
          </a:p>
        </p:txBody>
      </p:sp>
      <p:sp>
        <p:nvSpPr>
          <p:cNvPr id="4" name="Slide Number Placeholder 3"/>
          <p:cNvSpPr>
            <a:spLocks noGrp="1"/>
          </p:cNvSpPr>
          <p:nvPr>
            <p:ph type="sldNum" sz="quarter" idx="5"/>
          </p:nvPr>
        </p:nvSpPr>
        <p:spPr/>
        <p:txBody>
          <a:bodyPr/>
          <a:lstStyle/>
          <a:p>
            <a:fld id="{84A5B490-1C11-4DF1-80B0-30ACF2217B98}" type="slidenum">
              <a:rPr lang="en-US" smtClean="0"/>
              <a:t>4</a:t>
            </a:fld>
            <a:endParaRPr lang="en-US"/>
          </a:p>
        </p:txBody>
      </p:sp>
    </p:spTree>
    <p:extLst>
      <p:ext uri="{BB962C8B-B14F-4D97-AF65-F5344CB8AC3E}">
        <p14:creationId xmlns:p14="http://schemas.microsoft.com/office/powerpoint/2010/main" val="113280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give you all an update on the overall status of the project. We have heard that there are some rumors out there that we are delaying cutover until after the winter holidays – and we are here to tell you that this is not true! Though the testing phase of the project uncovered some issues that originally put the overall project status off-track, VUMC is committed to a November cutover. We have lined up and assigned lots of new resources to alleviate these issues and hope to get the timeline back on schedule. Since bringing in those resources, we’ve made great progress and feel confident we’re tracking to our original cutover schedule. We fully anticipate beginning the active part of the cutover in early November as scheduled. </a:t>
            </a:r>
          </a:p>
          <a:p>
            <a:r>
              <a:rPr lang="en-US" dirty="0"/>
              <a:t>  </a:t>
            </a:r>
            <a:endParaRPr lang="en-US" dirty="0">
              <a:cs typeface="Calibri"/>
            </a:endParaRPr>
          </a:p>
          <a:p>
            <a:r>
              <a:rPr lang="en-US" dirty="0"/>
              <a:t>If you hear your colleagues bring this topic up, we hope you feel empowered to address these rumors and let them know we will begin using Workday as scheduled in November. </a:t>
            </a:r>
            <a:endParaRPr lang="en-US" dirty="0">
              <a:cs typeface="Calibri"/>
            </a:endParaRPr>
          </a:p>
        </p:txBody>
      </p:sp>
      <p:sp>
        <p:nvSpPr>
          <p:cNvPr id="4" name="Slide Number Placeholder 3"/>
          <p:cNvSpPr>
            <a:spLocks noGrp="1"/>
          </p:cNvSpPr>
          <p:nvPr>
            <p:ph type="sldNum" sz="quarter" idx="5"/>
          </p:nvPr>
        </p:nvSpPr>
        <p:spPr/>
        <p:txBody>
          <a:bodyPr/>
          <a:lstStyle/>
          <a:p>
            <a:fld id="{84A5B490-1C11-4DF1-80B0-30ACF2217B98}" type="slidenum">
              <a:rPr lang="en-US" smtClean="0"/>
              <a:t>5</a:t>
            </a:fld>
            <a:endParaRPr lang="en-US"/>
          </a:p>
        </p:txBody>
      </p:sp>
    </p:spTree>
    <p:extLst>
      <p:ext uri="{BB962C8B-B14F-4D97-AF65-F5344CB8AC3E}">
        <p14:creationId xmlns:p14="http://schemas.microsoft.com/office/powerpoint/2010/main" val="121872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Goal: Plan to minimize disruption to patient care and normal operations</a:t>
            </a:r>
          </a:p>
          <a:p>
            <a:pPr marL="285750" indent="-285750">
              <a:buFont typeface="Arial" panose="020B0604020202020204" pitchFamily="34" charset="0"/>
              <a:buChar char="•"/>
            </a:pPr>
            <a:r>
              <a:rPr lang="en-US"/>
              <a:t>Process</a:t>
            </a:r>
            <a:r>
              <a:rPr lang="en-US" sz="1200" b="0">
                <a:solidFill>
                  <a:schemeClr val="tx1"/>
                </a:solidFill>
              </a:rPr>
              <a:t>: Move from old system to a new system</a:t>
            </a:r>
            <a:endParaRPr lang="en-US"/>
          </a:p>
          <a:p>
            <a:pPr marL="285750" indent="-285750" algn="l">
              <a:buFont typeface="Arial" panose="020B0604020202020204" pitchFamily="34" charset="0"/>
              <a:buChar char="•"/>
            </a:pPr>
            <a:r>
              <a:rPr lang="en-US" sz="1200"/>
              <a:t>Timing: Period of time longer than other go-lives (</a:t>
            </a:r>
            <a:r>
              <a:rPr lang="en-US" sz="1200" b="0">
                <a:solidFill>
                  <a:schemeClr val="tx1"/>
                </a:solidFill>
              </a:rPr>
              <a:t>2-month period)</a:t>
            </a:r>
          </a:p>
          <a:p>
            <a:pPr marL="285750" indent="-285750" algn="l">
              <a:buFont typeface="Arial" panose="020B0604020202020204" pitchFamily="34" charset="0"/>
              <a:buChar char="•"/>
            </a:pPr>
            <a:r>
              <a:rPr lang="en-US" sz="1200" b="0">
                <a:solidFill>
                  <a:schemeClr val="tx1"/>
                </a:solidFill>
              </a:rPr>
              <a:t>Cutover Planning: Cutover plan includes a strategy to manage activities, roles and responsibilities </a:t>
            </a:r>
          </a:p>
          <a:p>
            <a:pPr marL="285750" indent="-285750" algn="l">
              <a:buFont typeface="Arial" panose="020B0604020202020204" pitchFamily="34" charset="0"/>
              <a:buChar char="•"/>
            </a:pP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4A5B490-1C11-4DF1-80B0-30ACF2217B98}" type="slidenum">
              <a:rPr lang="en-US" smtClean="0"/>
              <a:t>6</a:t>
            </a:fld>
            <a:endParaRPr lang="en-US"/>
          </a:p>
        </p:txBody>
      </p:sp>
    </p:spTree>
    <p:extLst>
      <p:ext uri="{BB962C8B-B14F-4D97-AF65-F5344CB8AC3E}">
        <p14:creationId xmlns:p14="http://schemas.microsoft.com/office/powerpoint/2010/main" val="1454665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high-level timeline of our cutover plan. There will be much more detail provided on the Cutover phase in the weeks to come.</a:t>
            </a:r>
          </a:p>
        </p:txBody>
      </p:sp>
      <p:sp>
        <p:nvSpPr>
          <p:cNvPr id="4" name="Slide Number Placeholder 3"/>
          <p:cNvSpPr>
            <a:spLocks noGrp="1"/>
          </p:cNvSpPr>
          <p:nvPr>
            <p:ph type="sldNum" sz="quarter" idx="5"/>
          </p:nvPr>
        </p:nvSpPr>
        <p:spPr/>
        <p:txBody>
          <a:bodyPr/>
          <a:lstStyle/>
          <a:p>
            <a:fld id="{84A5B490-1C11-4DF1-80B0-30ACF2217B98}" type="slidenum">
              <a:rPr lang="en-US" smtClean="0"/>
              <a:t>7</a:t>
            </a:fld>
            <a:endParaRPr lang="en-US"/>
          </a:p>
        </p:txBody>
      </p:sp>
    </p:spTree>
    <p:extLst>
      <p:ext uri="{BB962C8B-B14F-4D97-AF65-F5344CB8AC3E}">
        <p14:creationId xmlns:p14="http://schemas.microsoft.com/office/powerpoint/2010/main" val="215682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cs typeface="Calibri"/>
              </a:rPr>
              <a:t>A ‘soft freeze’ is a time where transactions are limited in the old systems. Whereas no transactions are allowed during a ‘hard freeze.’ More information will be released closer to cutover about which systems will undergo which types of freezes, and when and the steps you will need to take to ensure critical transactions are not impacted.</a:t>
            </a:r>
          </a:p>
          <a:p>
            <a:endParaRPr lang="en-US" dirty="0"/>
          </a:p>
        </p:txBody>
      </p:sp>
      <p:sp>
        <p:nvSpPr>
          <p:cNvPr id="4" name="Slide Number Placeholder 3"/>
          <p:cNvSpPr>
            <a:spLocks noGrp="1"/>
          </p:cNvSpPr>
          <p:nvPr>
            <p:ph type="sldNum" sz="quarter" idx="5"/>
          </p:nvPr>
        </p:nvSpPr>
        <p:spPr/>
        <p:txBody>
          <a:bodyPr/>
          <a:lstStyle/>
          <a:p>
            <a:fld id="{84A5B490-1C11-4DF1-80B0-30ACF2217B98}" type="slidenum">
              <a:rPr lang="en-US" smtClean="0"/>
              <a:t>8</a:t>
            </a:fld>
            <a:endParaRPr lang="en-US"/>
          </a:p>
        </p:txBody>
      </p:sp>
    </p:spTree>
    <p:extLst>
      <p:ext uri="{BB962C8B-B14F-4D97-AF65-F5344CB8AC3E}">
        <p14:creationId xmlns:p14="http://schemas.microsoft.com/office/powerpoint/2010/main" val="414760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The absence management module within Workday consists of both Time Off and Leaves of Absence</a:t>
            </a:r>
          </a:p>
          <a:p>
            <a:pPr marL="285750" indent="-285750">
              <a:buFont typeface="Arial" panose="020B0604020202020204" pitchFamily="34" charset="0"/>
              <a:buChar char="•"/>
            </a:pPr>
            <a:r>
              <a:rPr lang="en-US"/>
              <a:t>Manage leave requests within the module, allowing the collection of information and tracking of leave balances. </a:t>
            </a:r>
          </a:p>
          <a:p>
            <a:pPr marL="285750" indent="-285750">
              <a:buFont typeface="Arial" panose="020B0604020202020204" pitchFamily="34" charset="0"/>
              <a:buChar char="•"/>
            </a:pPr>
            <a:r>
              <a:rPr lang="en-US"/>
              <a:t>Enables workers to view their time off balances and leave requests in a single absence calendars &amp; managers can see a team absence calendar</a:t>
            </a:r>
            <a:endParaRPr lang="en-US">
              <a:cs typeface="Calibri"/>
            </a:endParaRPr>
          </a:p>
          <a:p>
            <a:pPr marL="285750" indent="-285750">
              <a:buFont typeface="Arial" panose="020B0604020202020204" pitchFamily="34" charset="0"/>
              <a:buChar cha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84A5B490-1C11-4DF1-80B0-30ACF2217B98}" type="slidenum">
              <a:rPr lang="en-US" smtClean="0"/>
              <a:t>9</a:t>
            </a:fld>
            <a:endParaRPr lang="en-US"/>
          </a:p>
        </p:txBody>
      </p:sp>
    </p:spTree>
    <p:extLst>
      <p:ext uri="{BB962C8B-B14F-4D97-AF65-F5344CB8AC3E}">
        <p14:creationId xmlns:p14="http://schemas.microsoft.com/office/powerpoint/2010/main" val="3173956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9.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9.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0" y="5332395"/>
            <a:ext cx="4599432" cy="973839"/>
          </a:xfrm>
        </p:spPr>
        <p:txBody>
          <a:bodyPr anchor="t" anchorCtr="0">
            <a:noAutofit/>
          </a:bodyPr>
          <a:lstStyle>
            <a:lvl1pPr algn="l">
              <a:lnSpc>
                <a:spcPct val="100000"/>
              </a:lnSpc>
              <a:defRPr sz="2100" b="1">
                <a:solidFill>
                  <a:srgbClr val="3D5463"/>
                </a:solidFill>
                <a:latin typeface="+mj-lt"/>
                <a:ea typeface="Open Sans" panose="020B0606030504020204" pitchFamily="34" charset="0"/>
                <a:cs typeface="Calibri" panose="020F05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0" y="6381750"/>
            <a:ext cx="4599432" cy="273050"/>
          </a:xfrm>
          <a:prstGeom prst="rect">
            <a:avLst/>
          </a:prstGeom>
        </p:spPr>
        <p:txBody>
          <a:bodyPr>
            <a:noAutofit/>
          </a:bodyPr>
          <a:lstStyle>
            <a:lvl1pPr>
              <a:spcAft>
                <a:spcPts val="0"/>
              </a:spcAft>
              <a:defRPr sz="1400" b="0">
                <a:solidFill>
                  <a:schemeClr val="tx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17" name="Picture 16">
            <a:extLst>
              <a:ext uri="{FF2B5EF4-FFF2-40B4-BE49-F238E27FC236}">
                <a16:creationId xmlns:a16="http://schemas.microsoft.com/office/drawing/2014/main" id="{5EE8011C-ED1F-4BD6-BDF5-B33B12C9C9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6579" y="0"/>
            <a:ext cx="4739615" cy="1405232"/>
          </a:xfrm>
          <a:prstGeom prst="rect">
            <a:avLst/>
          </a:prstGeom>
        </p:spPr>
      </p:pic>
      <p:pic>
        <p:nvPicPr>
          <p:cNvPr id="19" name="Picture 18">
            <a:extLst>
              <a:ext uri="{FF2B5EF4-FFF2-40B4-BE49-F238E27FC236}">
                <a16:creationId xmlns:a16="http://schemas.microsoft.com/office/drawing/2014/main" id="{E33797B8-B674-4FDB-8E14-00783951A7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6579" y="0"/>
            <a:ext cx="4739615" cy="1405232"/>
          </a:xfrm>
          <a:prstGeom prst="rect">
            <a:avLst/>
          </a:prstGeom>
        </p:spPr>
      </p:pic>
      <p:pic>
        <p:nvPicPr>
          <p:cNvPr id="20" name="Picture 19">
            <a:extLst>
              <a:ext uri="{FF2B5EF4-FFF2-40B4-BE49-F238E27FC236}">
                <a16:creationId xmlns:a16="http://schemas.microsoft.com/office/drawing/2014/main" id="{CE72D004-944A-4093-A80F-3A0C82BB42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266444" y="2551339"/>
            <a:ext cx="5659112" cy="1755322"/>
          </a:xfrm>
          <a:prstGeom prst="rect">
            <a:avLst/>
          </a:prstGeom>
        </p:spPr>
      </p:pic>
      <p:pic>
        <p:nvPicPr>
          <p:cNvPr id="22" name="Picture 21">
            <a:extLst>
              <a:ext uri="{FF2B5EF4-FFF2-40B4-BE49-F238E27FC236}">
                <a16:creationId xmlns:a16="http://schemas.microsoft.com/office/drawing/2014/main" id="{B09F372B-EC19-4285-A9A6-3FE658C141ED}"/>
              </a:ext>
            </a:extLst>
          </p:cNvPr>
          <p:cNvPicPr>
            <a:picLocks noChangeAspect="1"/>
          </p:cNvPicPr>
          <p:nvPr userDrawn="1"/>
        </p:nvPicPr>
        <p:blipFill>
          <a:blip r:embed="rId4"/>
          <a:stretch>
            <a:fillRect/>
          </a:stretch>
        </p:blipFill>
        <p:spPr>
          <a:xfrm>
            <a:off x="469900" y="457200"/>
            <a:ext cx="2191056" cy="504895"/>
          </a:xfrm>
          <a:prstGeom prst="rect">
            <a:avLst/>
          </a:prstGeom>
        </p:spPr>
      </p:pic>
    </p:spTree>
    <p:extLst>
      <p:ext uri="{BB962C8B-B14F-4D97-AF65-F5344CB8AC3E}">
        <p14:creationId xmlns:p14="http://schemas.microsoft.com/office/powerpoint/2010/main" val="101466175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 and image">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E06A7AA-41D2-304C-9F7F-BFED81A76232}"/>
              </a:ext>
            </a:extLst>
          </p:cNvPr>
          <p:cNvSpPr>
            <a:spLocks noGrp="1"/>
          </p:cNvSpPr>
          <p:nvPr>
            <p:ph type="pic" sz="quarter" idx="14"/>
          </p:nvPr>
        </p:nvSpPr>
        <p:spPr>
          <a:xfrm>
            <a:off x="6096000" y="0"/>
            <a:ext cx="6096000" cy="6858000"/>
          </a:xfrm>
          <a:solidFill>
            <a:schemeClr val="bg1">
              <a:lumMod val="85000"/>
            </a:schemeClr>
          </a:solidFill>
        </p:spPr>
        <p:txBody>
          <a:bodyPr/>
          <a:lstStyle>
            <a:lvl1pPr>
              <a:defRPr b="0"/>
            </a:lvl1pPr>
          </a:lstStyle>
          <a:p>
            <a:r>
              <a:rPr lang="en-US"/>
              <a:t>Click icon to add picture</a:t>
            </a:r>
            <a:endParaRPr lang="en-GB"/>
          </a:p>
        </p:txBody>
      </p:sp>
      <p:sp>
        <p:nvSpPr>
          <p:cNvPr id="15" name="Text Placeholder 14"/>
          <p:cNvSpPr>
            <a:spLocks noGrp="1"/>
          </p:cNvSpPr>
          <p:nvPr>
            <p:ph type="body" sz="quarter" idx="18"/>
          </p:nvPr>
        </p:nvSpPr>
        <p:spPr>
          <a:xfrm>
            <a:off x="365760" y="1409649"/>
            <a:ext cx="5358765" cy="4905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365760" y="402336"/>
            <a:ext cx="5360379" cy="866922"/>
          </a:xfrm>
        </p:spPr>
        <p:txBody>
          <a:bodyPr/>
          <a:lstStyle/>
          <a:p>
            <a:r>
              <a:rPr lang="en-US"/>
              <a:t>Click to edit Master title style</a:t>
            </a:r>
            <a:endParaRPr lang="en-GB"/>
          </a:p>
        </p:txBody>
      </p:sp>
      <p:sp>
        <p:nvSpPr>
          <p:cNvPr id="5" name="Rectangle 2">
            <a:extLst>
              <a:ext uri="{FF2B5EF4-FFF2-40B4-BE49-F238E27FC236}">
                <a16:creationId xmlns:a16="http://schemas.microsoft.com/office/drawing/2014/main" id="{50294F4E-AB17-4196-99D7-EFAF23971A05}"/>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67607449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with Subtite">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4111FD6-4384-4ED1-9230-95D0E19AE0A9}"/>
              </a:ext>
            </a:extLst>
          </p:cNvPr>
          <p:cNvSpPr>
            <a:spLocks noGrp="1"/>
          </p:cNvSpPr>
          <p:nvPr>
            <p:ph type="body" sz="quarter" idx="13"/>
          </p:nvPr>
        </p:nvSpPr>
        <p:spPr>
          <a:xfrm>
            <a:off x="897146" y="3683480"/>
            <a:ext cx="10230929" cy="757255"/>
          </a:xfrm>
        </p:spPr>
        <p:txBody>
          <a:bodyPr/>
          <a:lstStyle>
            <a:lvl1pPr>
              <a:defRPr>
                <a:solidFill>
                  <a:schemeClr val="accent2"/>
                </a:solidFill>
              </a:defRPr>
            </a:lvl1pPr>
          </a:lstStyle>
          <a:p>
            <a:pPr algn="ctr"/>
            <a:r>
              <a:rPr lang="en-US" sz="2800">
                <a:solidFill>
                  <a:schemeClr val="bg1"/>
                </a:solidFill>
              </a:rPr>
              <a:t>Subtitle</a:t>
            </a:r>
          </a:p>
        </p:txBody>
      </p:sp>
      <p:sp>
        <p:nvSpPr>
          <p:cNvPr id="4" name="Title 2">
            <a:extLst>
              <a:ext uri="{FF2B5EF4-FFF2-40B4-BE49-F238E27FC236}">
                <a16:creationId xmlns:a16="http://schemas.microsoft.com/office/drawing/2014/main" id="{18C0C2FA-1883-4078-9DA1-EA635B4F621E}"/>
              </a:ext>
            </a:extLst>
          </p:cNvPr>
          <p:cNvSpPr>
            <a:spLocks noGrp="1"/>
          </p:cNvSpPr>
          <p:nvPr>
            <p:ph type="title"/>
          </p:nvPr>
        </p:nvSpPr>
        <p:spPr>
          <a:xfrm>
            <a:off x="897146" y="2512772"/>
            <a:ext cx="10230929" cy="1170708"/>
          </a:xfrm>
        </p:spPr>
        <p:txBody>
          <a:bodyPr/>
          <a:lstStyle>
            <a:lvl1pPr>
              <a:defRPr>
                <a:solidFill>
                  <a:schemeClr val="accent2"/>
                </a:solidFill>
              </a:defRPr>
            </a:lvl1pPr>
          </a:lstStyle>
          <a:p>
            <a:pPr algn="ctr"/>
            <a:r>
              <a:rPr lang="en-US" sz="5000">
                <a:solidFill>
                  <a:schemeClr val="bg1"/>
                </a:solidFill>
              </a:rPr>
              <a:t>Title</a:t>
            </a:r>
          </a:p>
        </p:txBody>
      </p:sp>
      <p:pic>
        <p:nvPicPr>
          <p:cNvPr id="8" name="Picture 7" descr="Logo&#10;&#10;Description automatically generated">
            <a:extLst>
              <a:ext uri="{FF2B5EF4-FFF2-40B4-BE49-F238E27FC236}">
                <a16:creationId xmlns:a16="http://schemas.microsoft.com/office/drawing/2014/main" id="{C23D4238-BD6D-4220-853B-1F9FD6700B5A}"/>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5" name="Rectangle 2">
            <a:extLst>
              <a:ext uri="{FF2B5EF4-FFF2-40B4-BE49-F238E27FC236}">
                <a16:creationId xmlns:a16="http://schemas.microsoft.com/office/drawing/2014/main" id="{7B4F2F75-DFF6-4E7C-96E8-F29148BAC48E}"/>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9671936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Orang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CE8FD-0B7B-4799-AECC-3ABDFD537468}"/>
              </a:ext>
            </a:extLst>
          </p:cNvPr>
          <p:cNvSpPr>
            <a:spLocks noGrp="1"/>
          </p:cNvSpPr>
          <p:nvPr>
            <p:ph type="title"/>
          </p:nvPr>
        </p:nvSpPr>
        <p:spPr>
          <a:xfrm>
            <a:off x="3243532" y="274320"/>
            <a:ext cx="8338869" cy="762000"/>
          </a:xfrm>
        </p:spPr>
        <p:txBody>
          <a:bodyPr/>
          <a:lstStyle/>
          <a:p>
            <a:r>
              <a:rPr lang="en-US">
                <a:solidFill>
                  <a:srgbClr val="F7A427"/>
                </a:solidFill>
              </a:rPr>
              <a:t>Title</a:t>
            </a:r>
          </a:p>
        </p:txBody>
      </p:sp>
      <p:sp>
        <p:nvSpPr>
          <p:cNvPr id="5" name="Text Placeholder 3">
            <a:extLst>
              <a:ext uri="{FF2B5EF4-FFF2-40B4-BE49-F238E27FC236}">
                <a16:creationId xmlns:a16="http://schemas.microsoft.com/office/drawing/2014/main" id="{25383C09-1B7E-4243-AF8B-C241FEA0E3DC}"/>
              </a:ext>
            </a:extLst>
          </p:cNvPr>
          <p:cNvSpPr>
            <a:spLocks noGrp="1"/>
          </p:cNvSpPr>
          <p:nvPr>
            <p:ph type="body" sz="quarter" idx="13"/>
          </p:nvPr>
        </p:nvSpPr>
        <p:spPr>
          <a:xfrm>
            <a:off x="3243532" y="775746"/>
            <a:ext cx="8338869" cy="260574"/>
          </a:xfrm>
        </p:spPr>
        <p:txBody>
          <a:bodyPr/>
          <a:lstStyle/>
          <a:p>
            <a:r>
              <a:rPr lang="en-US"/>
              <a:t>Subtitle</a:t>
            </a:r>
          </a:p>
          <a:p>
            <a:endParaRPr lang="en-US"/>
          </a:p>
        </p:txBody>
      </p:sp>
      <p:sp>
        <p:nvSpPr>
          <p:cNvPr id="6" name="Rectangle 5">
            <a:extLst>
              <a:ext uri="{FF2B5EF4-FFF2-40B4-BE49-F238E27FC236}">
                <a16:creationId xmlns:a16="http://schemas.microsoft.com/office/drawing/2014/main" id="{4159FB83-EB11-44AE-BDC6-65349D49AC77}"/>
              </a:ext>
            </a:extLst>
          </p:cNvPr>
          <p:cNvSpPr/>
          <p:nvPr userDrawn="1"/>
        </p:nvSpPr>
        <p:spPr>
          <a:xfrm>
            <a:off x="0" y="0"/>
            <a:ext cx="2909455" cy="6858000"/>
          </a:xfrm>
          <a:prstGeom prst="rect">
            <a:avLst/>
          </a:prstGeom>
          <a:solidFill>
            <a:srgbClr val="F7A42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 name="Straight Connector 6">
            <a:extLst>
              <a:ext uri="{FF2B5EF4-FFF2-40B4-BE49-F238E27FC236}">
                <a16:creationId xmlns:a16="http://schemas.microsoft.com/office/drawing/2014/main" id="{008E44D5-9C5A-4992-8A77-E2AFC906923A}"/>
              </a:ext>
            </a:extLst>
          </p:cNvPr>
          <p:cNvCxnSpPr>
            <a:cxnSpLocks/>
          </p:cNvCxnSpPr>
          <p:nvPr userDrawn="1"/>
        </p:nvCxnSpPr>
        <p:spPr>
          <a:xfrm>
            <a:off x="3243532" y="1122433"/>
            <a:ext cx="8338869" cy="0"/>
          </a:xfrm>
          <a:prstGeom prst="line">
            <a:avLst/>
          </a:prstGeom>
          <a:ln w="19050">
            <a:solidFill>
              <a:srgbClr val="F7A427"/>
            </a:solidFill>
            <a:miter lim="800000"/>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589F0358-41B9-4857-9923-C2D635DBBB9B}"/>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8" name="Rectangle 2">
            <a:extLst>
              <a:ext uri="{FF2B5EF4-FFF2-40B4-BE49-F238E27FC236}">
                <a16:creationId xmlns:a16="http://schemas.microsoft.com/office/drawing/2014/main" id="{B16988DE-7BDA-47E7-9A2A-146F87CF85FA}"/>
              </a:ext>
            </a:extLst>
          </p:cNvPr>
          <p:cNvSpPr>
            <a:spLocks/>
          </p:cNvSpPr>
          <p:nvPr userDrawn="1"/>
        </p:nvSpPr>
        <p:spPr bwMode="auto">
          <a:xfrm>
            <a:off x="3243532"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7179080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Orange R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8D6F57-E60E-4A81-B4C9-DE5F3FD01133}"/>
              </a:ext>
            </a:extLst>
          </p:cNvPr>
          <p:cNvSpPr>
            <a:spLocks noGrp="1"/>
          </p:cNvSpPr>
          <p:nvPr>
            <p:ph type="title"/>
          </p:nvPr>
        </p:nvSpPr>
        <p:spPr>
          <a:xfrm>
            <a:off x="367283" y="274320"/>
            <a:ext cx="8557642" cy="762000"/>
          </a:xfrm>
        </p:spPr>
        <p:txBody>
          <a:bodyPr/>
          <a:lstStyle/>
          <a:p>
            <a:r>
              <a:rPr lang="en-US">
                <a:solidFill>
                  <a:srgbClr val="F7A427"/>
                </a:solidFill>
              </a:rPr>
              <a:t>Title</a:t>
            </a:r>
          </a:p>
        </p:txBody>
      </p:sp>
      <p:sp>
        <p:nvSpPr>
          <p:cNvPr id="5" name="Text Placeholder 3">
            <a:extLst>
              <a:ext uri="{FF2B5EF4-FFF2-40B4-BE49-F238E27FC236}">
                <a16:creationId xmlns:a16="http://schemas.microsoft.com/office/drawing/2014/main" id="{29DE06F1-98F2-4511-AF6A-D6F78AF1E69E}"/>
              </a:ext>
            </a:extLst>
          </p:cNvPr>
          <p:cNvSpPr>
            <a:spLocks noGrp="1"/>
          </p:cNvSpPr>
          <p:nvPr>
            <p:ph type="body" sz="quarter" idx="13"/>
          </p:nvPr>
        </p:nvSpPr>
        <p:spPr>
          <a:xfrm>
            <a:off x="362310" y="772348"/>
            <a:ext cx="8557642" cy="260574"/>
          </a:xfrm>
        </p:spPr>
        <p:txBody>
          <a:bodyPr/>
          <a:lstStyle/>
          <a:p>
            <a:r>
              <a:rPr lang="en-US"/>
              <a:t>Subtitle</a:t>
            </a:r>
          </a:p>
          <a:p>
            <a:endParaRPr lang="en-US"/>
          </a:p>
        </p:txBody>
      </p:sp>
      <p:sp>
        <p:nvSpPr>
          <p:cNvPr id="6" name="Rectangle 5">
            <a:extLst>
              <a:ext uri="{FF2B5EF4-FFF2-40B4-BE49-F238E27FC236}">
                <a16:creationId xmlns:a16="http://schemas.microsoft.com/office/drawing/2014/main" id="{021E70AD-36CC-4632-9663-41DD846EB82E}"/>
              </a:ext>
            </a:extLst>
          </p:cNvPr>
          <p:cNvSpPr/>
          <p:nvPr userDrawn="1"/>
        </p:nvSpPr>
        <p:spPr>
          <a:xfrm>
            <a:off x="9282545" y="5620"/>
            <a:ext cx="2909455" cy="6858000"/>
          </a:xfrm>
          <a:prstGeom prst="rect">
            <a:avLst/>
          </a:prstGeom>
          <a:solidFill>
            <a:srgbClr val="F7A42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 name="Straight Connector 6">
            <a:extLst>
              <a:ext uri="{FF2B5EF4-FFF2-40B4-BE49-F238E27FC236}">
                <a16:creationId xmlns:a16="http://schemas.microsoft.com/office/drawing/2014/main" id="{60410D43-2C96-4F30-846A-2AD62AF217D6}"/>
              </a:ext>
            </a:extLst>
          </p:cNvPr>
          <p:cNvCxnSpPr>
            <a:cxnSpLocks/>
          </p:cNvCxnSpPr>
          <p:nvPr userDrawn="1"/>
        </p:nvCxnSpPr>
        <p:spPr>
          <a:xfrm>
            <a:off x="362310" y="1124712"/>
            <a:ext cx="8557642" cy="0"/>
          </a:xfrm>
          <a:prstGeom prst="line">
            <a:avLst/>
          </a:prstGeom>
          <a:ln w="19050">
            <a:solidFill>
              <a:srgbClr val="F7A427"/>
            </a:solidFill>
            <a:miter lim="800000"/>
          </a:ln>
        </p:spPr>
        <p:style>
          <a:lnRef idx="1">
            <a:schemeClr val="accent1"/>
          </a:lnRef>
          <a:fillRef idx="0">
            <a:schemeClr val="accent1"/>
          </a:fillRef>
          <a:effectRef idx="0">
            <a:schemeClr val="accent1"/>
          </a:effectRef>
          <a:fontRef idx="minor">
            <a:schemeClr val="tx1"/>
          </a:fontRef>
        </p:style>
      </p:cxnSp>
      <p:pic>
        <p:nvPicPr>
          <p:cNvPr id="9" name="Picture 8" descr="Logo, company name&#10;&#10;Description automatically generated">
            <a:extLst>
              <a:ext uri="{FF2B5EF4-FFF2-40B4-BE49-F238E27FC236}">
                <a16:creationId xmlns:a16="http://schemas.microsoft.com/office/drawing/2014/main" id="{9E810162-3C03-4F9B-8FA8-5968642C4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344" y="6016752"/>
            <a:ext cx="1200408" cy="365760"/>
          </a:xfrm>
          <a:prstGeom prst="rect">
            <a:avLst/>
          </a:prstGeom>
        </p:spPr>
      </p:pic>
      <p:sp>
        <p:nvSpPr>
          <p:cNvPr id="8" name="Rectangle 2">
            <a:extLst>
              <a:ext uri="{FF2B5EF4-FFF2-40B4-BE49-F238E27FC236}">
                <a16:creationId xmlns:a16="http://schemas.microsoft.com/office/drawing/2014/main" id="{FDBED249-5D68-4A53-9C2C-1FB71B019CA6}"/>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3416867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Blu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CABA61-BCBA-4ECD-B527-F873EE451469}"/>
              </a:ext>
            </a:extLst>
          </p:cNvPr>
          <p:cNvSpPr>
            <a:spLocks noGrp="1"/>
          </p:cNvSpPr>
          <p:nvPr>
            <p:ph type="title"/>
          </p:nvPr>
        </p:nvSpPr>
        <p:spPr>
          <a:xfrm>
            <a:off x="3243532" y="274320"/>
            <a:ext cx="8338869" cy="762000"/>
          </a:xfrm>
        </p:spPr>
        <p:txBody>
          <a:bodyPr/>
          <a:lstStyle/>
          <a:p>
            <a:r>
              <a:rPr lang="en-US">
                <a:solidFill>
                  <a:srgbClr val="0A6DAE"/>
                </a:solidFill>
              </a:rPr>
              <a:t>Title</a:t>
            </a:r>
          </a:p>
        </p:txBody>
      </p:sp>
      <p:sp>
        <p:nvSpPr>
          <p:cNvPr id="5" name="Text Placeholder 3">
            <a:extLst>
              <a:ext uri="{FF2B5EF4-FFF2-40B4-BE49-F238E27FC236}">
                <a16:creationId xmlns:a16="http://schemas.microsoft.com/office/drawing/2014/main" id="{23D2A525-63E0-4CFE-9F68-6F1E3A00B9E6}"/>
              </a:ext>
            </a:extLst>
          </p:cNvPr>
          <p:cNvSpPr>
            <a:spLocks noGrp="1"/>
          </p:cNvSpPr>
          <p:nvPr>
            <p:ph type="body" sz="quarter" idx="13"/>
          </p:nvPr>
        </p:nvSpPr>
        <p:spPr>
          <a:xfrm>
            <a:off x="3243532" y="775746"/>
            <a:ext cx="8338869" cy="260574"/>
          </a:xfrm>
        </p:spPr>
        <p:txBody>
          <a:bodyPr/>
          <a:lstStyle/>
          <a:p>
            <a:r>
              <a:rPr lang="en-US"/>
              <a:t>Subtitle</a:t>
            </a:r>
          </a:p>
          <a:p>
            <a:endParaRPr lang="en-US"/>
          </a:p>
        </p:txBody>
      </p:sp>
      <p:sp>
        <p:nvSpPr>
          <p:cNvPr id="6" name="Rectangle 5">
            <a:extLst>
              <a:ext uri="{FF2B5EF4-FFF2-40B4-BE49-F238E27FC236}">
                <a16:creationId xmlns:a16="http://schemas.microsoft.com/office/drawing/2014/main" id="{49FD92FE-6061-4A48-BFCC-615F7A866261}"/>
              </a:ext>
            </a:extLst>
          </p:cNvPr>
          <p:cNvSpPr/>
          <p:nvPr userDrawn="1"/>
        </p:nvSpPr>
        <p:spPr>
          <a:xfrm>
            <a:off x="0" y="0"/>
            <a:ext cx="2909455" cy="6858000"/>
          </a:xfrm>
          <a:prstGeom prst="rect">
            <a:avLst/>
          </a:prstGeom>
          <a:solidFill>
            <a:srgbClr val="0A6DA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 name="Straight Connector 6">
            <a:extLst>
              <a:ext uri="{FF2B5EF4-FFF2-40B4-BE49-F238E27FC236}">
                <a16:creationId xmlns:a16="http://schemas.microsoft.com/office/drawing/2014/main" id="{0E9F819E-27FD-415F-9ED9-37A629BBB7B2}"/>
              </a:ext>
            </a:extLst>
          </p:cNvPr>
          <p:cNvCxnSpPr>
            <a:cxnSpLocks/>
          </p:cNvCxnSpPr>
          <p:nvPr userDrawn="1"/>
        </p:nvCxnSpPr>
        <p:spPr>
          <a:xfrm>
            <a:off x="3243532" y="1124712"/>
            <a:ext cx="8338869" cy="0"/>
          </a:xfrm>
          <a:prstGeom prst="line">
            <a:avLst/>
          </a:prstGeom>
          <a:ln w="19050">
            <a:solidFill>
              <a:srgbClr val="0A6DAE"/>
            </a:solidFill>
            <a:miter lim="800000"/>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4498002F-D055-4D43-A412-2B8EF943CD33}"/>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8" name="Rectangle 2">
            <a:extLst>
              <a:ext uri="{FF2B5EF4-FFF2-40B4-BE49-F238E27FC236}">
                <a16:creationId xmlns:a16="http://schemas.microsoft.com/office/drawing/2014/main" id="{3CDA03A4-3090-4876-848D-FBAAC9DB3578}"/>
              </a:ext>
            </a:extLst>
          </p:cNvPr>
          <p:cNvSpPr>
            <a:spLocks/>
          </p:cNvSpPr>
          <p:nvPr userDrawn="1"/>
        </p:nvSpPr>
        <p:spPr bwMode="auto">
          <a:xfrm>
            <a:off x="3246120"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42003395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 Blue R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A87199-BE82-455D-BE6E-62CDB76C16DB}"/>
              </a:ext>
            </a:extLst>
          </p:cNvPr>
          <p:cNvSpPr>
            <a:spLocks noGrp="1"/>
          </p:cNvSpPr>
          <p:nvPr>
            <p:ph type="title"/>
          </p:nvPr>
        </p:nvSpPr>
        <p:spPr>
          <a:xfrm>
            <a:off x="367283" y="274320"/>
            <a:ext cx="8333896" cy="762000"/>
          </a:xfrm>
        </p:spPr>
        <p:txBody>
          <a:bodyPr/>
          <a:lstStyle/>
          <a:p>
            <a:r>
              <a:rPr lang="en-US">
                <a:solidFill>
                  <a:srgbClr val="0A6DAE"/>
                </a:solidFill>
              </a:rPr>
              <a:t>Title</a:t>
            </a:r>
          </a:p>
        </p:txBody>
      </p:sp>
      <p:sp>
        <p:nvSpPr>
          <p:cNvPr id="5" name="Text Placeholder 3">
            <a:extLst>
              <a:ext uri="{FF2B5EF4-FFF2-40B4-BE49-F238E27FC236}">
                <a16:creationId xmlns:a16="http://schemas.microsoft.com/office/drawing/2014/main" id="{AA16CB80-583A-408C-8D53-70102C8A7B15}"/>
              </a:ext>
            </a:extLst>
          </p:cNvPr>
          <p:cNvSpPr>
            <a:spLocks noGrp="1"/>
          </p:cNvSpPr>
          <p:nvPr>
            <p:ph type="body" sz="quarter" idx="13"/>
          </p:nvPr>
        </p:nvSpPr>
        <p:spPr>
          <a:xfrm>
            <a:off x="362310" y="775746"/>
            <a:ext cx="8338869" cy="260574"/>
          </a:xfrm>
        </p:spPr>
        <p:txBody>
          <a:bodyPr/>
          <a:lstStyle/>
          <a:p>
            <a:r>
              <a:rPr lang="en-US"/>
              <a:t>Subtitle</a:t>
            </a:r>
          </a:p>
          <a:p>
            <a:endParaRPr lang="en-US"/>
          </a:p>
        </p:txBody>
      </p:sp>
      <p:sp>
        <p:nvSpPr>
          <p:cNvPr id="6" name="Rectangle 5">
            <a:extLst>
              <a:ext uri="{FF2B5EF4-FFF2-40B4-BE49-F238E27FC236}">
                <a16:creationId xmlns:a16="http://schemas.microsoft.com/office/drawing/2014/main" id="{BADE621F-5CD1-4256-BA5F-F8CC34A17567}"/>
              </a:ext>
            </a:extLst>
          </p:cNvPr>
          <p:cNvSpPr/>
          <p:nvPr userDrawn="1"/>
        </p:nvSpPr>
        <p:spPr>
          <a:xfrm>
            <a:off x="9282545" y="5620"/>
            <a:ext cx="2909455" cy="6858000"/>
          </a:xfrm>
          <a:prstGeom prst="rect">
            <a:avLst/>
          </a:prstGeom>
          <a:solidFill>
            <a:srgbClr val="0A6DA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 name="Straight Connector 6">
            <a:extLst>
              <a:ext uri="{FF2B5EF4-FFF2-40B4-BE49-F238E27FC236}">
                <a16:creationId xmlns:a16="http://schemas.microsoft.com/office/drawing/2014/main" id="{4F6CF784-8510-4D95-BE43-17362AC727F8}"/>
              </a:ext>
            </a:extLst>
          </p:cNvPr>
          <p:cNvCxnSpPr>
            <a:cxnSpLocks/>
          </p:cNvCxnSpPr>
          <p:nvPr userDrawn="1"/>
        </p:nvCxnSpPr>
        <p:spPr>
          <a:xfrm>
            <a:off x="362310" y="1124712"/>
            <a:ext cx="8338869" cy="0"/>
          </a:xfrm>
          <a:prstGeom prst="line">
            <a:avLst/>
          </a:prstGeom>
          <a:ln w="19050">
            <a:solidFill>
              <a:srgbClr val="0A6DAE"/>
            </a:solidFill>
            <a:miter lim="800000"/>
          </a:ln>
        </p:spPr>
        <p:style>
          <a:lnRef idx="1">
            <a:schemeClr val="accent1"/>
          </a:lnRef>
          <a:fillRef idx="0">
            <a:schemeClr val="accent1"/>
          </a:fillRef>
          <a:effectRef idx="0">
            <a:schemeClr val="accent1"/>
          </a:effectRef>
          <a:fontRef idx="minor">
            <a:schemeClr val="tx1"/>
          </a:fontRef>
        </p:style>
      </p:cxnSp>
      <p:pic>
        <p:nvPicPr>
          <p:cNvPr id="8" name="Picture 7" descr="Logo, company name&#10;&#10;Description automatically generated">
            <a:extLst>
              <a:ext uri="{FF2B5EF4-FFF2-40B4-BE49-F238E27FC236}">
                <a16:creationId xmlns:a16="http://schemas.microsoft.com/office/drawing/2014/main" id="{4F61DD45-AB31-4CEB-997B-7BD2738261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344" y="6016752"/>
            <a:ext cx="1200408" cy="365760"/>
          </a:xfrm>
          <a:prstGeom prst="rect">
            <a:avLst/>
          </a:prstGeom>
        </p:spPr>
      </p:pic>
      <p:sp>
        <p:nvSpPr>
          <p:cNvPr id="9" name="Rectangle 2">
            <a:extLst>
              <a:ext uri="{FF2B5EF4-FFF2-40B4-BE49-F238E27FC236}">
                <a16:creationId xmlns:a16="http://schemas.microsoft.com/office/drawing/2014/main" id="{FE332A7F-CB3F-48CD-995E-417EAE1FC5B6}"/>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84525439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 Oran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831C19-91CD-4F15-AEE6-A77464212CCA}"/>
              </a:ext>
            </a:extLst>
          </p:cNvPr>
          <p:cNvSpPr/>
          <p:nvPr userDrawn="1"/>
        </p:nvSpPr>
        <p:spPr>
          <a:xfrm>
            <a:off x="6096000" y="0"/>
            <a:ext cx="6095999" cy="6858000"/>
          </a:xfrm>
          <a:prstGeom prst="rect">
            <a:avLst/>
          </a:prstGeom>
          <a:solidFill>
            <a:srgbClr val="F7A42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3" name="Title 1">
            <a:extLst>
              <a:ext uri="{FF2B5EF4-FFF2-40B4-BE49-F238E27FC236}">
                <a16:creationId xmlns:a16="http://schemas.microsoft.com/office/drawing/2014/main" id="{7C875178-6F35-49AC-B55E-16999CBA20E4}"/>
              </a:ext>
            </a:extLst>
          </p:cNvPr>
          <p:cNvSpPr>
            <a:spLocks noGrp="1"/>
          </p:cNvSpPr>
          <p:nvPr>
            <p:ph type="title"/>
          </p:nvPr>
        </p:nvSpPr>
        <p:spPr>
          <a:xfrm>
            <a:off x="367283" y="274320"/>
            <a:ext cx="5512744" cy="762000"/>
          </a:xfrm>
        </p:spPr>
        <p:txBody>
          <a:bodyPr/>
          <a:lstStyle/>
          <a:p>
            <a:r>
              <a:rPr lang="en-US">
                <a:solidFill>
                  <a:srgbClr val="F7A427"/>
                </a:solidFill>
              </a:rPr>
              <a:t>Title</a:t>
            </a:r>
          </a:p>
        </p:txBody>
      </p:sp>
      <p:sp>
        <p:nvSpPr>
          <p:cNvPr id="5" name="Text Placeholder 3">
            <a:extLst>
              <a:ext uri="{FF2B5EF4-FFF2-40B4-BE49-F238E27FC236}">
                <a16:creationId xmlns:a16="http://schemas.microsoft.com/office/drawing/2014/main" id="{0B408C8F-894A-49AD-872C-B76EB4ABDED3}"/>
              </a:ext>
            </a:extLst>
          </p:cNvPr>
          <p:cNvSpPr>
            <a:spLocks noGrp="1"/>
          </p:cNvSpPr>
          <p:nvPr>
            <p:ph type="body" sz="quarter" idx="13"/>
          </p:nvPr>
        </p:nvSpPr>
        <p:spPr>
          <a:xfrm>
            <a:off x="363996" y="1147770"/>
            <a:ext cx="5516031" cy="4757531"/>
          </a:xfrm>
        </p:spPr>
        <p:txBody>
          <a:bodyPr/>
          <a:lstStyle/>
          <a:p>
            <a:r>
              <a:rPr lang="en-US"/>
              <a:t>Content</a:t>
            </a:r>
          </a:p>
          <a:p>
            <a:endParaRPr lang="en-US"/>
          </a:p>
        </p:txBody>
      </p:sp>
      <p:pic>
        <p:nvPicPr>
          <p:cNvPr id="7" name="Picture 6" descr="Logo, company name&#10;&#10;Description automatically generated">
            <a:extLst>
              <a:ext uri="{FF2B5EF4-FFF2-40B4-BE49-F238E27FC236}">
                <a16:creationId xmlns:a16="http://schemas.microsoft.com/office/drawing/2014/main" id="{705CF6F0-5008-4563-A8E2-74EB7868DD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344" y="6016752"/>
            <a:ext cx="1200408" cy="365760"/>
          </a:xfrm>
          <a:prstGeom prst="rect">
            <a:avLst/>
          </a:prstGeom>
        </p:spPr>
      </p:pic>
      <p:sp>
        <p:nvSpPr>
          <p:cNvPr id="8" name="Rectangle 2">
            <a:extLst>
              <a:ext uri="{FF2B5EF4-FFF2-40B4-BE49-F238E27FC236}">
                <a16:creationId xmlns:a16="http://schemas.microsoft.com/office/drawing/2014/main" id="{E1A24AEB-50FB-4B75-9D54-D994B9D022DD}"/>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03637114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 Orang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87A204-EBA0-49E6-9B77-89B3771CFAB6}"/>
              </a:ext>
            </a:extLst>
          </p:cNvPr>
          <p:cNvSpPr>
            <a:spLocks noGrp="1"/>
          </p:cNvSpPr>
          <p:nvPr>
            <p:ph type="title"/>
          </p:nvPr>
        </p:nvSpPr>
        <p:spPr>
          <a:xfrm>
            <a:off x="6385229" y="274320"/>
            <a:ext cx="5516031" cy="762000"/>
          </a:xfrm>
        </p:spPr>
        <p:txBody>
          <a:bodyPr/>
          <a:lstStyle/>
          <a:p>
            <a:r>
              <a:rPr lang="en-US">
                <a:solidFill>
                  <a:srgbClr val="F7A427"/>
                </a:solidFill>
              </a:rPr>
              <a:t>Title</a:t>
            </a:r>
          </a:p>
        </p:txBody>
      </p:sp>
      <p:sp>
        <p:nvSpPr>
          <p:cNvPr id="5" name="Text Placeholder 3">
            <a:extLst>
              <a:ext uri="{FF2B5EF4-FFF2-40B4-BE49-F238E27FC236}">
                <a16:creationId xmlns:a16="http://schemas.microsoft.com/office/drawing/2014/main" id="{F9F704E2-9D7B-4150-8A65-7249B21567A5}"/>
              </a:ext>
            </a:extLst>
          </p:cNvPr>
          <p:cNvSpPr>
            <a:spLocks noGrp="1"/>
          </p:cNvSpPr>
          <p:nvPr>
            <p:ph type="body" sz="quarter" idx="13"/>
          </p:nvPr>
        </p:nvSpPr>
        <p:spPr>
          <a:xfrm>
            <a:off x="6385229" y="1200422"/>
            <a:ext cx="5516031" cy="4757531"/>
          </a:xfrm>
        </p:spPr>
        <p:txBody>
          <a:bodyPr/>
          <a:lstStyle/>
          <a:p>
            <a:r>
              <a:rPr lang="en-US"/>
              <a:t>Content</a:t>
            </a:r>
          </a:p>
          <a:p>
            <a:endParaRPr lang="en-US"/>
          </a:p>
        </p:txBody>
      </p:sp>
      <p:sp>
        <p:nvSpPr>
          <p:cNvPr id="6" name="Rectangle 5">
            <a:extLst>
              <a:ext uri="{FF2B5EF4-FFF2-40B4-BE49-F238E27FC236}">
                <a16:creationId xmlns:a16="http://schemas.microsoft.com/office/drawing/2014/main" id="{AE4E3E79-6B96-4070-B0E2-2B1E98A61ED8}"/>
              </a:ext>
            </a:extLst>
          </p:cNvPr>
          <p:cNvSpPr/>
          <p:nvPr userDrawn="1"/>
        </p:nvSpPr>
        <p:spPr>
          <a:xfrm>
            <a:off x="0" y="0"/>
            <a:ext cx="6095999" cy="6858000"/>
          </a:xfrm>
          <a:prstGeom prst="rect">
            <a:avLst/>
          </a:prstGeom>
          <a:solidFill>
            <a:srgbClr val="F7A42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8" name="Picture 7" descr="Logo&#10;&#10;Description automatically generated">
            <a:extLst>
              <a:ext uri="{FF2B5EF4-FFF2-40B4-BE49-F238E27FC236}">
                <a16:creationId xmlns:a16="http://schemas.microsoft.com/office/drawing/2014/main" id="{84AD6820-B741-44FF-8817-881BD6BC194C}"/>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7" name="Rectangle 2">
            <a:extLst>
              <a:ext uri="{FF2B5EF4-FFF2-40B4-BE49-F238E27FC236}">
                <a16:creationId xmlns:a16="http://schemas.microsoft.com/office/drawing/2014/main" id="{5A2EA71F-9E7A-4DE9-99D4-AF0B217A55E9}"/>
              </a:ext>
            </a:extLst>
          </p:cNvPr>
          <p:cNvSpPr>
            <a:spLocks/>
          </p:cNvSpPr>
          <p:nvPr userDrawn="1"/>
        </p:nvSpPr>
        <p:spPr bwMode="auto">
          <a:xfrm>
            <a:off x="6385229"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56576817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 Blu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6EEE49-16C9-4D1C-8A36-2CD9C43C1CCE}"/>
              </a:ext>
            </a:extLst>
          </p:cNvPr>
          <p:cNvSpPr>
            <a:spLocks noGrp="1"/>
          </p:cNvSpPr>
          <p:nvPr>
            <p:ph type="title"/>
          </p:nvPr>
        </p:nvSpPr>
        <p:spPr>
          <a:xfrm>
            <a:off x="6385229" y="274320"/>
            <a:ext cx="5516031" cy="762000"/>
          </a:xfrm>
        </p:spPr>
        <p:txBody>
          <a:bodyPr/>
          <a:lstStyle>
            <a:lvl1pPr>
              <a:defRPr>
                <a:solidFill>
                  <a:srgbClr val="FF0000"/>
                </a:solidFill>
              </a:defRPr>
            </a:lvl1pPr>
          </a:lstStyle>
          <a:p>
            <a:r>
              <a:rPr lang="en-US">
                <a:solidFill>
                  <a:srgbClr val="0A6DAE"/>
                </a:solidFill>
              </a:rPr>
              <a:t>Title</a:t>
            </a:r>
          </a:p>
        </p:txBody>
      </p:sp>
      <p:sp>
        <p:nvSpPr>
          <p:cNvPr id="5" name="Text Placeholder 3">
            <a:extLst>
              <a:ext uri="{FF2B5EF4-FFF2-40B4-BE49-F238E27FC236}">
                <a16:creationId xmlns:a16="http://schemas.microsoft.com/office/drawing/2014/main" id="{D310BEB8-6041-4EA9-97B0-FB95A055B228}"/>
              </a:ext>
            </a:extLst>
          </p:cNvPr>
          <p:cNvSpPr>
            <a:spLocks noGrp="1"/>
          </p:cNvSpPr>
          <p:nvPr>
            <p:ph type="body" sz="quarter" idx="13"/>
          </p:nvPr>
        </p:nvSpPr>
        <p:spPr>
          <a:xfrm>
            <a:off x="6385229" y="1200422"/>
            <a:ext cx="5516031" cy="4757531"/>
          </a:xfrm>
        </p:spPr>
        <p:txBody>
          <a:bodyPr/>
          <a:lstStyle/>
          <a:p>
            <a:r>
              <a:rPr lang="en-US"/>
              <a:t>Content</a:t>
            </a:r>
          </a:p>
          <a:p>
            <a:endParaRPr lang="en-US"/>
          </a:p>
        </p:txBody>
      </p:sp>
      <p:sp>
        <p:nvSpPr>
          <p:cNvPr id="6" name="Rectangle 5">
            <a:extLst>
              <a:ext uri="{FF2B5EF4-FFF2-40B4-BE49-F238E27FC236}">
                <a16:creationId xmlns:a16="http://schemas.microsoft.com/office/drawing/2014/main" id="{35151658-1CFF-4279-BE88-24A8A3F552AD}"/>
              </a:ext>
            </a:extLst>
          </p:cNvPr>
          <p:cNvSpPr/>
          <p:nvPr userDrawn="1"/>
        </p:nvSpPr>
        <p:spPr>
          <a:xfrm>
            <a:off x="0" y="0"/>
            <a:ext cx="6095999" cy="6858000"/>
          </a:xfrm>
          <a:prstGeom prst="rect">
            <a:avLst/>
          </a:prstGeom>
          <a:solidFill>
            <a:srgbClr val="0A6DA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9" name="Picture 8" descr="Logo&#10;&#10;Description automatically generated">
            <a:extLst>
              <a:ext uri="{FF2B5EF4-FFF2-40B4-BE49-F238E27FC236}">
                <a16:creationId xmlns:a16="http://schemas.microsoft.com/office/drawing/2014/main" id="{DDEBDC91-F2FE-45BE-B647-2B863D5E7A41}"/>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7" name="Rectangle 2">
            <a:extLst>
              <a:ext uri="{FF2B5EF4-FFF2-40B4-BE49-F238E27FC236}">
                <a16:creationId xmlns:a16="http://schemas.microsoft.com/office/drawing/2014/main" id="{784DBA83-A83A-4516-85A5-E22F170B4B42}"/>
              </a:ext>
            </a:extLst>
          </p:cNvPr>
          <p:cNvSpPr>
            <a:spLocks/>
          </p:cNvSpPr>
          <p:nvPr userDrawn="1"/>
        </p:nvSpPr>
        <p:spPr bwMode="auto">
          <a:xfrm>
            <a:off x="6382512"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49707189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Blue R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1E86-24CF-42CC-88D5-BD43CEF0E0FC}"/>
              </a:ext>
            </a:extLst>
          </p:cNvPr>
          <p:cNvSpPr>
            <a:spLocks noGrp="1"/>
          </p:cNvSpPr>
          <p:nvPr>
            <p:ph type="title"/>
          </p:nvPr>
        </p:nvSpPr>
        <p:spPr>
          <a:xfrm>
            <a:off x="367283" y="274320"/>
            <a:ext cx="5512744" cy="762000"/>
          </a:xfrm>
        </p:spPr>
        <p:txBody>
          <a:bodyPr/>
          <a:lstStyle/>
          <a:p>
            <a:r>
              <a:rPr lang="en-US">
                <a:solidFill>
                  <a:srgbClr val="0A6DAE"/>
                </a:solidFill>
              </a:rPr>
              <a:t>Title</a:t>
            </a:r>
          </a:p>
        </p:txBody>
      </p:sp>
      <p:sp>
        <p:nvSpPr>
          <p:cNvPr id="5" name="Text Placeholder 3">
            <a:extLst>
              <a:ext uri="{FF2B5EF4-FFF2-40B4-BE49-F238E27FC236}">
                <a16:creationId xmlns:a16="http://schemas.microsoft.com/office/drawing/2014/main" id="{0EF7CE4C-DECE-419E-A07D-C786EB420393}"/>
              </a:ext>
            </a:extLst>
          </p:cNvPr>
          <p:cNvSpPr>
            <a:spLocks noGrp="1"/>
          </p:cNvSpPr>
          <p:nvPr>
            <p:ph type="body" sz="quarter" idx="13"/>
          </p:nvPr>
        </p:nvSpPr>
        <p:spPr>
          <a:xfrm>
            <a:off x="365760" y="1149051"/>
            <a:ext cx="5516031" cy="4757531"/>
          </a:xfrm>
        </p:spPr>
        <p:txBody>
          <a:bodyPr/>
          <a:lstStyle/>
          <a:p>
            <a:r>
              <a:rPr lang="en-US"/>
              <a:t>Content</a:t>
            </a:r>
          </a:p>
          <a:p>
            <a:endParaRPr lang="en-US"/>
          </a:p>
        </p:txBody>
      </p:sp>
      <p:sp>
        <p:nvSpPr>
          <p:cNvPr id="6" name="Rectangle 5">
            <a:extLst>
              <a:ext uri="{FF2B5EF4-FFF2-40B4-BE49-F238E27FC236}">
                <a16:creationId xmlns:a16="http://schemas.microsoft.com/office/drawing/2014/main" id="{9F274293-488F-4695-83A6-F0A4E6EBF7DE}"/>
              </a:ext>
            </a:extLst>
          </p:cNvPr>
          <p:cNvSpPr/>
          <p:nvPr userDrawn="1"/>
        </p:nvSpPr>
        <p:spPr>
          <a:xfrm>
            <a:off x="6096000" y="0"/>
            <a:ext cx="6095999" cy="6858000"/>
          </a:xfrm>
          <a:prstGeom prst="rect">
            <a:avLst/>
          </a:prstGeom>
          <a:solidFill>
            <a:srgbClr val="0A6DAE"/>
          </a:solidFill>
          <a:ln w="19050">
            <a:solidFill>
              <a:srgbClr val="0A6DA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7" name="Picture 6" descr="Logo, company name&#10;&#10;Description automatically generated">
            <a:extLst>
              <a:ext uri="{FF2B5EF4-FFF2-40B4-BE49-F238E27FC236}">
                <a16:creationId xmlns:a16="http://schemas.microsoft.com/office/drawing/2014/main" id="{15E4F0D7-3E0B-4E85-9AE1-85F296887E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344" y="6019313"/>
            <a:ext cx="1200408" cy="365760"/>
          </a:xfrm>
          <a:prstGeom prst="rect">
            <a:avLst/>
          </a:prstGeom>
        </p:spPr>
      </p:pic>
      <p:sp>
        <p:nvSpPr>
          <p:cNvPr id="8" name="Rectangle 2">
            <a:extLst>
              <a:ext uri="{FF2B5EF4-FFF2-40B4-BE49-F238E27FC236}">
                <a16:creationId xmlns:a16="http://schemas.microsoft.com/office/drawing/2014/main" id="{53BECE2A-9F11-4F8D-9398-20A54924494B}"/>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78616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365760" y="753577"/>
            <a:ext cx="11457432"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9" name="Title Placeholder 1"/>
          <p:cNvSpPr>
            <a:spLocks noGrp="1"/>
          </p:cNvSpPr>
          <p:nvPr>
            <p:ph type="title"/>
          </p:nvPr>
        </p:nvSpPr>
        <p:spPr>
          <a:xfrm>
            <a:off x="367284"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pic>
        <p:nvPicPr>
          <p:cNvPr id="4" name="Picture 3" descr="Logo&#10;&#10;Description automatically generated">
            <a:extLst>
              <a:ext uri="{FF2B5EF4-FFF2-40B4-BE49-F238E27FC236}">
                <a16:creationId xmlns:a16="http://schemas.microsoft.com/office/drawing/2014/main" id="{F69C20F6-B236-44C9-AB61-06C9010CCA78}"/>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5" name="Rectangle 2">
            <a:extLst>
              <a:ext uri="{FF2B5EF4-FFF2-40B4-BE49-F238E27FC236}">
                <a16:creationId xmlns:a16="http://schemas.microsoft.com/office/drawing/2014/main" id="{98DB66FA-0BAE-42EB-9CED-AB847CC0C57F}"/>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77856400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 Blu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6EEE49-16C9-4D1C-8A36-2CD9C43C1CCE}"/>
              </a:ext>
            </a:extLst>
          </p:cNvPr>
          <p:cNvSpPr>
            <a:spLocks noGrp="1"/>
          </p:cNvSpPr>
          <p:nvPr>
            <p:ph type="title"/>
          </p:nvPr>
        </p:nvSpPr>
        <p:spPr>
          <a:xfrm>
            <a:off x="6385229" y="274320"/>
            <a:ext cx="5516031" cy="762000"/>
          </a:xfrm>
        </p:spPr>
        <p:txBody>
          <a:bodyPr/>
          <a:lstStyle/>
          <a:p>
            <a:r>
              <a:rPr lang="en-US">
                <a:solidFill>
                  <a:srgbClr val="0A6DAE"/>
                </a:solidFill>
              </a:rPr>
              <a:t>Title</a:t>
            </a:r>
          </a:p>
        </p:txBody>
      </p:sp>
      <p:sp>
        <p:nvSpPr>
          <p:cNvPr id="5" name="Text Placeholder 3">
            <a:extLst>
              <a:ext uri="{FF2B5EF4-FFF2-40B4-BE49-F238E27FC236}">
                <a16:creationId xmlns:a16="http://schemas.microsoft.com/office/drawing/2014/main" id="{D310BEB8-6041-4EA9-97B0-FB95A055B228}"/>
              </a:ext>
            </a:extLst>
          </p:cNvPr>
          <p:cNvSpPr>
            <a:spLocks noGrp="1"/>
          </p:cNvSpPr>
          <p:nvPr>
            <p:ph type="body" sz="quarter" idx="13"/>
          </p:nvPr>
        </p:nvSpPr>
        <p:spPr>
          <a:xfrm>
            <a:off x="6385229" y="1200422"/>
            <a:ext cx="5516031" cy="4757531"/>
          </a:xfrm>
        </p:spPr>
        <p:txBody>
          <a:bodyPr/>
          <a:lstStyle/>
          <a:p>
            <a:r>
              <a:rPr lang="en-US"/>
              <a:t>Content</a:t>
            </a:r>
          </a:p>
          <a:p>
            <a:endParaRPr lang="en-US"/>
          </a:p>
        </p:txBody>
      </p:sp>
      <p:sp>
        <p:nvSpPr>
          <p:cNvPr id="6" name="Rectangle 5">
            <a:extLst>
              <a:ext uri="{FF2B5EF4-FFF2-40B4-BE49-F238E27FC236}">
                <a16:creationId xmlns:a16="http://schemas.microsoft.com/office/drawing/2014/main" id="{35151658-1CFF-4279-BE88-24A8A3F552AD}"/>
              </a:ext>
            </a:extLst>
          </p:cNvPr>
          <p:cNvSpPr/>
          <p:nvPr userDrawn="1"/>
        </p:nvSpPr>
        <p:spPr>
          <a:xfrm>
            <a:off x="0" y="0"/>
            <a:ext cx="6095999" cy="6858000"/>
          </a:xfrm>
          <a:prstGeom prst="rect">
            <a:avLst/>
          </a:prstGeom>
          <a:solidFill>
            <a:srgbClr val="0A6DA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9" name="Picture 8" descr="Logo&#10;&#10;Description automatically generated">
            <a:extLst>
              <a:ext uri="{FF2B5EF4-FFF2-40B4-BE49-F238E27FC236}">
                <a16:creationId xmlns:a16="http://schemas.microsoft.com/office/drawing/2014/main" id="{DDEBDC91-F2FE-45BE-B647-2B863D5E7A41}"/>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7" name="Rectangle 2">
            <a:extLst>
              <a:ext uri="{FF2B5EF4-FFF2-40B4-BE49-F238E27FC236}">
                <a16:creationId xmlns:a16="http://schemas.microsoft.com/office/drawing/2014/main" id="{784DBA83-A83A-4516-85A5-E22F170B4B42}"/>
              </a:ext>
            </a:extLst>
          </p:cNvPr>
          <p:cNvSpPr>
            <a:spLocks/>
          </p:cNvSpPr>
          <p:nvPr userDrawn="1"/>
        </p:nvSpPr>
        <p:spPr bwMode="auto">
          <a:xfrm>
            <a:off x="6382512"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4970718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lie">
    <p:bg>
      <p:bgPr>
        <a:solidFill>
          <a:srgbClr val="0A6DA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454B7-058D-4353-A932-9DF10A46CFC3}"/>
              </a:ext>
            </a:extLst>
          </p:cNvPr>
          <p:cNvPicPr>
            <a:picLocks noChangeAspect="1"/>
          </p:cNvPicPr>
          <p:nvPr userDrawn="1"/>
        </p:nvPicPr>
        <p:blipFill rotWithShape="1">
          <a:blip r:embed="rId2"/>
          <a:srcRect t="17266" b="17719"/>
          <a:stretch/>
        </p:blipFill>
        <p:spPr>
          <a:xfrm>
            <a:off x="10244020" y="5892800"/>
            <a:ext cx="1496558" cy="965200"/>
          </a:xfrm>
          <a:prstGeom prst="rect">
            <a:avLst/>
          </a:prstGeom>
        </p:spPr>
      </p:pic>
      <p:sp>
        <p:nvSpPr>
          <p:cNvPr id="9" name="TextBox 8">
            <a:extLst>
              <a:ext uri="{FF2B5EF4-FFF2-40B4-BE49-F238E27FC236}">
                <a16:creationId xmlns:a16="http://schemas.microsoft.com/office/drawing/2014/main" id="{021AAFDA-20DC-4A04-8B2E-643E12446CE4}"/>
              </a:ext>
            </a:extLst>
          </p:cNvPr>
          <p:cNvSpPr txBox="1"/>
          <p:nvPr userDrawn="1"/>
        </p:nvSpPr>
        <p:spPr bwMode="gray">
          <a:xfrm>
            <a:off x="1295400" y="1481328"/>
            <a:ext cx="9601200" cy="4401205"/>
          </a:xfrm>
          <a:prstGeom prst="rect">
            <a:avLst/>
          </a:prstGeom>
          <a:noFill/>
        </p:spPr>
        <p:txBody>
          <a:bodyPr wrap="square">
            <a:spAutoFit/>
          </a:bodyPr>
          <a:lstStyle/>
          <a:p>
            <a:pPr algn="ctr"/>
            <a:r>
              <a:rPr lang="en-US" altLang="en-US" sz="4000" b="1">
                <a:solidFill>
                  <a:srgbClr val="FFFFFF"/>
                </a:solidFill>
                <a:cs typeface="Segoe UI" panose="020B0502040204020203" pitchFamily="34" charset="0"/>
              </a:rPr>
              <a:t>Workday &amp; Tecsys will transform our administrative systems, </a:t>
            </a:r>
            <a:r>
              <a:rPr lang="en-US" altLang="en-US" sz="4000" b="1">
                <a:solidFill>
                  <a:schemeClr val="accent1"/>
                </a:solidFill>
                <a:cs typeface="Segoe UI" panose="020B0502040204020203" pitchFamily="34" charset="0"/>
              </a:rPr>
              <a:t>empower</a:t>
            </a:r>
            <a:r>
              <a:rPr lang="en-US" altLang="en-US" sz="4000" b="1">
                <a:solidFill>
                  <a:srgbClr val="FFFFFF"/>
                </a:solidFill>
                <a:cs typeface="Segoe UI" panose="020B0502040204020203" pitchFamily="34" charset="0"/>
              </a:rPr>
              <a:t> us with </a:t>
            </a:r>
            <a:r>
              <a:rPr lang="en-US" altLang="en-US" sz="4000" b="1">
                <a:solidFill>
                  <a:schemeClr val="accent1"/>
                </a:solidFill>
                <a:cs typeface="Segoe UI" panose="020B0502040204020203" pitchFamily="34" charset="0"/>
              </a:rPr>
              <a:t>essential</a:t>
            </a:r>
            <a:r>
              <a:rPr lang="en-US" altLang="en-US" sz="4000" b="1">
                <a:solidFill>
                  <a:srgbClr val="FFFFFF"/>
                </a:solidFill>
                <a:cs typeface="Segoe UI" panose="020B0502040204020203" pitchFamily="34" charset="0"/>
              </a:rPr>
              <a:t> information, tools, and </a:t>
            </a:r>
            <a:r>
              <a:rPr lang="en-US" altLang="en-US" sz="4000" b="1">
                <a:solidFill>
                  <a:schemeClr val="accent1"/>
                </a:solidFill>
                <a:cs typeface="Segoe UI" panose="020B0502040204020203" pitchFamily="34" charset="0"/>
              </a:rPr>
              <a:t>collaborative</a:t>
            </a:r>
            <a:r>
              <a:rPr lang="en-US" altLang="en-US" sz="4000" b="1">
                <a:solidFill>
                  <a:srgbClr val="FFFFFF"/>
                </a:solidFill>
                <a:cs typeface="Segoe UI" panose="020B0502040204020203" pitchFamily="34" charset="0"/>
              </a:rPr>
              <a:t> processes to continue </a:t>
            </a:r>
            <a:r>
              <a:rPr lang="en-US" altLang="en-US" sz="4000" b="1">
                <a:solidFill>
                  <a:schemeClr val="accent1"/>
                </a:solidFill>
                <a:cs typeface="Segoe UI" panose="020B0502040204020203" pitchFamily="34" charset="0"/>
              </a:rPr>
              <a:t>advancing</a:t>
            </a:r>
            <a:r>
              <a:rPr lang="en-US" altLang="en-US" sz="4000" b="1">
                <a:solidFill>
                  <a:srgbClr val="FFFFFF"/>
                </a:solidFill>
                <a:cs typeface="Segoe UI" panose="020B0502040204020203" pitchFamily="34" charset="0"/>
              </a:rPr>
              <a:t> our </a:t>
            </a:r>
            <a:r>
              <a:rPr lang="en-US" altLang="en-US" sz="4000" b="1">
                <a:solidFill>
                  <a:schemeClr val="accent1"/>
                </a:solidFill>
                <a:cs typeface="Segoe UI" panose="020B0502040204020203" pitchFamily="34" charset="0"/>
              </a:rPr>
              <a:t>world-class</a:t>
            </a:r>
            <a:r>
              <a:rPr lang="en-US" altLang="en-US" sz="4000" b="1">
                <a:solidFill>
                  <a:srgbClr val="FFFFFF"/>
                </a:solidFill>
                <a:cs typeface="Segoe UI" panose="020B0502040204020203" pitchFamily="34" charset="0"/>
              </a:rPr>
              <a:t> patient care, research, and education.</a:t>
            </a:r>
            <a:endParaRPr lang="en-US" sz="4000" b="1">
              <a:solidFill>
                <a:srgbClr val="FFFFFF"/>
              </a:solidFill>
            </a:endParaRPr>
          </a:p>
        </p:txBody>
      </p:sp>
      <p:sp>
        <p:nvSpPr>
          <p:cNvPr id="4" name="Rectangle 2">
            <a:extLst>
              <a:ext uri="{FF2B5EF4-FFF2-40B4-BE49-F238E27FC236}">
                <a16:creationId xmlns:a16="http://schemas.microsoft.com/office/drawing/2014/main" id="{847F4A9D-01F4-49B9-A9BF-431E5AAD76C9}"/>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41314392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ision Blie">
    <p:bg>
      <p:bgPr>
        <a:solidFill>
          <a:srgbClr val="0A6DA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454B7-058D-4353-A932-9DF10A46CFC3}"/>
              </a:ext>
            </a:extLst>
          </p:cNvPr>
          <p:cNvPicPr>
            <a:picLocks noChangeAspect="1"/>
          </p:cNvPicPr>
          <p:nvPr userDrawn="1"/>
        </p:nvPicPr>
        <p:blipFill rotWithShape="1">
          <a:blip r:embed="rId2"/>
          <a:srcRect t="17266" b="17719"/>
          <a:stretch/>
        </p:blipFill>
        <p:spPr>
          <a:xfrm>
            <a:off x="10244020" y="5892800"/>
            <a:ext cx="1496558" cy="965200"/>
          </a:xfrm>
          <a:prstGeom prst="rect">
            <a:avLst/>
          </a:prstGeom>
        </p:spPr>
      </p:pic>
      <p:sp>
        <p:nvSpPr>
          <p:cNvPr id="2" name="Rectangle 1">
            <a:extLst>
              <a:ext uri="{FF2B5EF4-FFF2-40B4-BE49-F238E27FC236}">
                <a16:creationId xmlns:a16="http://schemas.microsoft.com/office/drawing/2014/main" id="{20C5EA60-75E9-464F-8069-B8B0236F6619}"/>
              </a:ext>
            </a:extLst>
          </p:cNvPr>
          <p:cNvSpPr/>
          <p:nvPr userDrawn="1"/>
        </p:nvSpPr>
        <p:spPr bwMode="gray">
          <a:xfrm>
            <a:off x="991518" y="1178805"/>
            <a:ext cx="10256704" cy="4560983"/>
          </a:xfrm>
          <a:prstGeom prst="rect">
            <a:avLst/>
          </a:prstGeom>
          <a:solidFill>
            <a:schemeClr val="accent2">
              <a:lumMod val="75000"/>
            </a:schemeClr>
          </a:solidFill>
          <a:ln w="19050" algn="ctr">
            <a:no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sp>
        <p:nvSpPr>
          <p:cNvPr id="9" name="TextBox 8">
            <a:extLst>
              <a:ext uri="{FF2B5EF4-FFF2-40B4-BE49-F238E27FC236}">
                <a16:creationId xmlns:a16="http://schemas.microsoft.com/office/drawing/2014/main" id="{021AAFDA-20DC-4A04-8B2E-643E12446CE4}"/>
              </a:ext>
            </a:extLst>
          </p:cNvPr>
          <p:cNvSpPr txBox="1"/>
          <p:nvPr userDrawn="1"/>
        </p:nvSpPr>
        <p:spPr bwMode="gray">
          <a:xfrm>
            <a:off x="1295400" y="1481328"/>
            <a:ext cx="9601200" cy="3785652"/>
          </a:xfrm>
          <a:prstGeom prst="rect">
            <a:avLst/>
          </a:prstGeom>
          <a:noFill/>
        </p:spPr>
        <p:txBody>
          <a:bodyPr wrap="square">
            <a:spAutoFit/>
          </a:bodyPr>
          <a:lstStyle/>
          <a:p>
            <a:pPr algn="ctr"/>
            <a:r>
              <a:rPr lang="en-US" altLang="en-US" sz="4000" b="0">
                <a:solidFill>
                  <a:srgbClr val="FFFFFF"/>
                </a:solidFill>
                <a:cs typeface="Segoe UI" panose="020B0502040204020203" pitchFamily="34" charset="0"/>
              </a:rPr>
              <a:t>Workday &amp; Tecsys will transform our administrative systems, </a:t>
            </a:r>
            <a:r>
              <a:rPr lang="en-US" altLang="en-US" sz="4000" b="0">
                <a:solidFill>
                  <a:schemeClr val="accent1"/>
                </a:solidFill>
                <a:cs typeface="Segoe UI" panose="020B0502040204020203" pitchFamily="34" charset="0"/>
              </a:rPr>
              <a:t>empower</a:t>
            </a:r>
            <a:r>
              <a:rPr lang="en-US" altLang="en-US" sz="4000" b="0">
                <a:solidFill>
                  <a:srgbClr val="FFFFFF"/>
                </a:solidFill>
                <a:cs typeface="Segoe UI" panose="020B0502040204020203" pitchFamily="34" charset="0"/>
              </a:rPr>
              <a:t> us with </a:t>
            </a:r>
            <a:r>
              <a:rPr lang="en-US" altLang="en-US" sz="4000" b="0">
                <a:solidFill>
                  <a:schemeClr val="accent1"/>
                </a:solidFill>
                <a:cs typeface="Segoe UI" panose="020B0502040204020203" pitchFamily="34" charset="0"/>
              </a:rPr>
              <a:t>essential</a:t>
            </a:r>
            <a:r>
              <a:rPr lang="en-US" altLang="en-US" sz="4000" b="0">
                <a:solidFill>
                  <a:srgbClr val="FFFFFF"/>
                </a:solidFill>
                <a:cs typeface="Segoe UI" panose="020B0502040204020203" pitchFamily="34" charset="0"/>
              </a:rPr>
              <a:t> information, tools, and </a:t>
            </a:r>
            <a:r>
              <a:rPr lang="en-US" altLang="en-US" sz="4000" b="0">
                <a:solidFill>
                  <a:schemeClr val="accent1"/>
                </a:solidFill>
                <a:cs typeface="Segoe UI" panose="020B0502040204020203" pitchFamily="34" charset="0"/>
              </a:rPr>
              <a:t>collaborative</a:t>
            </a:r>
            <a:r>
              <a:rPr lang="en-US" altLang="en-US" sz="4000" b="0">
                <a:solidFill>
                  <a:srgbClr val="FFFFFF"/>
                </a:solidFill>
                <a:cs typeface="Segoe UI" panose="020B0502040204020203" pitchFamily="34" charset="0"/>
              </a:rPr>
              <a:t> processes to continue </a:t>
            </a:r>
            <a:r>
              <a:rPr lang="en-US" altLang="en-US" sz="4000" b="0">
                <a:solidFill>
                  <a:schemeClr val="accent1"/>
                </a:solidFill>
                <a:cs typeface="Segoe UI" panose="020B0502040204020203" pitchFamily="34" charset="0"/>
              </a:rPr>
              <a:t>advancing</a:t>
            </a:r>
            <a:r>
              <a:rPr lang="en-US" altLang="en-US" sz="4000" b="0">
                <a:solidFill>
                  <a:srgbClr val="FFFFFF"/>
                </a:solidFill>
                <a:cs typeface="Segoe UI" panose="020B0502040204020203" pitchFamily="34" charset="0"/>
              </a:rPr>
              <a:t> our </a:t>
            </a:r>
            <a:r>
              <a:rPr lang="en-US" altLang="en-US" sz="4000" b="0">
                <a:solidFill>
                  <a:schemeClr val="accent1"/>
                </a:solidFill>
                <a:cs typeface="Segoe UI" panose="020B0502040204020203" pitchFamily="34" charset="0"/>
              </a:rPr>
              <a:t>world-class</a:t>
            </a:r>
            <a:r>
              <a:rPr lang="en-US" altLang="en-US" sz="4000" b="0">
                <a:solidFill>
                  <a:srgbClr val="FFFFFF"/>
                </a:solidFill>
                <a:cs typeface="Segoe UI" panose="020B0502040204020203" pitchFamily="34" charset="0"/>
              </a:rPr>
              <a:t> patient care, research, and education.</a:t>
            </a:r>
            <a:endParaRPr lang="en-US" sz="4000" b="0">
              <a:solidFill>
                <a:srgbClr val="FFFFFF"/>
              </a:solidFill>
            </a:endParaRPr>
          </a:p>
        </p:txBody>
      </p:sp>
      <p:sp>
        <p:nvSpPr>
          <p:cNvPr id="4" name="Rectangle 2">
            <a:extLst>
              <a:ext uri="{FF2B5EF4-FFF2-40B4-BE49-F238E27FC236}">
                <a16:creationId xmlns:a16="http://schemas.microsoft.com/office/drawing/2014/main" id="{847F4A9D-01F4-49B9-A9BF-431E5AAD76C9}"/>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35666709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sion White">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2201428E-F268-4E64-81C6-869F9D7745F1}"/>
              </a:ext>
            </a:extLst>
          </p:cNvPr>
          <p:cNvSpPr txBox="1">
            <a:spLocks/>
          </p:cNvSpPr>
          <p:nvPr userDrawn="1"/>
        </p:nvSpPr>
        <p:spPr>
          <a:xfrm>
            <a:off x="1300163" y="1494413"/>
            <a:ext cx="9596886" cy="3897630"/>
          </a:xfrm>
          <a:prstGeom prst="rect">
            <a:avLst/>
          </a:prstGeom>
          <a:noFill/>
        </p:spPr>
        <p:txBody>
          <a:bodyPr vert="horz" lIns="0" tIns="0" rIns="0" bIns="0" rtlCol="0" anchor="ctr" anchorCtr="0">
            <a:noAutofit/>
          </a:bodyPr>
          <a:lstStyle>
            <a:lvl1pPr marL="0" indent="0" algn="ctr" defTabSz="1219170" rtl="0" eaLnBrk="1" latinLnBrk="0" hangingPunct="1">
              <a:lnSpc>
                <a:spcPct val="83000"/>
              </a:lnSpc>
              <a:spcBef>
                <a:spcPts val="0"/>
              </a:spcBef>
              <a:spcAft>
                <a:spcPts val="0"/>
              </a:spcAft>
              <a:buSzPct val="100000"/>
              <a:buFontTx/>
              <a:buNone/>
              <a:defRPr sz="5200" b="0" kern="1200">
                <a:solidFill>
                  <a:schemeClr val="accent2"/>
                </a:solidFill>
                <a:latin typeface="+mj-lt"/>
                <a:ea typeface="Open Sans" panose="020B0606030504020204" pitchFamily="34" charset="0"/>
                <a:cs typeface="Open Sans" panose="020B0606030504020204" pitchFamily="34" charset="0"/>
              </a:defRPr>
            </a:lvl1pPr>
            <a:lvl2pPr marL="0" indent="0" algn="ctr" defTabSz="1219170" rtl="0" eaLnBrk="1" latinLnBrk="0" hangingPunct="1">
              <a:lnSpc>
                <a:spcPct val="83000"/>
              </a:lnSpc>
              <a:spcBef>
                <a:spcPts val="0"/>
              </a:spcBef>
              <a:spcAft>
                <a:spcPts val="0"/>
              </a:spcAft>
              <a:buClrTx/>
              <a:buSzPct val="100000"/>
              <a:buFont typeface="Arial" panose="020B0604020202020204" pitchFamily="34" charset="0"/>
              <a:buNone/>
              <a:defRPr lang="en-US" sz="5200" b="0" kern="1200">
                <a:solidFill>
                  <a:schemeClr val="accent3"/>
                </a:solidFill>
                <a:latin typeface="+mj-lt"/>
                <a:ea typeface="Open Sans" panose="020B0606030504020204" pitchFamily="34" charset="0"/>
                <a:cs typeface="Open Sans" panose="020B0606030504020204" pitchFamily="34" charset="0"/>
              </a:defRPr>
            </a:lvl2pPr>
            <a:lvl3pPr marL="0" indent="0" algn="ctr" defTabSz="1219170" rtl="0" eaLnBrk="1" latinLnBrk="0" hangingPunct="1">
              <a:lnSpc>
                <a:spcPct val="83000"/>
              </a:lnSpc>
              <a:spcBef>
                <a:spcPts val="0"/>
              </a:spcBef>
              <a:spcAft>
                <a:spcPts val="0"/>
              </a:spcAft>
              <a:buClrTx/>
              <a:buSzPct val="100000"/>
              <a:buFont typeface="Arial" panose="020B0604020202020204" pitchFamily="34" charset="0"/>
              <a:buNone/>
              <a:defRPr lang="en-US" sz="6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1219170" rtl="0" eaLnBrk="1" latinLnBrk="0" hangingPunct="1">
              <a:spcBef>
                <a:spcPts val="600"/>
              </a:spcBef>
              <a:spcAft>
                <a:spcPts val="600"/>
              </a:spcAft>
              <a:buClrTx/>
              <a:buSzPct val="100000"/>
              <a:buFont typeface="Arial" panose="020B0604020202020204" pitchFamily="34" charset="0"/>
              <a:buNone/>
              <a:defRPr lang="en-US" sz="140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0" indent="0" algn="l" defTabSz="1064657" rtl="0" eaLnBrk="1" latinLnBrk="0" hangingPunct="1">
              <a:spcBef>
                <a:spcPts val="600"/>
              </a:spcBef>
              <a:spcAft>
                <a:spcPts val="600"/>
              </a:spcAft>
              <a:buClrTx/>
              <a:buSzPct val="100000"/>
              <a:buFont typeface="Arial" panose="020B0604020202020204" pitchFamily="34" charset="0"/>
              <a:buNone/>
              <a:tabLst/>
              <a:defRPr lang="en-US" sz="140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ctr" defTabSz="1219170" rtl="0" eaLnBrk="1" fontAlgn="auto" latinLnBrk="0" hangingPunct="1">
              <a:lnSpc>
                <a:spcPct val="83000"/>
              </a:lnSpc>
              <a:spcBef>
                <a:spcPts val="0"/>
              </a:spcBef>
              <a:spcAft>
                <a:spcPts val="0"/>
              </a:spcAft>
              <a:buClrTx/>
              <a:buSzPct val="100000"/>
              <a:buFontTx/>
              <a:buNone/>
              <a:tabLst/>
              <a:defRPr/>
            </a:pP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Workday &amp; Tecsys will transform our administrative systems,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empower</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us with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essential</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information, tools, and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collaborative</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processes to continue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advancing</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our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world-class</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patient care, research, and education.</a:t>
            </a:r>
            <a:endParaRPr kumimoji="0" 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49D0AD47-3462-4B1F-9FD9-00D0E87CABE1}"/>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4" name="Rectangle 2">
            <a:extLst>
              <a:ext uri="{FF2B5EF4-FFF2-40B4-BE49-F238E27FC236}">
                <a16:creationId xmlns:a16="http://schemas.microsoft.com/office/drawing/2014/main" id="{28993665-9C99-4013-A350-7257B2308925}"/>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93966352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3_Divider - Blue">
    <p:bg bwMode="gray">
      <p:bgPr>
        <a:blipFill dpi="0" rotWithShape="1">
          <a:blip r:embed="rId3">
            <a:alphaModFix amt="26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65760" y="362643"/>
            <a:ext cx="10418233" cy="1592403"/>
          </a:xfrm>
        </p:spPr>
        <p:txBody>
          <a:bodyPr anchor="b"/>
          <a:lstStyle>
            <a:lvl1pPr>
              <a:lnSpc>
                <a:spcPct val="95000"/>
              </a:lnSpc>
              <a:defRPr sz="38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A9F4039C-493C-476D-BA7E-A5DFCABA537E}"/>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10765112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Righ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E69849A-0D1A-4621-895E-995728CFE841}"/>
              </a:ext>
            </a:extLst>
          </p:cNvPr>
          <p:cNvSpPr>
            <a:spLocks noGrp="1"/>
          </p:cNvSpPr>
          <p:nvPr>
            <p:ph type="pic" sz="quarter" idx="14"/>
          </p:nvPr>
        </p:nvSpPr>
        <p:spPr>
          <a:xfrm>
            <a:off x="6096000" y="0"/>
            <a:ext cx="6096000" cy="6858000"/>
          </a:xfrm>
          <a:solidFill>
            <a:schemeClr val="bg2"/>
          </a:solidFill>
        </p:spPr>
      </p:sp>
      <p:sp>
        <p:nvSpPr>
          <p:cNvPr id="4" name="Text Placeholder 2">
            <a:extLst>
              <a:ext uri="{FF2B5EF4-FFF2-40B4-BE49-F238E27FC236}">
                <a16:creationId xmlns:a16="http://schemas.microsoft.com/office/drawing/2014/main" id="{F90F0763-5FF4-40D2-A0F3-DD997230FF8F}"/>
              </a:ext>
            </a:extLst>
          </p:cNvPr>
          <p:cNvSpPr>
            <a:spLocks noGrp="1"/>
          </p:cNvSpPr>
          <p:nvPr>
            <p:ph type="body" sz="quarter" idx="18"/>
          </p:nvPr>
        </p:nvSpPr>
        <p:spPr>
          <a:xfrm>
            <a:off x="365760" y="1268084"/>
            <a:ext cx="5368290" cy="4624386"/>
          </a:xfrm>
        </p:spPr>
        <p:txBody>
          <a:bodyPr/>
          <a:lstStyle/>
          <a:p>
            <a:endParaRPr lang="en-US"/>
          </a:p>
        </p:txBody>
      </p:sp>
      <p:sp>
        <p:nvSpPr>
          <p:cNvPr id="5" name="Title 3">
            <a:extLst>
              <a:ext uri="{FF2B5EF4-FFF2-40B4-BE49-F238E27FC236}">
                <a16:creationId xmlns:a16="http://schemas.microsoft.com/office/drawing/2014/main" id="{D326E968-ADE9-4651-8292-156309EC97C8}"/>
              </a:ext>
            </a:extLst>
          </p:cNvPr>
          <p:cNvSpPr>
            <a:spLocks noGrp="1"/>
          </p:cNvSpPr>
          <p:nvPr>
            <p:ph type="title"/>
          </p:nvPr>
        </p:nvSpPr>
        <p:spPr>
          <a:xfrm>
            <a:off x="367283" y="274320"/>
            <a:ext cx="11457432" cy="866922"/>
          </a:xfrm>
        </p:spPr>
        <p:txBody>
          <a:bodyPr/>
          <a:lstStyle/>
          <a:p>
            <a:endParaRPr lang="en-US"/>
          </a:p>
        </p:txBody>
      </p:sp>
      <p:pic>
        <p:nvPicPr>
          <p:cNvPr id="6" name="Picture 5" descr="Logo, company name&#10;&#10;Description automatically generated">
            <a:extLst>
              <a:ext uri="{FF2B5EF4-FFF2-40B4-BE49-F238E27FC236}">
                <a16:creationId xmlns:a16="http://schemas.microsoft.com/office/drawing/2014/main" id="{AD110C34-D4A0-469B-AE32-C3200AA5E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344" y="6019313"/>
            <a:ext cx="1200408" cy="365760"/>
          </a:xfrm>
          <a:prstGeom prst="rect">
            <a:avLst/>
          </a:prstGeom>
        </p:spPr>
      </p:pic>
      <p:sp>
        <p:nvSpPr>
          <p:cNvPr id="7" name="Rectangle 2">
            <a:extLst>
              <a:ext uri="{FF2B5EF4-FFF2-40B4-BE49-F238E27FC236}">
                <a16:creationId xmlns:a16="http://schemas.microsoft.com/office/drawing/2014/main" id="{47190A7A-D84F-4009-8CFD-64EAB5DF6D3E}"/>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32504993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3_Divider - Blue">
    <p:bg bwMode="gray">
      <p:bgPr>
        <a:blipFill dpi="0" rotWithShape="1">
          <a:blip r:embed="rId3">
            <a:alphaModFix amt="26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65760" y="362643"/>
            <a:ext cx="10418233" cy="1592403"/>
          </a:xfrm>
        </p:spPr>
        <p:txBody>
          <a:bodyPr anchor="b"/>
          <a:lstStyle>
            <a:lvl1pPr>
              <a:lnSpc>
                <a:spcPct val="95000"/>
              </a:lnSpc>
              <a:defRPr sz="38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A9F4039C-493C-476D-BA7E-A5DFCABA537E}"/>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10765112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Lef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A63118-9EE2-4CCF-87E3-11C213C4A6ED}"/>
              </a:ext>
            </a:extLst>
          </p:cNvPr>
          <p:cNvSpPr>
            <a:spLocks noGrp="1"/>
          </p:cNvSpPr>
          <p:nvPr>
            <p:ph type="body" sz="quarter" idx="18"/>
          </p:nvPr>
        </p:nvSpPr>
        <p:spPr>
          <a:xfrm>
            <a:off x="6581775" y="1293815"/>
            <a:ext cx="5267325" cy="4624386"/>
          </a:xfrm>
        </p:spPr>
        <p:txBody>
          <a:bodyPr/>
          <a:lstStyle/>
          <a:p>
            <a:endParaRPr lang="en-US"/>
          </a:p>
        </p:txBody>
      </p:sp>
      <p:sp>
        <p:nvSpPr>
          <p:cNvPr id="4" name="Title 3">
            <a:extLst>
              <a:ext uri="{FF2B5EF4-FFF2-40B4-BE49-F238E27FC236}">
                <a16:creationId xmlns:a16="http://schemas.microsoft.com/office/drawing/2014/main" id="{43487B5B-6EA2-411B-996E-B1FBC810FB85}"/>
              </a:ext>
            </a:extLst>
          </p:cNvPr>
          <p:cNvSpPr>
            <a:spLocks noGrp="1"/>
          </p:cNvSpPr>
          <p:nvPr>
            <p:ph type="title"/>
          </p:nvPr>
        </p:nvSpPr>
        <p:spPr>
          <a:xfrm>
            <a:off x="6580189" y="274320"/>
            <a:ext cx="5268911" cy="866922"/>
          </a:xfrm>
        </p:spPr>
        <p:txBody>
          <a:bodyPr/>
          <a:lstStyle/>
          <a:p>
            <a:endParaRPr lang="en-US"/>
          </a:p>
        </p:txBody>
      </p:sp>
      <p:sp>
        <p:nvSpPr>
          <p:cNvPr id="5" name="Picture Placeholder 1">
            <a:extLst>
              <a:ext uri="{FF2B5EF4-FFF2-40B4-BE49-F238E27FC236}">
                <a16:creationId xmlns:a16="http://schemas.microsoft.com/office/drawing/2014/main" id="{DECEBB2B-9B3C-4B5F-BBB1-0CCB982EAF26}"/>
              </a:ext>
            </a:extLst>
          </p:cNvPr>
          <p:cNvSpPr>
            <a:spLocks noGrp="1"/>
          </p:cNvSpPr>
          <p:nvPr>
            <p:ph type="pic" sz="quarter" idx="14"/>
          </p:nvPr>
        </p:nvSpPr>
        <p:spPr>
          <a:xfrm>
            <a:off x="0" y="0"/>
            <a:ext cx="6096000" cy="6858000"/>
          </a:xfrm>
          <a:solidFill>
            <a:schemeClr val="bg2"/>
          </a:solidFill>
        </p:spPr>
      </p:sp>
      <p:pic>
        <p:nvPicPr>
          <p:cNvPr id="7" name="Picture 6" descr="Logo&#10;&#10;Description automatically generated">
            <a:extLst>
              <a:ext uri="{FF2B5EF4-FFF2-40B4-BE49-F238E27FC236}">
                <a16:creationId xmlns:a16="http://schemas.microsoft.com/office/drawing/2014/main" id="{07F7D57A-D8B6-4F5A-9306-FDAAC3026559}"/>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6" name="Rectangle 2">
            <a:extLst>
              <a:ext uri="{FF2B5EF4-FFF2-40B4-BE49-F238E27FC236}">
                <a16:creationId xmlns:a16="http://schemas.microsoft.com/office/drawing/2014/main" id="{BDFCDC83-B174-455C-AC83-27B541CDDAD6}"/>
              </a:ext>
            </a:extLst>
          </p:cNvPr>
          <p:cNvSpPr>
            <a:spLocks/>
          </p:cNvSpPr>
          <p:nvPr userDrawn="1"/>
        </p:nvSpPr>
        <p:spPr bwMode="auto">
          <a:xfrm>
            <a:off x="6152908"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84385900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8"/>
          <p:cNvSpPr>
            <a:spLocks noGrp="1"/>
          </p:cNvSpPr>
          <p:nvPr>
            <p:ph sz="quarter" idx="13"/>
          </p:nvPr>
        </p:nvSpPr>
        <p:spPr>
          <a:xfrm>
            <a:off x="367284" y="1347058"/>
            <a:ext cx="5500116" cy="490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8"/>
          <p:cNvSpPr>
            <a:spLocks noGrp="1"/>
          </p:cNvSpPr>
          <p:nvPr>
            <p:ph sz="quarter" idx="14"/>
          </p:nvPr>
        </p:nvSpPr>
        <p:spPr>
          <a:xfrm>
            <a:off x="6317527" y="1347058"/>
            <a:ext cx="5500116" cy="490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2"/>
          <p:cNvSpPr>
            <a:spLocks noGrp="1"/>
          </p:cNvSpPr>
          <p:nvPr>
            <p:ph type="body" idx="1"/>
          </p:nvPr>
        </p:nvSpPr>
        <p:spPr>
          <a:xfrm>
            <a:off x="367284" y="788969"/>
            <a:ext cx="5500116" cy="504844"/>
          </a:xfrm>
        </p:spPr>
        <p:txBody>
          <a:bodyPr anchor="b"/>
          <a:lstStyle>
            <a:lvl1pPr marL="0" indent="0" algn="ctr">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4"/>
          <p:cNvSpPr>
            <a:spLocks noGrp="1"/>
          </p:cNvSpPr>
          <p:nvPr>
            <p:ph type="body" sz="quarter" idx="3"/>
          </p:nvPr>
        </p:nvSpPr>
        <p:spPr>
          <a:xfrm>
            <a:off x="6317527" y="788969"/>
            <a:ext cx="5500116" cy="504844"/>
          </a:xfrm>
        </p:spPr>
        <p:txBody>
          <a:bodyPr anchor="b"/>
          <a:lstStyle>
            <a:lvl1pPr marL="0" indent="0" algn="ctr">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Picture 6" descr="Logo&#10;&#10;Description automatically generated">
            <a:extLst>
              <a:ext uri="{FF2B5EF4-FFF2-40B4-BE49-F238E27FC236}">
                <a16:creationId xmlns:a16="http://schemas.microsoft.com/office/drawing/2014/main" id="{6CB81950-DC0A-4751-83F9-5C9CB9D840E4}"/>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8" name="Title Placeholder 1">
            <a:extLst>
              <a:ext uri="{FF2B5EF4-FFF2-40B4-BE49-F238E27FC236}">
                <a16:creationId xmlns:a16="http://schemas.microsoft.com/office/drawing/2014/main" id="{FA2D9560-E0AC-4F00-A9E5-BCB0041EF7D6}"/>
              </a:ext>
            </a:extLst>
          </p:cNvPr>
          <p:cNvSpPr>
            <a:spLocks noGrp="1"/>
          </p:cNvSpPr>
          <p:nvPr>
            <p:ph type="title"/>
          </p:nvPr>
        </p:nvSpPr>
        <p:spPr>
          <a:xfrm>
            <a:off x="367284"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cxnSp>
        <p:nvCxnSpPr>
          <p:cNvPr id="3" name="Straight Connector 2">
            <a:extLst>
              <a:ext uri="{FF2B5EF4-FFF2-40B4-BE49-F238E27FC236}">
                <a16:creationId xmlns:a16="http://schemas.microsoft.com/office/drawing/2014/main" id="{6E2CB49C-9577-4109-9FBE-93D16A673FC9}"/>
              </a:ext>
            </a:extLst>
          </p:cNvPr>
          <p:cNvCxnSpPr>
            <a:cxnSpLocks/>
          </p:cNvCxnSpPr>
          <p:nvPr userDrawn="1"/>
        </p:nvCxnSpPr>
        <p:spPr>
          <a:xfrm>
            <a:off x="367284" y="1347058"/>
            <a:ext cx="55047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F45A08-B5C5-47FC-ABFF-AC284F252F7A}"/>
              </a:ext>
            </a:extLst>
          </p:cNvPr>
          <p:cNvCxnSpPr>
            <a:cxnSpLocks/>
          </p:cNvCxnSpPr>
          <p:nvPr userDrawn="1"/>
        </p:nvCxnSpPr>
        <p:spPr>
          <a:xfrm>
            <a:off x="6317527" y="1347058"/>
            <a:ext cx="55047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C968B8-9BE0-4AE7-8BDC-14FC8A8EA118}"/>
              </a:ext>
            </a:extLst>
          </p:cNvPr>
          <p:cNvCxnSpPr>
            <a:cxnSpLocks/>
          </p:cNvCxnSpPr>
          <p:nvPr userDrawn="1"/>
        </p:nvCxnSpPr>
        <p:spPr>
          <a:xfrm>
            <a:off x="6317527" y="6322470"/>
            <a:ext cx="55047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06B7F1-6477-4D8F-85E0-A3AC374A499F}"/>
              </a:ext>
            </a:extLst>
          </p:cNvPr>
          <p:cNvCxnSpPr>
            <a:cxnSpLocks/>
          </p:cNvCxnSpPr>
          <p:nvPr userDrawn="1"/>
        </p:nvCxnSpPr>
        <p:spPr>
          <a:xfrm>
            <a:off x="367284" y="6340400"/>
            <a:ext cx="55047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2">
            <a:extLst>
              <a:ext uri="{FF2B5EF4-FFF2-40B4-BE49-F238E27FC236}">
                <a16:creationId xmlns:a16="http://schemas.microsoft.com/office/drawing/2014/main" id="{CE16A6B8-FB62-4F1A-B6D1-633AE75F2D54}"/>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211474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402D94-ED31-415A-8EBC-3679A241A3B6}"/>
              </a:ext>
            </a:extLst>
          </p:cNvPr>
          <p:cNvSpPr>
            <a:spLocks noGrp="1"/>
          </p:cNvSpPr>
          <p:nvPr>
            <p:ph type="dt" sz="half" idx="10"/>
          </p:nvPr>
        </p:nvSpPr>
        <p:spPr/>
        <p:txBody>
          <a:bodyPr/>
          <a:lstStyle/>
          <a:p>
            <a:fld id="{A8767167-DD9C-466A-BE46-02479FFFDC61}" type="datetimeFigureOut">
              <a:rPr lang="en-US" smtClean="0"/>
              <a:t>8/1/2022</a:t>
            </a:fld>
            <a:endParaRPr lang="en-US"/>
          </a:p>
        </p:txBody>
      </p:sp>
      <p:sp>
        <p:nvSpPr>
          <p:cNvPr id="3" name="Footer Placeholder 2">
            <a:extLst>
              <a:ext uri="{FF2B5EF4-FFF2-40B4-BE49-F238E27FC236}">
                <a16:creationId xmlns:a16="http://schemas.microsoft.com/office/drawing/2014/main" id="{BD6EB062-1534-47DC-B15B-A9859577FB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DEEF8-32D5-4E47-A636-EC8FD22720C9}"/>
              </a:ext>
            </a:extLst>
          </p:cNvPr>
          <p:cNvSpPr>
            <a:spLocks noGrp="1"/>
          </p:cNvSpPr>
          <p:nvPr>
            <p:ph type="sldNum" sz="quarter" idx="12"/>
          </p:nvPr>
        </p:nvSpPr>
        <p:spPr/>
        <p:txBody>
          <a:bodyPr/>
          <a:lstStyle/>
          <a:p>
            <a:fld id="{7AB7B9A9-881D-4528-BC75-E29DB0F92D84}" type="slidenum">
              <a:rPr lang="en-US" smtClean="0"/>
              <a:t>‹#›</a:t>
            </a:fld>
            <a:endParaRPr lang="en-US"/>
          </a:p>
        </p:txBody>
      </p:sp>
    </p:spTree>
    <p:extLst>
      <p:ext uri="{BB962C8B-B14F-4D97-AF65-F5344CB8AC3E}">
        <p14:creationId xmlns:p14="http://schemas.microsoft.com/office/powerpoint/2010/main" val="74108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B72D-B8D6-4989-BFB0-88FA7EE6B13F}"/>
              </a:ext>
            </a:extLst>
          </p:cNvPr>
          <p:cNvSpPr>
            <a:spLocks noGrp="1"/>
          </p:cNvSpPr>
          <p:nvPr>
            <p:ph type="title"/>
          </p:nvPr>
        </p:nvSpPr>
        <p:spPr>
          <a:xfrm>
            <a:off x="365760" y="274320"/>
            <a:ext cx="11457432" cy="692151"/>
          </a:xfrm>
        </p:spPr>
        <p:txBody>
          <a:bodyPr/>
          <a:lstStyle/>
          <a:p>
            <a:r>
              <a:rPr lang="en-US"/>
              <a:t>Click to edit Master title style</a:t>
            </a:r>
          </a:p>
        </p:txBody>
      </p:sp>
      <p:pic>
        <p:nvPicPr>
          <p:cNvPr id="3" name="Picture 2" descr="Logo&#10;&#10;Description automatically generated">
            <a:extLst>
              <a:ext uri="{FF2B5EF4-FFF2-40B4-BE49-F238E27FC236}">
                <a16:creationId xmlns:a16="http://schemas.microsoft.com/office/drawing/2014/main" id="{A1B368C4-E67C-4055-B2CD-D7E28B1DA704}"/>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4" name="Rectangle 2">
            <a:extLst>
              <a:ext uri="{FF2B5EF4-FFF2-40B4-BE49-F238E27FC236}">
                <a16:creationId xmlns:a16="http://schemas.microsoft.com/office/drawing/2014/main" id="{07F80298-7DF1-4E02-9D9A-35A8B92A5896}"/>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3666780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D3AB8A-E031-1843-934A-1C41D027A3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defRPr>
                <a:solidFill>
                  <a:srgbClr val="6C7373"/>
                </a:solidFill>
              </a:defRPr>
            </a:lvl1pPr>
            <a:lvl2pPr>
              <a:defRPr>
                <a:solidFill>
                  <a:srgbClr val="6C7373"/>
                </a:solidFill>
              </a:defRPr>
            </a:lvl2pPr>
            <a:lvl3pPr>
              <a:defRPr>
                <a:solidFill>
                  <a:srgbClr val="6C7373"/>
                </a:solidFill>
              </a:defRPr>
            </a:lvl3pPr>
            <a:lvl4pPr>
              <a:defRPr>
                <a:solidFill>
                  <a:srgbClr val="6C7373"/>
                </a:solidFill>
              </a:defRPr>
            </a:lvl4pPr>
            <a:lvl5pPr>
              <a:defRPr>
                <a:solidFill>
                  <a:srgbClr val="6C737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rgbClr val="6C7373"/>
                </a:solidFill>
              </a:defRPr>
            </a:lvl1pPr>
          </a:lstStyle>
          <a:p>
            <a:r>
              <a:rPr lang="en-US"/>
              <a:t>Click to edit Master title style</a:t>
            </a:r>
          </a:p>
        </p:txBody>
      </p:sp>
    </p:spTree>
    <p:extLst>
      <p:ext uri="{BB962C8B-B14F-4D97-AF65-F5344CB8AC3E}">
        <p14:creationId xmlns:p14="http://schemas.microsoft.com/office/powerpoint/2010/main" val="215133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75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51A0B9-F5DB-474D-B6A2-AE6C891177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87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ubTitle &amp; Contents">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90"/>
            <a:ext cx="11252200" cy="4633911"/>
          </a:xfrm>
          <a:prstGeom prst="rect">
            <a:avLst/>
          </a:prstGeom>
        </p:spPr>
        <p:txBody>
          <a:bodyPr/>
          <a:lstStyle>
            <a:lvl1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1pPr>
            <a:lvl2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2pPr>
            <a:lvl3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3pPr>
            <a:lvl4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4pPr>
            <a:lvl5pPr>
              <a:tabLst>
                <a:tab pos="6705432"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3" hasCustomPrompt="1"/>
          </p:nvPr>
        </p:nvSpPr>
        <p:spPr>
          <a:xfrm>
            <a:off x="469900" y="848827"/>
            <a:ext cx="11252200"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392533651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69900" y="848827"/>
            <a:ext cx="11252200"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348580886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B72D-B8D6-4989-BFB0-88FA7EE6B1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970044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90"/>
            <a:ext cx="11252200" cy="4633911"/>
          </a:xfrm>
          <a:prstGeom prst="rect">
            <a:avLst/>
          </a:prstGeom>
        </p:spPr>
        <p:txBody>
          <a:bodyPr/>
          <a:lstStyle>
            <a:lvl1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1pPr>
            <a:lvl2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2pPr>
            <a:lvl3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3pPr>
            <a:lvl4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4pPr>
            <a:lvl5pPr>
              <a:tabLst>
                <a:tab pos="6705432"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276087253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Divider - Deloitte blue">
    <p:bg bwMode="gray">
      <p:bgPr>
        <a:solidFill>
          <a:srgbClr val="3D54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Tree>
    <p:extLst>
      <p:ext uri="{BB962C8B-B14F-4D97-AF65-F5344CB8AC3E}">
        <p14:creationId xmlns:p14="http://schemas.microsoft.com/office/powerpoint/2010/main" val="132475983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rgbClr val="404C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Tree>
    <p:extLst>
      <p:ext uri="{BB962C8B-B14F-4D97-AF65-F5344CB8AC3E}">
        <p14:creationId xmlns:p14="http://schemas.microsoft.com/office/powerpoint/2010/main" val="5448328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F41E39-DA3B-41E8-B6D5-ADA0AB569D66}"/>
              </a:ext>
            </a:extLst>
          </p:cNvPr>
          <p:cNvPicPr>
            <a:picLocks noChangeAspect="1"/>
          </p:cNvPicPr>
          <p:nvPr userDrawn="1"/>
        </p:nvPicPr>
        <p:blipFill rotWithShape="1">
          <a:blip r:embed="rId2">
            <a:alphaModFix amt="85000"/>
            <a:extLst>
              <a:ext uri="{BEBA8EAE-BF5A-486C-A8C5-ECC9F3942E4B}">
                <a14:imgProps xmlns:a14="http://schemas.microsoft.com/office/drawing/2010/main">
                  <a14:imgLayer r:embed="rId3">
                    <a14:imgEffect>
                      <a14:brightnessContrast contrast="20000"/>
                    </a14:imgEffect>
                  </a14:imgLayer>
                </a14:imgProps>
              </a:ext>
            </a:extLst>
          </a:blip>
          <a:srcRect l="16308" t="1123" r="7829"/>
          <a:stretch/>
        </p:blipFill>
        <p:spPr>
          <a:xfrm>
            <a:off x="0" y="0"/>
            <a:ext cx="12208335" cy="6858000"/>
          </a:xfrm>
          <a:prstGeom prst="rect">
            <a:avLst/>
          </a:prstGeom>
        </p:spPr>
      </p:pic>
      <p:sp>
        <p:nvSpPr>
          <p:cNvPr id="21" name="Rectangle 20">
            <a:extLst>
              <a:ext uri="{FF2B5EF4-FFF2-40B4-BE49-F238E27FC236}">
                <a16:creationId xmlns:a16="http://schemas.microsoft.com/office/drawing/2014/main" id="{9CBFF3D5-2ECD-4D43-811D-6443BA8E3474}"/>
              </a:ext>
            </a:extLst>
          </p:cNvPr>
          <p:cNvSpPr/>
          <p:nvPr userDrawn="1"/>
        </p:nvSpPr>
        <p:spPr bwMode="gray">
          <a:xfrm flipV="1">
            <a:off x="0" y="0"/>
            <a:ext cx="12208335" cy="2910841"/>
          </a:xfrm>
          <a:prstGeom prst="rect">
            <a:avLst/>
          </a:prstGeom>
          <a:gradFill>
            <a:gsLst>
              <a:gs pos="56000">
                <a:srgbClr val="FFFFFF">
                  <a:alpha val="83000"/>
                </a:srgbClr>
              </a:gs>
              <a:gs pos="23000">
                <a:schemeClr val="bg1">
                  <a:alpha val="0"/>
                </a:schemeClr>
              </a:gs>
              <a:gs pos="89000">
                <a:schemeClr val="bg1"/>
              </a:gs>
            </a:gsLst>
            <a:lin ang="5400000" scaled="1"/>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nvGrpSpPr>
          <p:cNvPr id="30" name="Group 29">
            <a:extLst>
              <a:ext uri="{FF2B5EF4-FFF2-40B4-BE49-F238E27FC236}">
                <a16:creationId xmlns:a16="http://schemas.microsoft.com/office/drawing/2014/main" id="{E9ED29CA-6A60-490D-9D54-EA7CC7AF832C}"/>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0" y="5332395"/>
            <a:ext cx="4599432" cy="973839"/>
          </a:xfrm>
        </p:spPr>
        <p:txBody>
          <a:bodyPr anchor="t" anchorCtr="0">
            <a:noAutofit/>
          </a:bodyPr>
          <a:lstStyle>
            <a:lvl1pPr algn="l">
              <a:lnSpc>
                <a:spcPct val="100000"/>
              </a:lnSpc>
              <a:defRPr sz="2100" b="1">
                <a:solidFill>
                  <a:srgbClr val="3D5463"/>
                </a:solidFill>
                <a:latin typeface="+mj-lt"/>
                <a:ea typeface="Open Sans" panose="020B0606030504020204" pitchFamily="34" charset="0"/>
                <a:cs typeface="Calibri" panose="020F05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0" y="6381750"/>
            <a:ext cx="4599432" cy="273050"/>
          </a:xfrm>
          <a:prstGeom prst="rect">
            <a:avLst/>
          </a:prstGeom>
        </p:spPr>
        <p:txBody>
          <a:bodyPr>
            <a:noAutofit/>
          </a:bodyPr>
          <a:lstStyle>
            <a:lvl1pPr>
              <a:spcAft>
                <a:spcPts val="0"/>
              </a:spcAft>
              <a:defRPr sz="1400" b="0">
                <a:solidFill>
                  <a:schemeClr val="tx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17" name="Picture 16">
            <a:extLst>
              <a:ext uri="{FF2B5EF4-FFF2-40B4-BE49-F238E27FC236}">
                <a16:creationId xmlns:a16="http://schemas.microsoft.com/office/drawing/2014/main" id="{5EE8011C-ED1F-4BD6-BDF5-B33B12C9C9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46579" y="0"/>
            <a:ext cx="4739615" cy="1405232"/>
          </a:xfrm>
          <a:prstGeom prst="rect">
            <a:avLst/>
          </a:prstGeom>
        </p:spPr>
      </p:pic>
    </p:spTree>
    <p:extLst>
      <p:ext uri="{BB962C8B-B14F-4D97-AF65-F5344CB8AC3E}">
        <p14:creationId xmlns:p14="http://schemas.microsoft.com/office/powerpoint/2010/main" val="1205433641"/>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365760" y="751822"/>
            <a:ext cx="11457432"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9" name="Title Placeholder 1"/>
          <p:cNvSpPr>
            <a:spLocks noGrp="1"/>
          </p:cNvSpPr>
          <p:nvPr>
            <p:ph type="title"/>
          </p:nvPr>
        </p:nvSpPr>
        <p:spPr>
          <a:xfrm>
            <a:off x="365760"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4" name="Content Placeholder 3">
            <a:extLst>
              <a:ext uri="{FF2B5EF4-FFF2-40B4-BE49-F238E27FC236}">
                <a16:creationId xmlns:a16="http://schemas.microsoft.com/office/drawing/2014/main" id="{AB43EB06-873E-4BE8-A928-7BEEAD159FB3}"/>
              </a:ext>
            </a:extLst>
          </p:cNvPr>
          <p:cNvSpPr>
            <a:spLocks noGrp="1"/>
          </p:cNvSpPr>
          <p:nvPr>
            <p:ph sz="quarter" idx="10"/>
          </p:nvPr>
        </p:nvSpPr>
        <p:spPr>
          <a:xfrm>
            <a:off x="365760" y="1652477"/>
            <a:ext cx="11457432" cy="4633911"/>
          </a:xfrm>
          <a:prstGeom prst="rect">
            <a:avLst/>
          </a:prstGeom>
        </p:spPr>
        <p:txBody>
          <a:bodyPr/>
          <a:lstStyle>
            <a:lvl1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1pPr>
            <a:lvl2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2pPr>
            <a:lvl3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3pPr>
            <a:lvl4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4pPr>
            <a:lvl5pPr>
              <a:tabLst>
                <a:tab pos="6705432"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Picture 4" descr="Logo&#10;&#10;Description automatically generated">
            <a:extLst>
              <a:ext uri="{FF2B5EF4-FFF2-40B4-BE49-F238E27FC236}">
                <a16:creationId xmlns:a16="http://schemas.microsoft.com/office/drawing/2014/main" id="{686FD8B3-D803-4CE9-A835-115C4AB297C0}"/>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6" name="Rectangle 2">
            <a:extLst>
              <a:ext uri="{FF2B5EF4-FFF2-40B4-BE49-F238E27FC236}">
                <a16:creationId xmlns:a16="http://schemas.microsoft.com/office/drawing/2014/main" id="{E53C34B2-0A16-4FDF-9F06-951EC803373B}"/>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6443356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53736510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Qualifications 2 x 2">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7888"/>
          </a:xfrm>
        </p:spPr>
        <p:txBody>
          <a:bodyPr/>
          <a:lstStyle/>
          <a:p>
            <a:r>
              <a:rPr lang="en-US"/>
              <a:t>Click to edit Master title style</a:t>
            </a:r>
            <a:endParaRPr lang="en-GB"/>
          </a:p>
        </p:txBody>
      </p:sp>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4" name="Picture Placeholder 29"/>
          <p:cNvSpPr>
            <a:spLocks noGrp="1"/>
          </p:cNvSpPr>
          <p:nvPr>
            <p:ph type="pic" sz="quarter" idx="24" hasCustomPrompt="1"/>
          </p:nvPr>
        </p:nvSpPr>
        <p:spPr>
          <a:xfrm>
            <a:off x="4754494" y="4255707"/>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5" name="Picture Placeholder 29"/>
          <p:cNvSpPr>
            <a:spLocks noGrp="1"/>
          </p:cNvSpPr>
          <p:nvPr>
            <p:ph type="pic" sz="quarter" idx="25" hasCustomPrompt="1"/>
          </p:nvPr>
        </p:nvSpPr>
        <p:spPr>
          <a:xfrm>
            <a:off x="10424617" y="4249683"/>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6" name="Text Placeholder 8"/>
          <p:cNvSpPr>
            <a:spLocks noGrp="1"/>
          </p:cNvSpPr>
          <p:nvPr>
            <p:ph type="body" sz="quarter" idx="13" hasCustomPrompt="1"/>
          </p:nvPr>
        </p:nvSpPr>
        <p:spPr>
          <a:xfrm>
            <a:off x="501651" y="651600"/>
            <a:ext cx="11197501" cy="594360"/>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7" name="Picture Placeholder 29"/>
          <p:cNvSpPr>
            <a:spLocks noGrp="1"/>
          </p:cNvSpPr>
          <p:nvPr>
            <p:ph type="pic" sz="quarter" idx="19" hasCustomPrompt="1"/>
          </p:nvPr>
        </p:nvSpPr>
        <p:spPr>
          <a:xfrm>
            <a:off x="4769491"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Tree>
    <p:extLst>
      <p:ext uri="{BB962C8B-B14F-4D97-AF65-F5344CB8AC3E}">
        <p14:creationId xmlns:p14="http://schemas.microsoft.com/office/powerpoint/2010/main" val="11448718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2" y="317503"/>
            <a:ext cx="111887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29649277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69900" y="848827"/>
            <a:ext cx="11252200"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355764431"/>
      </p:ext>
    </p:extLst>
  </p:cSld>
  <p:clrMapOvr>
    <a:masterClrMapping/>
  </p:clrMapOvr>
  <p:transition>
    <p:fade/>
  </p:transition>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B72D-B8D6-4989-BFB0-88FA7EE6B1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062503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1_Divider - Deloitte blue">
    <p:bg bwMode="gray">
      <p:bgPr>
        <a:solidFill>
          <a:srgbClr val="3D54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Tree>
    <p:extLst>
      <p:ext uri="{BB962C8B-B14F-4D97-AF65-F5344CB8AC3E}">
        <p14:creationId xmlns:p14="http://schemas.microsoft.com/office/powerpoint/2010/main" val="1119960827"/>
      </p:ext>
    </p:extLst>
  </p:cSld>
  <p:clrMapOvr>
    <a:masterClrMapping/>
  </p:clrMapOvr>
  <p:transition>
    <p:fade/>
  </p:transition>
  <p:hf hd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2_Divider - Deloitte blue">
    <p:bg bwMode="gray">
      <p:bgPr>
        <a:solidFill>
          <a:srgbClr val="404C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62B8BC7D-7153-4A25-AA7B-7B1D6CD2AF24}"/>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Tree>
    <p:extLst>
      <p:ext uri="{BB962C8B-B14F-4D97-AF65-F5344CB8AC3E}">
        <p14:creationId xmlns:p14="http://schemas.microsoft.com/office/powerpoint/2010/main" val="281192793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 White">
    <p:bg bwMode="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F41E39-DA3B-41E8-B6D5-ADA0AB569D66}"/>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brightnessContrast contrast="20000"/>
                    </a14:imgEffect>
                  </a14:imgLayer>
                </a14:imgProps>
              </a:ext>
            </a:extLst>
          </a:blip>
          <a:srcRect l="16308" t="1123" r="7829"/>
          <a:stretch/>
        </p:blipFill>
        <p:spPr>
          <a:xfrm>
            <a:off x="0" y="0"/>
            <a:ext cx="12208335" cy="6858000"/>
          </a:xfrm>
          <a:prstGeom prst="rect">
            <a:avLst/>
          </a:prstGeom>
        </p:spPr>
      </p:pic>
      <p:sp>
        <p:nvSpPr>
          <p:cNvPr id="21" name="Rectangle 20">
            <a:extLst>
              <a:ext uri="{FF2B5EF4-FFF2-40B4-BE49-F238E27FC236}">
                <a16:creationId xmlns:a16="http://schemas.microsoft.com/office/drawing/2014/main" id="{9CBFF3D5-2ECD-4D43-811D-6443BA8E3474}"/>
              </a:ext>
            </a:extLst>
          </p:cNvPr>
          <p:cNvSpPr/>
          <p:nvPr/>
        </p:nvSpPr>
        <p:spPr bwMode="gray">
          <a:xfrm flipV="1">
            <a:off x="0" y="0"/>
            <a:ext cx="12208335" cy="2910841"/>
          </a:xfrm>
          <a:prstGeom prst="rect">
            <a:avLst/>
          </a:prstGeom>
          <a:gradFill>
            <a:gsLst>
              <a:gs pos="56000">
                <a:srgbClr val="FFFFFF">
                  <a:alpha val="83000"/>
                </a:srgbClr>
              </a:gs>
              <a:gs pos="23000">
                <a:schemeClr val="bg1">
                  <a:alpha val="0"/>
                </a:schemeClr>
              </a:gs>
              <a:gs pos="89000">
                <a:schemeClr val="bg1"/>
              </a:gs>
            </a:gsLst>
            <a:lin ang="5400000" scaled="1"/>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0" y="5332395"/>
            <a:ext cx="4599432" cy="973839"/>
          </a:xfrm>
        </p:spPr>
        <p:txBody>
          <a:bodyPr anchor="t" anchorCtr="0">
            <a:noAutofit/>
          </a:bodyPr>
          <a:lstStyle>
            <a:lvl1pPr algn="l">
              <a:lnSpc>
                <a:spcPct val="100000"/>
              </a:lnSpc>
              <a:defRPr sz="2100" b="1">
                <a:solidFill>
                  <a:srgbClr val="3D5463"/>
                </a:solidFill>
                <a:latin typeface="+mj-lt"/>
                <a:ea typeface="Open Sans" panose="020B0606030504020204" pitchFamily="34" charset="0"/>
                <a:cs typeface="Calibri" panose="020F05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0" y="6381750"/>
            <a:ext cx="4599432" cy="273050"/>
          </a:xfrm>
          <a:prstGeom prst="rect">
            <a:avLst/>
          </a:prstGeom>
        </p:spPr>
        <p:txBody>
          <a:bodyPr>
            <a:noAutofit/>
          </a:bodyPr>
          <a:lstStyle>
            <a:lvl1pPr>
              <a:spcAft>
                <a:spcPts val="0"/>
              </a:spcAft>
              <a:defRPr sz="1400" b="0">
                <a:solidFill>
                  <a:schemeClr val="tx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17" name="Picture 16">
            <a:extLst>
              <a:ext uri="{FF2B5EF4-FFF2-40B4-BE49-F238E27FC236}">
                <a16:creationId xmlns:a16="http://schemas.microsoft.com/office/drawing/2014/main" id="{5EE8011C-ED1F-4BD6-BDF5-B33B12C9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6579" y="0"/>
            <a:ext cx="4739615" cy="1405232"/>
          </a:xfrm>
          <a:prstGeom prst="rect">
            <a:avLst/>
          </a:prstGeom>
        </p:spPr>
      </p:pic>
      <p:pic>
        <p:nvPicPr>
          <p:cNvPr id="18" name="Picture 17">
            <a:extLst>
              <a:ext uri="{FF2B5EF4-FFF2-40B4-BE49-F238E27FC236}">
                <a16:creationId xmlns:a16="http://schemas.microsoft.com/office/drawing/2014/main" id="{10C94C58-9492-46B7-A9C1-3918C9A15D58}"/>
              </a:ext>
            </a:extLst>
          </p:cNvPr>
          <p:cNvPicPr>
            <a:picLocks noChangeAspect="1"/>
          </p:cNvPicPr>
          <p:nvPr userDrawn="1"/>
        </p:nvPicPr>
        <p:blipFill rotWithShape="1">
          <a:blip r:embed="rId2">
            <a:alphaModFix amt="85000"/>
            <a:extLst>
              <a:ext uri="{BEBA8EAE-BF5A-486C-A8C5-ECC9F3942E4B}">
                <a14:imgProps xmlns:a14="http://schemas.microsoft.com/office/drawing/2010/main">
                  <a14:imgLayer r:embed="rId3">
                    <a14:imgEffect>
                      <a14:brightnessContrast contrast="20000"/>
                    </a14:imgEffect>
                  </a14:imgLayer>
                </a14:imgProps>
              </a:ext>
            </a:extLst>
          </a:blip>
          <a:srcRect l="16308" t="1123" r="7829"/>
          <a:stretch/>
        </p:blipFill>
        <p:spPr>
          <a:xfrm>
            <a:off x="0" y="0"/>
            <a:ext cx="12208335" cy="6858000"/>
          </a:xfrm>
          <a:prstGeom prst="rect">
            <a:avLst/>
          </a:prstGeom>
        </p:spPr>
      </p:pic>
      <p:sp>
        <p:nvSpPr>
          <p:cNvPr id="19" name="Rectangle 18">
            <a:extLst>
              <a:ext uri="{FF2B5EF4-FFF2-40B4-BE49-F238E27FC236}">
                <a16:creationId xmlns:a16="http://schemas.microsoft.com/office/drawing/2014/main" id="{510600E0-C96F-4963-BCC4-E1F24AE6C822}"/>
              </a:ext>
            </a:extLst>
          </p:cNvPr>
          <p:cNvSpPr/>
          <p:nvPr userDrawn="1"/>
        </p:nvSpPr>
        <p:spPr bwMode="gray">
          <a:xfrm flipV="1">
            <a:off x="0" y="0"/>
            <a:ext cx="12208335" cy="2910841"/>
          </a:xfrm>
          <a:prstGeom prst="rect">
            <a:avLst/>
          </a:prstGeom>
          <a:gradFill>
            <a:gsLst>
              <a:gs pos="56000">
                <a:srgbClr val="FFFFFF">
                  <a:alpha val="83000"/>
                </a:srgbClr>
              </a:gs>
              <a:gs pos="23000">
                <a:schemeClr val="bg1">
                  <a:alpha val="0"/>
                </a:schemeClr>
              </a:gs>
              <a:gs pos="89000">
                <a:schemeClr val="bg1"/>
              </a:gs>
            </a:gsLst>
            <a:lin ang="5400000" scaled="1"/>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nvGrpSpPr>
          <p:cNvPr id="20" name="Group 19">
            <a:extLst>
              <a:ext uri="{FF2B5EF4-FFF2-40B4-BE49-F238E27FC236}">
                <a16:creationId xmlns:a16="http://schemas.microsoft.com/office/drawing/2014/main" id="{C5D5E1F2-AD8A-4747-8224-23E43EAF157C}"/>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22" name="Oval 5">
              <a:extLst>
                <a:ext uri="{FF2B5EF4-FFF2-40B4-BE49-F238E27FC236}">
                  <a16:creationId xmlns:a16="http://schemas.microsoft.com/office/drawing/2014/main" id="{5521F607-A44D-4380-BCF9-A82385AB1E3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6">
              <a:extLst>
                <a:ext uri="{FF2B5EF4-FFF2-40B4-BE49-F238E27FC236}">
                  <a16:creationId xmlns:a16="http://schemas.microsoft.com/office/drawing/2014/main" id="{D1CE9629-6FDB-4A64-B1E5-17CD26EA8B8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7">
              <a:extLst>
                <a:ext uri="{FF2B5EF4-FFF2-40B4-BE49-F238E27FC236}">
                  <a16:creationId xmlns:a16="http://schemas.microsoft.com/office/drawing/2014/main" id="{48291CDA-0F60-48DC-B43B-117461D255BD}"/>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Freeform 8">
              <a:extLst>
                <a:ext uri="{FF2B5EF4-FFF2-40B4-BE49-F238E27FC236}">
                  <a16:creationId xmlns:a16="http://schemas.microsoft.com/office/drawing/2014/main" id="{C066FC03-FBDA-4037-912B-D0E752841CC2}"/>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9">
              <a:extLst>
                <a:ext uri="{FF2B5EF4-FFF2-40B4-BE49-F238E27FC236}">
                  <a16:creationId xmlns:a16="http://schemas.microsoft.com/office/drawing/2014/main" id="{7749303D-2028-443B-8ACC-330078823728}"/>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10">
              <a:extLst>
                <a:ext uri="{FF2B5EF4-FFF2-40B4-BE49-F238E27FC236}">
                  <a16:creationId xmlns:a16="http://schemas.microsoft.com/office/drawing/2014/main" id="{CE7C1FD3-FBFF-4D89-8D66-F586EA21CB01}"/>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1">
              <a:extLst>
                <a:ext uri="{FF2B5EF4-FFF2-40B4-BE49-F238E27FC236}">
                  <a16:creationId xmlns:a16="http://schemas.microsoft.com/office/drawing/2014/main" id="{2F31941F-7B4C-44BD-816E-F9C4C87BB0EA}"/>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2">
              <a:extLst>
                <a:ext uri="{FF2B5EF4-FFF2-40B4-BE49-F238E27FC236}">
                  <a16:creationId xmlns:a16="http://schemas.microsoft.com/office/drawing/2014/main" id="{7FD0E362-31D0-4859-8DEA-85CFDD235FE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1" name="Freeform 13">
              <a:extLst>
                <a:ext uri="{FF2B5EF4-FFF2-40B4-BE49-F238E27FC236}">
                  <a16:creationId xmlns:a16="http://schemas.microsoft.com/office/drawing/2014/main" id="{61A9E282-C0A5-4EDB-8E6D-1736562C18E7}"/>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4" name="Freeform 14">
              <a:extLst>
                <a:ext uri="{FF2B5EF4-FFF2-40B4-BE49-F238E27FC236}">
                  <a16:creationId xmlns:a16="http://schemas.microsoft.com/office/drawing/2014/main" id="{282F60BF-2066-4251-A0A0-B2F498C0C4E1}"/>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pic>
        <p:nvPicPr>
          <p:cNvPr id="45" name="Picture 44">
            <a:extLst>
              <a:ext uri="{FF2B5EF4-FFF2-40B4-BE49-F238E27FC236}">
                <a16:creationId xmlns:a16="http://schemas.microsoft.com/office/drawing/2014/main" id="{E7EA2146-6473-4CC8-81F6-0476E6DF7B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46579" y="0"/>
            <a:ext cx="4739615" cy="1405232"/>
          </a:xfrm>
          <a:prstGeom prst="rect">
            <a:avLst/>
          </a:prstGeom>
        </p:spPr>
      </p:pic>
    </p:spTree>
    <p:extLst>
      <p:ext uri="{BB962C8B-B14F-4D97-AF65-F5344CB8AC3E}">
        <p14:creationId xmlns:p14="http://schemas.microsoft.com/office/powerpoint/2010/main" val="2514228387"/>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389145"/>
      </p:ext>
    </p:extLst>
  </p:cSld>
  <p:clrMapOvr>
    <a:masterClrMapping/>
  </p:clrMapOvr>
  <p:transition>
    <p:fade/>
  </p:transition>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0" y="5332395"/>
            <a:ext cx="4599432" cy="973839"/>
          </a:xfrm>
        </p:spPr>
        <p:txBody>
          <a:bodyPr anchor="t" anchorCtr="0">
            <a:noAutofit/>
          </a:bodyPr>
          <a:lstStyle>
            <a:lvl1pPr algn="l">
              <a:lnSpc>
                <a:spcPct val="100000"/>
              </a:lnSpc>
              <a:defRPr sz="2100" b="1">
                <a:solidFill>
                  <a:srgbClr val="3D5463"/>
                </a:solidFill>
                <a:latin typeface="+mj-lt"/>
                <a:ea typeface="Open Sans" panose="020B0606030504020204" pitchFamily="34" charset="0"/>
                <a:cs typeface="Calibri" panose="020F05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0" y="6381750"/>
            <a:ext cx="4599432" cy="273050"/>
          </a:xfrm>
          <a:prstGeom prst="rect">
            <a:avLst/>
          </a:prstGeom>
        </p:spPr>
        <p:txBody>
          <a:bodyPr>
            <a:noAutofit/>
          </a:bodyPr>
          <a:lstStyle>
            <a:lvl1pPr>
              <a:spcAft>
                <a:spcPts val="0"/>
              </a:spcAft>
              <a:defRPr sz="1400" b="0">
                <a:solidFill>
                  <a:schemeClr val="tx1"/>
                </a:solidFill>
                <a:latin typeface="+mn-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17" name="Picture 16">
            <a:extLst>
              <a:ext uri="{FF2B5EF4-FFF2-40B4-BE49-F238E27FC236}">
                <a16:creationId xmlns:a16="http://schemas.microsoft.com/office/drawing/2014/main" id="{5EE8011C-ED1F-4BD6-BDF5-B33B12C9C9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6579" y="0"/>
            <a:ext cx="4739615" cy="1405232"/>
          </a:xfrm>
          <a:prstGeom prst="rect">
            <a:avLst/>
          </a:prstGeom>
        </p:spPr>
      </p:pic>
      <p:pic>
        <p:nvPicPr>
          <p:cNvPr id="19" name="Picture 18">
            <a:extLst>
              <a:ext uri="{FF2B5EF4-FFF2-40B4-BE49-F238E27FC236}">
                <a16:creationId xmlns:a16="http://schemas.microsoft.com/office/drawing/2014/main" id="{E33797B8-B674-4FDB-8E14-00783951A7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6579" y="0"/>
            <a:ext cx="4739615" cy="1405232"/>
          </a:xfrm>
          <a:prstGeom prst="rect">
            <a:avLst/>
          </a:prstGeom>
        </p:spPr>
      </p:pic>
      <p:pic>
        <p:nvPicPr>
          <p:cNvPr id="20" name="Picture 19">
            <a:extLst>
              <a:ext uri="{FF2B5EF4-FFF2-40B4-BE49-F238E27FC236}">
                <a16:creationId xmlns:a16="http://schemas.microsoft.com/office/drawing/2014/main" id="{CE72D004-944A-4093-A80F-3A0C82BB42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266444" y="2551339"/>
            <a:ext cx="5659112" cy="1755322"/>
          </a:xfrm>
          <a:prstGeom prst="rect">
            <a:avLst/>
          </a:prstGeom>
        </p:spPr>
      </p:pic>
      <p:pic>
        <p:nvPicPr>
          <p:cNvPr id="22" name="Picture 21">
            <a:extLst>
              <a:ext uri="{FF2B5EF4-FFF2-40B4-BE49-F238E27FC236}">
                <a16:creationId xmlns:a16="http://schemas.microsoft.com/office/drawing/2014/main" id="{B09F372B-EC19-4285-A9A6-3FE658C141ED}"/>
              </a:ext>
            </a:extLst>
          </p:cNvPr>
          <p:cNvPicPr>
            <a:picLocks noChangeAspect="1"/>
          </p:cNvPicPr>
          <p:nvPr userDrawn="1"/>
        </p:nvPicPr>
        <p:blipFill>
          <a:blip r:embed="rId4"/>
          <a:stretch>
            <a:fillRect/>
          </a:stretch>
        </p:blipFill>
        <p:spPr>
          <a:xfrm>
            <a:off x="469900" y="457200"/>
            <a:ext cx="2191056" cy="504895"/>
          </a:xfrm>
          <a:prstGeom prst="rect">
            <a:avLst/>
          </a:prstGeom>
        </p:spPr>
      </p:pic>
    </p:spTree>
    <p:extLst>
      <p:ext uri="{BB962C8B-B14F-4D97-AF65-F5344CB8AC3E}">
        <p14:creationId xmlns:p14="http://schemas.microsoft.com/office/powerpoint/2010/main" val="199382832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365760" y="1496084"/>
            <a:ext cx="11457432" cy="4633911"/>
          </a:xfrm>
          <a:prstGeom prst="rect">
            <a:avLst/>
          </a:prstGeom>
        </p:spPr>
        <p:txBody>
          <a:bodyPr/>
          <a:lstStyle>
            <a:lvl1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1pPr>
            <a:lvl2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2pPr>
            <a:lvl3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3pPr>
            <a:lvl4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4pPr>
            <a:lvl5pPr>
              <a:tabLst>
                <a:tab pos="6705432"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itle Placeholder 1"/>
          <p:cNvSpPr>
            <a:spLocks noGrp="1"/>
          </p:cNvSpPr>
          <p:nvPr>
            <p:ph type="title"/>
          </p:nvPr>
        </p:nvSpPr>
        <p:spPr>
          <a:xfrm>
            <a:off x="365760"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pic>
        <p:nvPicPr>
          <p:cNvPr id="4" name="Picture 3" descr="Logo&#10;&#10;Description automatically generated">
            <a:extLst>
              <a:ext uri="{FF2B5EF4-FFF2-40B4-BE49-F238E27FC236}">
                <a16:creationId xmlns:a16="http://schemas.microsoft.com/office/drawing/2014/main" id="{18EC074A-062B-4472-A041-007925565AA5}"/>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5" name="Rectangle 2">
            <a:extLst>
              <a:ext uri="{FF2B5EF4-FFF2-40B4-BE49-F238E27FC236}">
                <a16:creationId xmlns:a16="http://schemas.microsoft.com/office/drawing/2014/main" id="{D3803A8E-C410-4B63-B89E-38CEF16487CC}"/>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54762073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365760" y="753577"/>
            <a:ext cx="11457432"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9" name="Title Placeholder 1"/>
          <p:cNvSpPr>
            <a:spLocks noGrp="1"/>
          </p:cNvSpPr>
          <p:nvPr>
            <p:ph type="title"/>
          </p:nvPr>
        </p:nvSpPr>
        <p:spPr>
          <a:xfrm>
            <a:off x="367284"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pic>
        <p:nvPicPr>
          <p:cNvPr id="4" name="Picture 3" descr="Logo&#10;&#10;Description automatically generated">
            <a:extLst>
              <a:ext uri="{FF2B5EF4-FFF2-40B4-BE49-F238E27FC236}">
                <a16:creationId xmlns:a16="http://schemas.microsoft.com/office/drawing/2014/main" id="{F69C20F6-B236-44C9-AB61-06C9010CCA78}"/>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5" name="Rectangle 2">
            <a:extLst>
              <a:ext uri="{FF2B5EF4-FFF2-40B4-BE49-F238E27FC236}">
                <a16:creationId xmlns:a16="http://schemas.microsoft.com/office/drawing/2014/main" id="{98DB66FA-0BAE-42EB-9CED-AB847CC0C57F}"/>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52040715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B72D-B8D6-4989-BFB0-88FA7EE6B13F}"/>
              </a:ext>
            </a:extLst>
          </p:cNvPr>
          <p:cNvSpPr>
            <a:spLocks noGrp="1"/>
          </p:cNvSpPr>
          <p:nvPr>
            <p:ph type="title"/>
          </p:nvPr>
        </p:nvSpPr>
        <p:spPr>
          <a:xfrm>
            <a:off x="365760" y="274320"/>
            <a:ext cx="11457432" cy="692151"/>
          </a:xfrm>
        </p:spPr>
        <p:txBody>
          <a:bodyPr/>
          <a:lstStyle/>
          <a:p>
            <a:r>
              <a:rPr lang="en-US"/>
              <a:t>Click to edit Master title style</a:t>
            </a:r>
          </a:p>
        </p:txBody>
      </p:sp>
      <p:pic>
        <p:nvPicPr>
          <p:cNvPr id="3" name="Picture 2" descr="Logo&#10;&#10;Description automatically generated">
            <a:extLst>
              <a:ext uri="{FF2B5EF4-FFF2-40B4-BE49-F238E27FC236}">
                <a16:creationId xmlns:a16="http://schemas.microsoft.com/office/drawing/2014/main" id="{A1B368C4-E67C-4055-B2CD-D7E28B1DA704}"/>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4" name="Rectangle 2">
            <a:extLst>
              <a:ext uri="{FF2B5EF4-FFF2-40B4-BE49-F238E27FC236}">
                <a16:creationId xmlns:a16="http://schemas.microsoft.com/office/drawing/2014/main" id="{07F80298-7DF1-4E02-9D9A-35A8B92A5896}"/>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60977331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365760" y="751822"/>
            <a:ext cx="11457432"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9" name="Title Placeholder 1"/>
          <p:cNvSpPr>
            <a:spLocks noGrp="1"/>
          </p:cNvSpPr>
          <p:nvPr>
            <p:ph type="title"/>
          </p:nvPr>
        </p:nvSpPr>
        <p:spPr>
          <a:xfrm>
            <a:off x="365760"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4" name="Content Placeholder 3">
            <a:extLst>
              <a:ext uri="{FF2B5EF4-FFF2-40B4-BE49-F238E27FC236}">
                <a16:creationId xmlns:a16="http://schemas.microsoft.com/office/drawing/2014/main" id="{AB43EB06-873E-4BE8-A928-7BEEAD159FB3}"/>
              </a:ext>
            </a:extLst>
          </p:cNvPr>
          <p:cNvSpPr>
            <a:spLocks noGrp="1"/>
          </p:cNvSpPr>
          <p:nvPr>
            <p:ph sz="quarter" idx="10"/>
          </p:nvPr>
        </p:nvSpPr>
        <p:spPr>
          <a:xfrm>
            <a:off x="365760" y="1652477"/>
            <a:ext cx="11457432" cy="4633911"/>
          </a:xfrm>
          <a:prstGeom prst="rect">
            <a:avLst/>
          </a:prstGeom>
        </p:spPr>
        <p:txBody>
          <a:bodyPr/>
          <a:lstStyle>
            <a:lvl1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1pPr>
            <a:lvl2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2pPr>
            <a:lvl3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3pPr>
            <a:lvl4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4pPr>
            <a:lvl5pPr>
              <a:tabLst>
                <a:tab pos="6705432"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Picture 4" descr="Logo&#10;&#10;Description automatically generated">
            <a:extLst>
              <a:ext uri="{FF2B5EF4-FFF2-40B4-BE49-F238E27FC236}">
                <a16:creationId xmlns:a16="http://schemas.microsoft.com/office/drawing/2014/main" id="{686FD8B3-D803-4CE9-A835-115C4AB297C0}"/>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6" name="Rectangle 2">
            <a:extLst>
              <a:ext uri="{FF2B5EF4-FFF2-40B4-BE49-F238E27FC236}">
                <a16:creationId xmlns:a16="http://schemas.microsoft.com/office/drawing/2014/main" id="{E53C34B2-0A16-4FDF-9F06-951EC803373B}"/>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02020953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365760" y="1496084"/>
            <a:ext cx="11457432" cy="4633911"/>
          </a:xfrm>
          <a:prstGeom prst="rect">
            <a:avLst/>
          </a:prstGeom>
        </p:spPr>
        <p:txBody>
          <a:bodyPr/>
          <a:lstStyle>
            <a:lvl1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1pPr>
            <a:lvl2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2pPr>
            <a:lvl3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3pPr>
            <a:lvl4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4pPr>
            <a:lvl5pPr>
              <a:tabLst>
                <a:tab pos="6705432"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itle Placeholder 1"/>
          <p:cNvSpPr>
            <a:spLocks noGrp="1"/>
          </p:cNvSpPr>
          <p:nvPr>
            <p:ph type="title"/>
          </p:nvPr>
        </p:nvSpPr>
        <p:spPr>
          <a:xfrm>
            <a:off x="365760"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pic>
        <p:nvPicPr>
          <p:cNvPr id="4" name="Picture 3" descr="Logo&#10;&#10;Description automatically generated">
            <a:extLst>
              <a:ext uri="{FF2B5EF4-FFF2-40B4-BE49-F238E27FC236}">
                <a16:creationId xmlns:a16="http://schemas.microsoft.com/office/drawing/2014/main" id="{18EC074A-062B-4472-A041-007925565AA5}"/>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5" name="Rectangle 2">
            <a:extLst>
              <a:ext uri="{FF2B5EF4-FFF2-40B4-BE49-F238E27FC236}">
                <a16:creationId xmlns:a16="http://schemas.microsoft.com/office/drawing/2014/main" id="{D3803A8E-C410-4B63-B89E-38CEF16487CC}"/>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24945745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ivider - Orange">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A9F4039C-493C-476D-BA7E-A5DFCABA537E}"/>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6" name="Rectangle 2">
            <a:extLst>
              <a:ext uri="{FF2B5EF4-FFF2-40B4-BE49-F238E27FC236}">
                <a16:creationId xmlns:a16="http://schemas.microsoft.com/office/drawing/2014/main" id="{668D142E-52DD-42C3-A0D4-852307996A90}"/>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83454181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ivider - Blue">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A9F4039C-493C-476D-BA7E-A5DFCABA537E}"/>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6" name="Rectangle 2">
            <a:extLst>
              <a:ext uri="{FF2B5EF4-FFF2-40B4-BE49-F238E27FC236}">
                <a16:creationId xmlns:a16="http://schemas.microsoft.com/office/drawing/2014/main" id="{44548CEC-DFCD-4475-BEDB-540CB080EF9F}"/>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01114547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Qualifications 2 x 2">
    <p:spTree>
      <p:nvGrpSpPr>
        <p:cNvPr id="1" name=""/>
        <p:cNvGrpSpPr/>
        <p:nvPr/>
      </p:nvGrpSpPr>
      <p:grpSpPr>
        <a:xfrm>
          <a:off x="0" y="0"/>
          <a:ext cx="0" cy="0"/>
          <a:chOff x="0" y="0"/>
          <a:chExt cx="0" cy="0"/>
        </a:xfrm>
      </p:grpSpPr>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4" name="Picture Placeholder 29"/>
          <p:cNvSpPr>
            <a:spLocks noGrp="1"/>
          </p:cNvSpPr>
          <p:nvPr>
            <p:ph type="pic" sz="quarter" idx="24" hasCustomPrompt="1"/>
          </p:nvPr>
        </p:nvSpPr>
        <p:spPr>
          <a:xfrm>
            <a:off x="4754494" y="4255707"/>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5" name="Picture Placeholder 29"/>
          <p:cNvSpPr>
            <a:spLocks noGrp="1"/>
          </p:cNvSpPr>
          <p:nvPr>
            <p:ph type="pic" sz="quarter" idx="25" hasCustomPrompt="1"/>
          </p:nvPr>
        </p:nvSpPr>
        <p:spPr>
          <a:xfrm>
            <a:off x="10424617" y="4249683"/>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7" name="Picture Placeholder 29"/>
          <p:cNvSpPr>
            <a:spLocks noGrp="1"/>
          </p:cNvSpPr>
          <p:nvPr>
            <p:ph type="pic" sz="quarter" idx="19" hasCustomPrompt="1"/>
          </p:nvPr>
        </p:nvSpPr>
        <p:spPr>
          <a:xfrm>
            <a:off x="4769491"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pic>
        <p:nvPicPr>
          <p:cNvPr id="8" name="Picture 7" descr="Logo&#10;&#10;Description automatically generated">
            <a:extLst>
              <a:ext uri="{FF2B5EF4-FFF2-40B4-BE49-F238E27FC236}">
                <a16:creationId xmlns:a16="http://schemas.microsoft.com/office/drawing/2014/main" id="{2E611787-3B05-4103-A872-525877CC3BF0}"/>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9" name="Rectangle 2">
            <a:extLst>
              <a:ext uri="{FF2B5EF4-FFF2-40B4-BE49-F238E27FC236}">
                <a16:creationId xmlns:a16="http://schemas.microsoft.com/office/drawing/2014/main" id="{46233CA7-5CDE-4C1B-8772-645B6E4CA18A}"/>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
        <p:nvSpPr>
          <p:cNvPr id="10" name="Text Placeholder 8">
            <a:extLst>
              <a:ext uri="{FF2B5EF4-FFF2-40B4-BE49-F238E27FC236}">
                <a16:creationId xmlns:a16="http://schemas.microsoft.com/office/drawing/2014/main" id="{AB506180-6632-4D94-8D5E-B904964D46D3}"/>
              </a:ext>
            </a:extLst>
          </p:cNvPr>
          <p:cNvSpPr>
            <a:spLocks noGrp="1"/>
          </p:cNvSpPr>
          <p:nvPr>
            <p:ph type="body" sz="quarter" idx="13" hasCustomPrompt="1"/>
          </p:nvPr>
        </p:nvSpPr>
        <p:spPr>
          <a:xfrm>
            <a:off x="365760" y="772424"/>
            <a:ext cx="11457432"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11" name="Title Placeholder 1">
            <a:extLst>
              <a:ext uri="{FF2B5EF4-FFF2-40B4-BE49-F238E27FC236}">
                <a16:creationId xmlns:a16="http://schemas.microsoft.com/office/drawing/2014/main" id="{963DE896-57EE-46B0-B951-199F6DB61B6E}"/>
              </a:ext>
            </a:extLst>
          </p:cNvPr>
          <p:cNvSpPr>
            <a:spLocks noGrp="1"/>
          </p:cNvSpPr>
          <p:nvPr>
            <p:ph type="title"/>
          </p:nvPr>
        </p:nvSpPr>
        <p:spPr>
          <a:xfrm>
            <a:off x="365760"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405674540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ontent and image">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E06A7AA-41D2-304C-9F7F-BFED81A76232}"/>
              </a:ext>
            </a:extLst>
          </p:cNvPr>
          <p:cNvSpPr>
            <a:spLocks noGrp="1"/>
          </p:cNvSpPr>
          <p:nvPr>
            <p:ph type="pic" sz="quarter" idx="14"/>
          </p:nvPr>
        </p:nvSpPr>
        <p:spPr>
          <a:xfrm>
            <a:off x="6096000" y="0"/>
            <a:ext cx="6096000" cy="6858000"/>
          </a:xfrm>
          <a:solidFill>
            <a:schemeClr val="bg1">
              <a:lumMod val="85000"/>
            </a:schemeClr>
          </a:solidFill>
        </p:spPr>
        <p:txBody>
          <a:bodyPr/>
          <a:lstStyle>
            <a:lvl1pPr>
              <a:defRPr b="0"/>
            </a:lvl1pPr>
          </a:lstStyle>
          <a:p>
            <a:r>
              <a:rPr lang="en-US"/>
              <a:t>Click icon to add picture</a:t>
            </a:r>
            <a:endParaRPr lang="en-GB"/>
          </a:p>
        </p:txBody>
      </p:sp>
      <p:sp>
        <p:nvSpPr>
          <p:cNvPr id="15" name="Text Placeholder 14"/>
          <p:cNvSpPr>
            <a:spLocks noGrp="1"/>
          </p:cNvSpPr>
          <p:nvPr>
            <p:ph type="body" sz="quarter" idx="18"/>
          </p:nvPr>
        </p:nvSpPr>
        <p:spPr>
          <a:xfrm>
            <a:off x="365760" y="1409649"/>
            <a:ext cx="5358765" cy="4905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365760" y="402336"/>
            <a:ext cx="5360379" cy="866922"/>
          </a:xfrm>
        </p:spPr>
        <p:txBody>
          <a:bodyPr/>
          <a:lstStyle/>
          <a:p>
            <a:r>
              <a:rPr lang="en-US"/>
              <a:t>Click to edit Master title style</a:t>
            </a:r>
            <a:endParaRPr lang="en-GB"/>
          </a:p>
        </p:txBody>
      </p:sp>
      <p:sp>
        <p:nvSpPr>
          <p:cNvPr id="5" name="Rectangle 2">
            <a:extLst>
              <a:ext uri="{FF2B5EF4-FFF2-40B4-BE49-F238E27FC236}">
                <a16:creationId xmlns:a16="http://schemas.microsoft.com/office/drawing/2014/main" id="{50294F4E-AB17-4196-99D7-EFAF23971A05}"/>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77073644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ubTitle &amp; Contents">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365760" y="1665290"/>
            <a:ext cx="11457432" cy="4633911"/>
          </a:xfrm>
          <a:prstGeom prst="rect">
            <a:avLst/>
          </a:prstGeom>
        </p:spPr>
        <p:txBody>
          <a:bodyPr/>
          <a:lstStyle>
            <a:lvl1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1pPr>
            <a:lvl2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2pPr>
            <a:lvl3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3pPr>
            <a:lvl4pPr>
              <a:tabLst>
                <a:tab pos="6705432" algn="r"/>
              </a:tabLst>
              <a:defRPr>
                <a:latin typeface="Open Sans" panose="020B0606030504020204" pitchFamily="34" charset="0"/>
                <a:ea typeface="Open Sans" panose="020B0606030504020204" pitchFamily="34" charset="0"/>
                <a:cs typeface="Open Sans" panose="020B0606030504020204" pitchFamily="34" charset="0"/>
              </a:defRPr>
            </a:lvl4pPr>
            <a:lvl5pPr>
              <a:tabLst>
                <a:tab pos="6705432"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3" hasCustomPrompt="1"/>
          </p:nvPr>
        </p:nvSpPr>
        <p:spPr>
          <a:xfrm>
            <a:off x="365760" y="848827"/>
            <a:ext cx="11457432"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9" name="Title Placeholder 1"/>
          <p:cNvSpPr>
            <a:spLocks noGrp="1"/>
          </p:cNvSpPr>
          <p:nvPr>
            <p:ph type="title"/>
          </p:nvPr>
        </p:nvSpPr>
        <p:spPr>
          <a:xfrm>
            <a:off x="367284"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pic>
        <p:nvPicPr>
          <p:cNvPr id="5" name="Picture 4" descr="Logo&#10;&#10;Description automatically generated">
            <a:extLst>
              <a:ext uri="{FF2B5EF4-FFF2-40B4-BE49-F238E27FC236}">
                <a16:creationId xmlns:a16="http://schemas.microsoft.com/office/drawing/2014/main" id="{A9C48B58-E3FD-4167-BF9F-CC1F955398A5}"/>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7" name="Rectangle 2">
            <a:extLst>
              <a:ext uri="{FF2B5EF4-FFF2-40B4-BE49-F238E27FC236}">
                <a16:creationId xmlns:a16="http://schemas.microsoft.com/office/drawing/2014/main" id="{21F6FCE8-50B0-4812-B78B-488702F90262}"/>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64539176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with Subtite">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4111FD6-4384-4ED1-9230-95D0E19AE0A9}"/>
              </a:ext>
            </a:extLst>
          </p:cNvPr>
          <p:cNvSpPr>
            <a:spLocks noGrp="1"/>
          </p:cNvSpPr>
          <p:nvPr>
            <p:ph type="body" sz="quarter" idx="13"/>
          </p:nvPr>
        </p:nvSpPr>
        <p:spPr>
          <a:xfrm>
            <a:off x="897146" y="3683480"/>
            <a:ext cx="10230929" cy="757255"/>
          </a:xfrm>
        </p:spPr>
        <p:txBody>
          <a:bodyPr/>
          <a:lstStyle>
            <a:lvl1pPr>
              <a:defRPr>
                <a:solidFill>
                  <a:schemeClr val="accent2"/>
                </a:solidFill>
              </a:defRPr>
            </a:lvl1pPr>
          </a:lstStyle>
          <a:p>
            <a:pPr algn="ctr"/>
            <a:r>
              <a:rPr lang="en-US" sz="2800">
                <a:solidFill>
                  <a:schemeClr val="bg1"/>
                </a:solidFill>
              </a:rPr>
              <a:t>Subtitle</a:t>
            </a:r>
          </a:p>
        </p:txBody>
      </p:sp>
      <p:sp>
        <p:nvSpPr>
          <p:cNvPr id="4" name="Title 2">
            <a:extLst>
              <a:ext uri="{FF2B5EF4-FFF2-40B4-BE49-F238E27FC236}">
                <a16:creationId xmlns:a16="http://schemas.microsoft.com/office/drawing/2014/main" id="{18C0C2FA-1883-4078-9DA1-EA635B4F621E}"/>
              </a:ext>
            </a:extLst>
          </p:cNvPr>
          <p:cNvSpPr>
            <a:spLocks noGrp="1"/>
          </p:cNvSpPr>
          <p:nvPr>
            <p:ph type="title"/>
          </p:nvPr>
        </p:nvSpPr>
        <p:spPr>
          <a:xfrm>
            <a:off x="897146" y="2512772"/>
            <a:ext cx="10230929" cy="1170708"/>
          </a:xfrm>
        </p:spPr>
        <p:txBody>
          <a:bodyPr/>
          <a:lstStyle>
            <a:lvl1pPr>
              <a:defRPr>
                <a:solidFill>
                  <a:schemeClr val="accent2"/>
                </a:solidFill>
              </a:defRPr>
            </a:lvl1pPr>
          </a:lstStyle>
          <a:p>
            <a:pPr algn="ctr"/>
            <a:r>
              <a:rPr lang="en-US" sz="5000">
                <a:solidFill>
                  <a:schemeClr val="bg1"/>
                </a:solidFill>
              </a:rPr>
              <a:t>Title</a:t>
            </a:r>
          </a:p>
        </p:txBody>
      </p:sp>
      <p:pic>
        <p:nvPicPr>
          <p:cNvPr id="8" name="Picture 7" descr="Logo&#10;&#10;Description automatically generated">
            <a:extLst>
              <a:ext uri="{FF2B5EF4-FFF2-40B4-BE49-F238E27FC236}">
                <a16:creationId xmlns:a16="http://schemas.microsoft.com/office/drawing/2014/main" id="{C23D4238-BD6D-4220-853B-1F9FD6700B5A}"/>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5" name="Rectangle 2">
            <a:extLst>
              <a:ext uri="{FF2B5EF4-FFF2-40B4-BE49-F238E27FC236}">
                <a16:creationId xmlns:a16="http://schemas.microsoft.com/office/drawing/2014/main" id="{7B4F2F75-DFF6-4E7C-96E8-F29148BAC48E}"/>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24822151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 Blue">
    <p:bg bwMode="gray">
      <p:bgPr>
        <a:solidFill>
          <a:srgbClr val="0A6D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A9F4039C-493C-476D-BA7E-A5DFCABA537E}"/>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6" name="Rectangle 2">
            <a:extLst>
              <a:ext uri="{FF2B5EF4-FFF2-40B4-BE49-F238E27FC236}">
                <a16:creationId xmlns:a16="http://schemas.microsoft.com/office/drawing/2014/main" id="{44548CEC-DFCD-4475-BEDB-540CB080EF9F}"/>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29233143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 Orang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CE8FD-0B7B-4799-AECC-3ABDFD537468}"/>
              </a:ext>
            </a:extLst>
          </p:cNvPr>
          <p:cNvSpPr>
            <a:spLocks noGrp="1"/>
          </p:cNvSpPr>
          <p:nvPr>
            <p:ph type="title"/>
          </p:nvPr>
        </p:nvSpPr>
        <p:spPr>
          <a:xfrm>
            <a:off x="3243532" y="274320"/>
            <a:ext cx="8338869" cy="762000"/>
          </a:xfrm>
        </p:spPr>
        <p:txBody>
          <a:bodyPr/>
          <a:lstStyle/>
          <a:p>
            <a:r>
              <a:rPr lang="en-US">
                <a:solidFill>
                  <a:srgbClr val="F7A427"/>
                </a:solidFill>
              </a:rPr>
              <a:t>Title</a:t>
            </a:r>
          </a:p>
        </p:txBody>
      </p:sp>
      <p:sp>
        <p:nvSpPr>
          <p:cNvPr id="5" name="Text Placeholder 3">
            <a:extLst>
              <a:ext uri="{FF2B5EF4-FFF2-40B4-BE49-F238E27FC236}">
                <a16:creationId xmlns:a16="http://schemas.microsoft.com/office/drawing/2014/main" id="{25383C09-1B7E-4243-AF8B-C241FEA0E3DC}"/>
              </a:ext>
            </a:extLst>
          </p:cNvPr>
          <p:cNvSpPr>
            <a:spLocks noGrp="1"/>
          </p:cNvSpPr>
          <p:nvPr>
            <p:ph type="body" sz="quarter" idx="13"/>
          </p:nvPr>
        </p:nvSpPr>
        <p:spPr>
          <a:xfrm>
            <a:off x="3243532" y="775746"/>
            <a:ext cx="8338869" cy="260574"/>
          </a:xfrm>
        </p:spPr>
        <p:txBody>
          <a:bodyPr/>
          <a:lstStyle/>
          <a:p>
            <a:r>
              <a:rPr lang="en-US"/>
              <a:t>Subtitle</a:t>
            </a:r>
          </a:p>
          <a:p>
            <a:endParaRPr lang="en-US"/>
          </a:p>
        </p:txBody>
      </p:sp>
      <p:sp>
        <p:nvSpPr>
          <p:cNvPr id="6" name="Rectangle 5">
            <a:extLst>
              <a:ext uri="{FF2B5EF4-FFF2-40B4-BE49-F238E27FC236}">
                <a16:creationId xmlns:a16="http://schemas.microsoft.com/office/drawing/2014/main" id="{4159FB83-EB11-44AE-BDC6-65349D49AC77}"/>
              </a:ext>
            </a:extLst>
          </p:cNvPr>
          <p:cNvSpPr/>
          <p:nvPr userDrawn="1"/>
        </p:nvSpPr>
        <p:spPr>
          <a:xfrm>
            <a:off x="0" y="0"/>
            <a:ext cx="2909455" cy="6858000"/>
          </a:xfrm>
          <a:prstGeom prst="rect">
            <a:avLst/>
          </a:prstGeom>
          <a:solidFill>
            <a:srgbClr val="F7A42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 name="Straight Connector 6">
            <a:extLst>
              <a:ext uri="{FF2B5EF4-FFF2-40B4-BE49-F238E27FC236}">
                <a16:creationId xmlns:a16="http://schemas.microsoft.com/office/drawing/2014/main" id="{008E44D5-9C5A-4992-8A77-E2AFC906923A}"/>
              </a:ext>
            </a:extLst>
          </p:cNvPr>
          <p:cNvCxnSpPr>
            <a:cxnSpLocks/>
          </p:cNvCxnSpPr>
          <p:nvPr userDrawn="1"/>
        </p:nvCxnSpPr>
        <p:spPr>
          <a:xfrm>
            <a:off x="3243532" y="1122433"/>
            <a:ext cx="8338869" cy="0"/>
          </a:xfrm>
          <a:prstGeom prst="line">
            <a:avLst/>
          </a:prstGeom>
          <a:ln w="19050">
            <a:solidFill>
              <a:srgbClr val="F7A427"/>
            </a:solidFill>
            <a:miter lim="800000"/>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589F0358-41B9-4857-9923-C2D635DBBB9B}"/>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8" name="Rectangle 2">
            <a:extLst>
              <a:ext uri="{FF2B5EF4-FFF2-40B4-BE49-F238E27FC236}">
                <a16:creationId xmlns:a16="http://schemas.microsoft.com/office/drawing/2014/main" id="{B16988DE-7BDA-47E7-9A2A-146F87CF85FA}"/>
              </a:ext>
            </a:extLst>
          </p:cNvPr>
          <p:cNvSpPr>
            <a:spLocks/>
          </p:cNvSpPr>
          <p:nvPr userDrawn="1"/>
        </p:nvSpPr>
        <p:spPr bwMode="auto">
          <a:xfrm>
            <a:off x="3243532"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44105170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 Orange R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8D6F57-E60E-4A81-B4C9-DE5F3FD01133}"/>
              </a:ext>
            </a:extLst>
          </p:cNvPr>
          <p:cNvSpPr>
            <a:spLocks noGrp="1"/>
          </p:cNvSpPr>
          <p:nvPr>
            <p:ph type="title"/>
          </p:nvPr>
        </p:nvSpPr>
        <p:spPr>
          <a:xfrm>
            <a:off x="367283" y="274320"/>
            <a:ext cx="8557642" cy="762000"/>
          </a:xfrm>
        </p:spPr>
        <p:txBody>
          <a:bodyPr/>
          <a:lstStyle/>
          <a:p>
            <a:r>
              <a:rPr lang="en-US">
                <a:solidFill>
                  <a:srgbClr val="F7A427"/>
                </a:solidFill>
              </a:rPr>
              <a:t>Title</a:t>
            </a:r>
          </a:p>
        </p:txBody>
      </p:sp>
      <p:sp>
        <p:nvSpPr>
          <p:cNvPr id="5" name="Text Placeholder 3">
            <a:extLst>
              <a:ext uri="{FF2B5EF4-FFF2-40B4-BE49-F238E27FC236}">
                <a16:creationId xmlns:a16="http://schemas.microsoft.com/office/drawing/2014/main" id="{29DE06F1-98F2-4511-AF6A-D6F78AF1E69E}"/>
              </a:ext>
            </a:extLst>
          </p:cNvPr>
          <p:cNvSpPr>
            <a:spLocks noGrp="1"/>
          </p:cNvSpPr>
          <p:nvPr>
            <p:ph type="body" sz="quarter" idx="13"/>
          </p:nvPr>
        </p:nvSpPr>
        <p:spPr>
          <a:xfrm>
            <a:off x="362310" y="772348"/>
            <a:ext cx="8557642" cy="260574"/>
          </a:xfrm>
        </p:spPr>
        <p:txBody>
          <a:bodyPr/>
          <a:lstStyle/>
          <a:p>
            <a:r>
              <a:rPr lang="en-US"/>
              <a:t>Subtitle</a:t>
            </a:r>
          </a:p>
          <a:p>
            <a:endParaRPr lang="en-US"/>
          </a:p>
        </p:txBody>
      </p:sp>
      <p:sp>
        <p:nvSpPr>
          <p:cNvPr id="6" name="Rectangle 5">
            <a:extLst>
              <a:ext uri="{FF2B5EF4-FFF2-40B4-BE49-F238E27FC236}">
                <a16:creationId xmlns:a16="http://schemas.microsoft.com/office/drawing/2014/main" id="{021E70AD-36CC-4632-9663-41DD846EB82E}"/>
              </a:ext>
            </a:extLst>
          </p:cNvPr>
          <p:cNvSpPr/>
          <p:nvPr userDrawn="1"/>
        </p:nvSpPr>
        <p:spPr>
          <a:xfrm>
            <a:off x="9282545" y="5620"/>
            <a:ext cx="2909455" cy="6858000"/>
          </a:xfrm>
          <a:prstGeom prst="rect">
            <a:avLst/>
          </a:prstGeom>
          <a:solidFill>
            <a:srgbClr val="F7A42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 name="Straight Connector 6">
            <a:extLst>
              <a:ext uri="{FF2B5EF4-FFF2-40B4-BE49-F238E27FC236}">
                <a16:creationId xmlns:a16="http://schemas.microsoft.com/office/drawing/2014/main" id="{60410D43-2C96-4F30-846A-2AD62AF217D6}"/>
              </a:ext>
            </a:extLst>
          </p:cNvPr>
          <p:cNvCxnSpPr>
            <a:cxnSpLocks/>
          </p:cNvCxnSpPr>
          <p:nvPr userDrawn="1"/>
        </p:nvCxnSpPr>
        <p:spPr>
          <a:xfrm>
            <a:off x="362310" y="1124712"/>
            <a:ext cx="8557642" cy="0"/>
          </a:xfrm>
          <a:prstGeom prst="line">
            <a:avLst/>
          </a:prstGeom>
          <a:ln w="19050">
            <a:solidFill>
              <a:srgbClr val="F7A427"/>
            </a:solidFill>
            <a:miter lim="800000"/>
          </a:ln>
        </p:spPr>
        <p:style>
          <a:lnRef idx="1">
            <a:schemeClr val="accent1"/>
          </a:lnRef>
          <a:fillRef idx="0">
            <a:schemeClr val="accent1"/>
          </a:fillRef>
          <a:effectRef idx="0">
            <a:schemeClr val="accent1"/>
          </a:effectRef>
          <a:fontRef idx="minor">
            <a:schemeClr val="tx1"/>
          </a:fontRef>
        </p:style>
      </p:cxnSp>
      <p:pic>
        <p:nvPicPr>
          <p:cNvPr id="9" name="Picture 8" descr="Logo, company name&#10;&#10;Description automatically generated">
            <a:extLst>
              <a:ext uri="{FF2B5EF4-FFF2-40B4-BE49-F238E27FC236}">
                <a16:creationId xmlns:a16="http://schemas.microsoft.com/office/drawing/2014/main" id="{9E810162-3C03-4F9B-8FA8-5968642C4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344" y="6016752"/>
            <a:ext cx="1200408" cy="365760"/>
          </a:xfrm>
          <a:prstGeom prst="rect">
            <a:avLst/>
          </a:prstGeom>
        </p:spPr>
      </p:pic>
      <p:sp>
        <p:nvSpPr>
          <p:cNvPr id="8" name="Rectangle 2">
            <a:extLst>
              <a:ext uri="{FF2B5EF4-FFF2-40B4-BE49-F238E27FC236}">
                <a16:creationId xmlns:a16="http://schemas.microsoft.com/office/drawing/2014/main" id="{FDBED249-5D68-4A53-9C2C-1FB71B019CA6}"/>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78535681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 Blu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CABA61-BCBA-4ECD-B527-F873EE451469}"/>
              </a:ext>
            </a:extLst>
          </p:cNvPr>
          <p:cNvSpPr>
            <a:spLocks noGrp="1"/>
          </p:cNvSpPr>
          <p:nvPr>
            <p:ph type="title"/>
          </p:nvPr>
        </p:nvSpPr>
        <p:spPr>
          <a:xfrm>
            <a:off x="3243532" y="274320"/>
            <a:ext cx="8338869" cy="762000"/>
          </a:xfrm>
        </p:spPr>
        <p:txBody>
          <a:bodyPr/>
          <a:lstStyle/>
          <a:p>
            <a:r>
              <a:rPr lang="en-US">
                <a:solidFill>
                  <a:srgbClr val="0A6DAE"/>
                </a:solidFill>
              </a:rPr>
              <a:t>Title</a:t>
            </a:r>
          </a:p>
        </p:txBody>
      </p:sp>
      <p:sp>
        <p:nvSpPr>
          <p:cNvPr id="5" name="Text Placeholder 3">
            <a:extLst>
              <a:ext uri="{FF2B5EF4-FFF2-40B4-BE49-F238E27FC236}">
                <a16:creationId xmlns:a16="http://schemas.microsoft.com/office/drawing/2014/main" id="{23D2A525-63E0-4CFE-9F68-6F1E3A00B9E6}"/>
              </a:ext>
            </a:extLst>
          </p:cNvPr>
          <p:cNvSpPr>
            <a:spLocks noGrp="1"/>
          </p:cNvSpPr>
          <p:nvPr>
            <p:ph type="body" sz="quarter" idx="13"/>
          </p:nvPr>
        </p:nvSpPr>
        <p:spPr>
          <a:xfrm>
            <a:off x="3243532" y="775746"/>
            <a:ext cx="8338869" cy="260574"/>
          </a:xfrm>
        </p:spPr>
        <p:txBody>
          <a:bodyPr/>
          <a:lstStyle/>
          <a:p>
            <a:r>
              <a:rPr lang="en-US"/>
              <a:t>Subtitle</a:t>
            </a:r>
          </a:p>
          <a:p>
            <a:endParaRPr lang="en-US"/>
          </a:p>
        </p:txBody>
      </p:sp>
      <p:sp>
        <p:nvSpPr>
          <p:cNvPr id="6" name="Rectangle 5">
            <a:extLst>
              <a:ext uri="{FF2B5EF4-FFF2-40B4-BE49-F238E27FC236}">
                <a16:creationId xmlns:a16="http://schemas.microsoft.com/office/drawing/2014/main" id="{49FD92FE-6061-4A48-BFCC-615F7A866261}"/>
              </a:ext>
            </a:extLst>
          </p:cNvPr>
          <p:cNvSpPr/>
          <p:nvPr userDrawn="1"/>
        </p:nvSpPr>
        <p:spPr>
          <a:xfrm>
            <a:off x="0" y="0"/>
            <a:ext cx="2909455" cy="6858000"/>
          </a:xfrm>
          <a:prstGeom prst="rect">
            <a:avLst/>
          </a:prstGeom>
          <a:solidFill>
            <a:srgbClr val="0A6DA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 name="Straight Connector 6">
            <a:extLst>
              <a:ext uri="{FF2B5EF4-FFF2-40B4-BE49-F238E27FC236}">
                <a16:creationId xmlns:a16="http://schemas.microsoft.com/office/drawing/2014/main" id="{0E9F819E-27FD-415F-9ED9-37A629BBB7B2}"/>
              </a:ext>
            </a:extLst>
          </p:cNvPr>
          <p:cNvCxnSpPr>
            <a:cxnSpLocks/>
          </p:cNvCxnSpPr>
          <p:nvPr userDrawn="1"/>
        </p:nvCxnSpPr>
        <p:spPr>
          <a:xfrm>
            <a:off x="3243532" y="1124712"/>
            <a:ext cx="8338869" cy="0"/>
          </a:xfrm>
          <a:prstGeom prst="line">
            <a:avLst/>
          </a:prstGeom>
          <a:ln w="19050">
            <a:solidFill>
              <a:srgbClr val="0A6DAE"/>
            </a:solidFill>
            <a:miter lim="800000"/>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4498002F-D055-4D43-A412-2B8EF943CD33}"/>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8" name="Rectangle 2">
            <a:extLst>
              <a:ext uri="{FF2B5EF4-FFF2-40B4-BE49-F238E27FC236}">
                <a16:creationId xmlns:a16="http://schemas.microsoft.com/office/drawing/2014/main" id="{3CDA03A4-3090-4876-848D-FBAAC9DB3578}"/>
              </a:ext>
            </a:extLst>
          </p:cNvPr>
          <p:cNvSpPr>
            <a:spLocks/>
          </p:cNvSpPr>
          <p:nvPr userDrawn="1"/>
        </p:nvSpPr>
        <p:spPr bwMode="auto">
          <a:xfrm>
            <a:off x="3246120"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09999866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 Blue R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A87199-BE82-455D-BE6E-62CDB76C16DB}"/>
              </a:ext>
            </a:extLst>
          </p:cNvPr>
          <p:cNvSpPr>
            <a:spLocks noGrp="1"/>
          </p:cNvSpPr>
          <p:nvPr>
            <p:ph type="title"/>
          </p:nvPr>
        </p:nvSpPr>
        <p:spPr>
          <a:xfrm>
            <a:off x="367283" y="274320"/>
            <a:ext cx="8333896" cy="762000"/>
          </a:xfrm>
        </p:spPr>
        <p:txBody>
          <a:bodyPr/>
          <a:lstStyle/>
          <a:p>
            <a:r>
              <a:rPr lang="en-US">
                <a:solidFill>
                  <a:srgbClr val="0A6DAE"/>
                </a:solidFill>
              </a:rPr>
              <a:t>Title</a:t>
            </a:r>
          </a:p>
        </p:txBody>
      </p:sp>
      <p:sp>
        <p:nvSpPr>
          <p:cNvPr id="5" name="Text Placeholder 3">
            <a:extLst>
              <a:ext uri="{FF2B5EF4-FFF2-40B4-BE49-F238E27FC236}">
                <a16:creationId xmlns:a16="http://schemas.microsoft.com/office/drawing/2014/main" id="{AA16CB80-583A-408C-8D53-70102C8A7B15}"/>
              </a:ext>
            </a:extLst>
          </p:cNvPr>
          <p:cNvSpPr>
            <a:spLocks noGrp="1"/>
          </p:cNvSpPr>
          <p:nvPr>
            <p:ph type="body" sz="quarter" idx="13"/>
          </p:nvPr>
        </p:nvSpPr>
        <p:spPr>
          <a:xfrm>
            <a:off x="362310" y="775746"/>
            <a:ext cx="8338869" cy="260574"/>
          </a:xfrm>
        </p:spPr>
        <p:txBody>
          <a:bodyPr/>
          <a:lstStyle/>
          <a:p>
            <a:r>
              <a:rPr lang="en-US"/>
              <a:t>Subtitle</a:t>
            </a:r>
          </a:p>
          <a:p>
            <a:endParaRPr lang="en-US"/>
          </a:p>
        </p:txBody>
      </p:sp>
      <p:sp>
        <p:nvSpPr>
          <p:cNvPr id="6" name="Rectangle 5">
            <a:extLst>
              <a:ext uri="{FF2B5EF4-FFF2-40B4-BE49-F238E27FC236}">
                <a16:creationId xmlns:a16="http://schemas.microsoft.com/office/drawing/2014/main" id="{BADE621F-5CD1-4256-BA5F-F8CC34A17567}"/>
              </a:ext>
            </a:extLst>
          </p:cNvPr>
          <p:cNvSpPr/>
          <p:nvPr userDrawn="1"/>
        </p:nvSpPr>
        <p:spPr>
          <a:xfrm>
            <a:off x="9282545" y="5620"/>
            <a:ext cx="2909455" cy="6858000"/>
          </a:xfrm>
          <a:prstGeom prst="rect">
            <a:avLst/>
          </a:prstGeom>
          <a:solidFill>
            <a:srgbClr val="0A6DA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 name="Straight Connector 6">
            <a:extLst>
              <a:ext uri="{FF2B5EF4-FFF2-40B4-BE49-F238E27FC236}">
                <a16:creationId xmlns:a16="http://schemas.microsoft.com/office/drawing/2014/main" id="{4F6CF784-8510-4D95-BE43-17362AC727F8}"/>
              </a:ext>
            </a:extLst>
          </p:cNvPr>
          <p:cNvCxnSpPr>
            <a:cxnSpLocks/>
          </p:cNvCxnSpPr>
          <p:nvPr userDrawn="1"/>
        </p:nvCxnSpPr>
        <p:spPr>
          <a:xfrm>
            <a:off x="362310" y="1124712"/>
            <a:ext cx="8338869" cy="0"/>
          </a:xfrm>
          <a:prstGeom prst="line">
            <a:avLst/>
          </a:prstGeom>
          <a:ln w="19050">
            <a:solidFill>
              <a:srgbClr val="0A6DAE"/>
            </a:solidFill>
            <a:miter lim="800000"/>
          </a:ln>
        </p:spPr>
        <p:style>
          <a:lnRef idx="1">
            <a:schemeClr val="accent1"/>
          </a:lnRef>
          <a:fillRef idx="0">
            <a:schemeClr val="accent1"/>
          </a:fillRef>
          <a:effectRef idx="0">
            <a:schemeClr val="accent1"/>
          </a:effectRef>
          <a:fontRef idx="minor">
            <a:schemeClr val="tx1"/>
          </a:fontRef>
        </p:style>
      </p:cxnSp>
      <p:pic>
        <p:nvPicPr>
          <p:cNvPr id="8" name="Picture 7" descr="Logo, company name&#10;&#10;Description automatically generated">
            <a:extLst>
              <a:ext uri="{FF2B5EF4-FFF2-40B4-BE49-F238E27FC236}">
                <a16:creationId xmlns:a16="http://schemas.microsoft.com/office/drawing/2014/main" id="{4F61DD45-AB31-4CEB-997B-7BD2738261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344" y="6016752"/>
            <a:ext cx="1200408" cy="365760"/>
          </a:xfrm>
          <a:prstGeom prst="rect">
            <a:avLst/>
          </a:prstGeom>
        </p:spPr>
      </p:pic>
      <p:sp>
        <p:nvSpPr>
          <p:cNvPr id="9" name="Rectangle 2">
            <a:extLst>
              <a:ext uri="{FF2B5EF4-FFF2-40B4-BE49-F238E27FC236}">
                <a16:creationId xmlns:a16="http://schemas.microsoft.com/office/drawing/2014/main" id="{FE332A7F-CB3F-48CD-995E-417EAE1FC5B6}"/>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40076116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 Oran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831C19-91CD-4F15-AEE6-A77464212CCA}"/>
              </a:ext>
            </a:extLst>
          </p:cNvPr>
          <p:cNvSpPr/>
          <p:nvPr userDrawn="1"/>
        </p:nvSpPr>
        <p:spPr>
          <a:xfrm>
            <a:off x="6096000" y="0"/>
            <a:ext cx="6095999" cy="6858000"/>
          </a:xfrm>
          <a:prstGeom prst="rect">
            <a:avLst/>
          </a:prstGeom>
          <a:solidFill>
            <a:srgbClr val="F7A42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3" name="Title 1">
            <a:extLst>
              <a:ext uri="{FF2B5EF4-FFF2-40B4-BE49-F238E27FC236}">
                <a16:creationId xmlns:a16="http://schemas.microsoft.com/office/drawing/2014/main" id="{7C875178-6F35-49AC-B55E-16999CBA20E4}"/>
              </a:ext>
            </a:extLst>
          </p:cNvPr>
          <p:cNvSpPr>
            <a:spLocks noGrp="1"/>
          </p:cNvSpPr>
          <p:nvPr>
            <p:ph type="title"/>
          </p:nvPr>
        </p:nvSpPr>
        <p:spPr>
          <a:xfrm>
            <a:off x="367283" y="274320"/>
            <a:ext cx="5512744" cy="762000"/>
          </a:xfrm>
        </p:spPr>
        <p:txBody>
          <a:bodyPr/>
          <a:lstStyle/>
          <a:p>
            <a:r>
              <a:rPr lang="en-US">
                <a:solidFill>
                  <a:srgbClr val="F7A427"/>
                </a:solidFill>
              </a:rPr>
              <a:t>Title</a:t>
            </a:r>
          </a:p>
        </p:txBody>
      </p:sp>
      <p:sp>
        <p:nvSpPr>
          <p:cNvPr id="5" name="Text Placeholder 3">
            <a:extLst>
              <a:ext uri="{FF2B5EF4-FFF2-40B4-BE49-F238E27FC236}">
                <a16:creationId xmlns:a16="http://schemas.microsoft.com/office/drawing/2014/main" id="{0B408C8F-894A-49AD-872C-B76EB4ABDED3}"/>
              </a:ext>
            </a:extLst>
          </p:cNvPr>
          <p:cNvSpPr>
            <a:spLocks noGrp="1"/>
          </p:cNvSpPr>
          <p:nvPr>
            <p:ph type="body" sz="quarter" idx="13"/>
          </p:nvPr>
        </p:nvSpPr>
        <p:spPr>
          <a:xfrm>
            <a:off x="363996" y="1147770"/>
            <a:ext cx="5516031" cy="4757531"/>
          </a:xfrm>
        </p:spPr>
        <p:txBody>
          <a:bodyPr/>
          <a:lstStyle/>
          <a:p>
            <a:r>
              <a:rPr lang="en-US"/>
              <a:t>Content</a:t>
            </a:r>
          </a:p>
          <a:p>
            <a:endParaRPr lang="en-US"/>
          </a:p>
        </p:txBody>
      </p:sp>
      <p:pic>
        <p:nvPicPr>
          <p:cNvPr id="7" name="Picture 6" descr="Logo, company name&#10;&#10;Description automatically generated">
            <a:extLst>
              <a:ext uri="{FF2B5EF4-FFF2-40B4-BE49-F238E27FC236}">
                <a16:creationId xmlns:a16="http://schemas.microsoft.com/office/drawing/2014/main" id="{705CF6F0-5008-4563-A8E2-74EB7868D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344" y="6016752"/>
            <a:ext cx="1200408" cy="365760"/>
          </a:xfrm>
          <a:prstGeom prst="rect">
            <a:avLst/>
          </a:prstGeom>
        </p:spPr>
      </p:pic>
      <p:sp>
        <p:nvSpPr>
          <p:cNvPr id="8" name="Rectangle 2">
            <a:extLst>
              <a:ext uri="{FF2B5EF4-FFF2-40B4-BE49-F238E27FC236}">
                <a16:creationId xmlns:a16="http://schemas.microsoft.com/office/drawing/2014/main" id="{E1A24AEB-50FB-4B75-9D54-D994B9D022DD}"/>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38099519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 Orang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87A204-EBA0-49E6-9B77-89B3771CFAB6}"/>
              </a:ext>
            </a:extLst>
          </p:cNvPr>
          <p:cNvSpPr>
            <a:spLocks noGrp="1"/>
          </p:cNvSpPr>
          <p:nvPr>
            <p:ph type="title"/>
          </p:nvPr>
        </p:nvSpPr>
        <p:spPr>
          <a:xfrm>
            <a:off x="6385229" y="274320"/>
            <a:ext cx="5516031" cy="762000"/>
          </a:xfrm>
        </p:spPr>
        <p:txBody>
          <a:bodyPr/>
          <a:lstStyle/>
          <a:p>
            <a:r>
              <a:rPr lang="en-US">
                <a:solidFill>
                  <a:srgbClr val="F7A427"/>
                </a:solidFill>
              </a:rPr>
              <a:t>Title</a:t>
            </a:r>
          </a:p>
        </p:txBody>
      </p:sp>
      <p:sp>
        <p:nvSpPr>
          <p:cNvPr id="5" name="Text Placeholder 3">
            <a:extLst>
              <a:ext uri="{FF2B5EF4-FFF2-40B4-BE49-F238E27FC236}">
                <a16:creationId xmlns:a16="http://schemas.microsoft.com/office/drawing/2014/main" id="{F9F704E2-9D7B-4150-8A65-7249B21567A5}"/>
              </a:ext>
            </a:extLst>
          </p:cNvPr>
          <p:cNvSpPr>
            <a:spLocks noGrp="1"/>
          </p:cNvSpPr>
          <p:nvPr>
            <p:ph type="body" sz="quarter" idx="13"/>
          </p:nvPr>
        </p:nvSpPr>
        <p:spPr>
          <a:xfrm>
            <a:off x="6385229" y="1200422"/>
            <a:ext cx="5516031" cy="4757531"/>
          </a:xfrm>
        </p:spPr>
        <p:txBody>
          <a:bodyPr/>
          <a:lstStyle/>
          <a:p>
            <a:r>
              <a:rPr lang="en-US"/>
              <a:t>Content</a:t>
            </a:r>
          </a:p>
          <a:p>
            <a:endParaRPr lang="en-US"/>
          </a:p>
        </p:txBody>
      </p:sp>
      <p:sp>
        <p:nvSpPr>
          <p:cNvPr id="6" name="Rectangle 5">
            <a:extLst>
              <a:ext uri="{FF2B5EF4-FFF2-40B4-BE49-F238E27FC236}">
                <a16:creationId xmlns:a16="http://schemas.microsoft.com/office/drawing/2014/main" id="{AE4E3E79-6B96-4070-B0E2-2B1E98A61ED8}"/>
              </a:ext>
            </a:extLst>
          </p:cNvPr>
          <p:cNvSpPr/>
          <p:nvPr userDrawn="1"/>
        </p:nvSpPr>
        <p:spPr>
          <a:xfrm>
            <a:off x="0" y="0"/>
            <a:ext cx="6095999" cy="6858000"/>
          </a:xfrm>
          <a:prstGeom prst="rect">
            <a:avLst/>
          </a:prstGeom>
          <a:solidFill>
            <a:srgbClr val="F7A42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8" name="Picture 7" descr="Logo&#10;&#10;Description automatically generated">
            <a:extLst>
              <a:ext uri="{FF2B5EF4-FFF2-40B4-BE49-F238E27FC236}">
                <a16:creationId xmlns:a16="http://schemas.microsoft.com/office/drawing/2014/main" id="{84AD6820-B741-44FF-8817-881BD6BC194C}"/>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7" name="Rectangle 2">
            <a:extLst>
              <a:ext uri="{FF2B5EF4-FFF2-40B4-BE49-F238E27FC236}">
                <a16:creationId xmlns:a16="http://schemas.microsoft.com/office/drawing/2014/main" id="{5A2EA71F-9E7A-4DE9-99D4-AF0B217A55E9}"/>
              </a:ext>
            </a:extLst>
          </p:cNvPr>
          <p:cNvSpPr>
            <a:spLocks/>
          </p:cNvSpPr>
          <p:nvPr userDrawn="1"/>
        </p:nvSpPr>
        <p:spPr bwMode="auto">
          <a:xfrm>
            <a:off x="6385229"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33921499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 Blue R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1E86-24CF-42CC-88D5-BD43CEF0E0FC}"/>
              </a:ext>
            </a:extLst>
          </p:cNvPr>
          <p:cNvSpPr>
            <a:spLocks noGrp="1"/>
          </p:cNvSpPr>
          <p:nvPr>
            <p:ph type="title"/>
          </p:nvPr>
        </p:nvSpPr>
        <p:spPr>
          <a:xfrm>
            <a:off x="367283" y="274320"/>
            <a:ext cx="5512744" cy="762000"/>
          </a:xfrm>
        </p:spPr>
        <p:txBody>
          <a:bodyPr/>
          <a:lstStyle/>
          <a:p>
            <a:r>
              <a:rPr lang="en-US">
                <a:solidFill>
                  <a:srgbClr val="0A6DAE"/>
                </a:solidFill>
              </a:rPr>
              <a:t>Title</a:t>
            </a:r>
          </a:p>
        </p:txBody>
      </p:sp>
      <p:sp>
        <p:nvSpPr>
          <p:cNvPr id="5" name="Text Placeholder 3">
            <a:extLst>
              <a:ext uri="{FF2B5EF4-FFF2-40B4-BE49-F238E27FC236}">
                <a16:creationId xmlns:a16="http://schemas.microsoft.com/office/drawing/2014/main" id="{0EF7CE4C-DECE-419E-A07D-C786EB420393}"/>
              </a:ext>
            </a:extLst>
          </p:cNvPr>
          <p:cNvSpPr>
            <a:spLocks noGrp="1"/>
          </p:cNvSpPr>
          <p:nvPr>
            <p:ph type="body" sz="quarter" idx="13"/>
          </p:nvPr>
        </p:nvSpPr>
        <p:spPr>
          <a:xfrm>
            <a:off x="365760" y="1149051"/>
            <a:ext cx="5516031" cy="4757531"/>
          </a:xfrm>
        </p:spPr>
        <p:txBody>
          <a:bodyPr/>
          <a:lstStyle/>
          <a:p>
            <a:r>
              <a:rPr lang="en-US"/>
              <a:t>Content</a:t>
            </a:r>
          </a:p>
          <a:p>
            <a:endParaRPr lang="en-US"/>
          </a:p>
        </p:txBody>
      </p:sp>
      <p:sp>
        <p:nvSpPr>
          <p:cNvPr id="6" name="Rectangle 5">
            <a:extLst>
              <a:ext uri="{FF2B5EF4-FFF2-40B4-BE49-F238E27FC236}">
                <a16:creationId xmlns:a16="http://schemas.microsoft.com/office/drawing/2014/main" id="{9F274293-488F-4695-83A6-F0A4E6EBF7DE}"/>
              </a:ext>
            </a:extLst>
          </p:cNvPr>
          <p:cNvSpPr/>
          <p:nvPr userDrawn="1"/>
        </p:nvSpPr>
        <p:spPr>
          <a:xfrm>
            <a:off x="6096000" y="0"/>
            <a:ext cx="6095999" cy="6858000"/>
          </a:xfrm>
          <a:prstGeom prst="rect">
            <a:avLst/>
          </a:prstGeom>
          <a:solidFill>
            <a:srgbClr val="0A6DAE"/>
          </a:solidFill>
          <a:ln w="19050">
            <a:solidFill>
              <a:srgbClr val="0A6DA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7" name="Picture 6" descr="Logo, company name&#10;&#10;Description automatically generated">
            <a:extLst>
              <a:ext uri="{FF2B5EF4-FFF2-40B4-BE49-F238E27FC236}">
                <a16:creationId xmlns:a16="http://schemas.microsoft.com/office/drawing/2014/main" id="{15E4F0D7-3E0B-4E85-9AE1-85F296887E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344" y="6019313"/>
            <a:ext cx="1200408" cy="365760"/>
          </a:xfrm>
          <a:prstGeom prst="rect">
            <a:avLst/>
          </a:prstGeom>
        </p:spPr>
      </p:pic>
      <p:sp>
        <p:nvSpPr>
          <p:cNvPr id="8" name="Rectangle 2">
            <a:extLst>
              <a:ext uri="{FF2B5EF4-FFF2-40B4-BE49-F238E27FC236}">
                <a16:creationId xmlns:a16="http://schemas.microsoft.com/office/drawing/2014/main" id="{53BECE2A-9F11-4F8D-9398-20A54924494B}"/>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07796911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 Blue Lef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6EEE49-16C9-4D1C-8A36-2CD9C43C1CCE}"/>
              </a:ext>
            </a:extLst>
          </p:cNvPr>
          <p:cNvSpPr>
            <a:spLocks noGrp="1"/>
          </p:cNvSpPr>
          <p:nvPr>
            <p:ph type="title"/>
          </p:nvPr>
        </p:nvSpPr>
        <p:spPr>
          <a:xfrm>
            <a:off x="6385229" y="274320"/>
            <a:ext cx="5516031" cy="762000"/>
          </a:xfrm>
        </p:spPr>
        <p:txBody>
          <a:bodyPr/>
          <a:lstStyle/>
          <a:p>
            <a:r>
              <a:rPr lang="en-US">
                <a:solidFill>
                  <a:srgbClr val="0A6DAE"/>
                </a:solidFill>
              </a:rPr>
              <a:t>Title</a:t>
            </a:r>
          </a:p>
        </p:txBody>
      </p:sp>
      <p:sp>
        <p:nvSpPr>
          <p:cNvPr id="5" name="Text Placeholder 3">
            <a:extLst>
              <a:ext uri="{FF2B5EF4-FFF2-40B4-BE49-F238E27FC236}">
                <a16:creationId xmlns:a16="http://schemas.microsoft.com/office/drawing/2014/main" id="{D310BEB8-6041-4EA9-97B0-FB95A055B228}"/>
              </a:ext>
            </a:extLst>
          </p:cNvPr>
          <p:cNvSpPr>
            <a:spLocks noGrp="1"/>
          </p:cNvSpPr>
          <p:nvPr>
            <p:ph type="body" sz="quarter" idx="13"/>
          </p:nvPr>
        </p:nvSpPr>
        <p:spPr>
          <a:xfrm>
            <a:off x="6385229" y="1200422"/>
            <a:ext cx="5516031" cy="4757531"/>
          </a:xfrm>
        </p:spPr>
        <p:txBody>
          <a:bodyPr/>
          <a:lstStyle/>
          <a:p>
            <a:r>
              <a:rPr lang="en-US"/>
              <a:t>Content</a:t>
            </a:r>
          </a:p>
          <a:p>
            <a:endParaRPr lang="en-US"/>
          </a:p>
        </p:txBody>
      </p:sp>
      <p:sp>
        <p:nvSpPr>
          <p:cNvPr id="6" name="Rectangle 5">
            <a:extLst>
              <a:ext uri="{FF2B5EF4-FFF2-40B4-BE49-F238E27FC236}">
                <a16:creationId xmlns:a16="http://schemas.microsoft.com/office/drawing/2014/main" id="{35151658-1CFF-4279-BE88-24A8A3F552AD}"/>
              </a:ext>
            </a:extLst>
          </p:cNvPr>
          <p:cNvSpPr/>
          <p:nvPr userDrawn="1"/>
        </p:nvSpPr>
        <p:spPr>
          <a:xfrm>
            <a:off x="0" y="0"/>
            <a:ext cx="6095999" cy="6858000"/>
          </a:xfrm>
          <a:prstGeom prst="rect">
            <a:avLst/>
          </a:prstGeom>
          <a:solidFill>
            <a:srgbClr val="0A6DA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9" name="Picture 8" descr="Logo&#10;&#10;Description automatically generated">
            <a:extLst>
              <a:ext uri="{FF2B5EF4-FFF2-40B4-BE49-F238E27FC236}">
                <a16:creationId xmlns:a16="http://schemas.microsoft.com/office/drawing/2014/main" id="{DDEBDC91-F2FE-45BE-B647-2B863D5E7A41}"/>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7" name="Rectangle 2">
            <a:extLst>
              <a:ext uri="{FF2B5EF4-FFF2-40B4-BE49-F238E27FC236}">
                <a16:creationId xmlns:a16="http://schemas.microsoft.com/office/drawing/2014/main" id="{784DBA83-A83A-4516-85A5-E22F170B4B42}"/>
              </a:ext>
            </a:extLst>
          </p:cNvPr>
          <p:cNvSpPr>
            <a:spLocks/>
          </p:cNvSpPr>
          <p:nvPr userDrawn="1"/>
        </p:nvSpPr>
        <p:spPr bwMode="auto">
          <a:xfrm>
            <a:off x="6382512"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62914770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sion Blie">
    <p:bg>
      <p:bgPr>
        <a:solidFill>
          <a:srgbClr val="0A6DA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454B7-058D-4353-A932-9DF10A46CFC3}"/>
              </a:ext>
            </a:extLst>
          </p:cNvPr>
          <p:cNvPicPr>
            <a:picLocks noChangeAspect="1"/>
          </p:cNvPicPr>
          <p:nvPr userDrawn="1"/>
        </p:nvPicPr>
        <p:blipFill rotWithShape="1">
          <a:blip r:embed="rId2"/>
          <a:srcRect t="17266" b="17719"/>
          <a:stretch/>
        </p:blipFill>
        <p:spPr>
          <a:xfrm>
            <a:off x="10244020" y="5892800"/>
            <a:ext cx="1496558" cy="965200"/>
          </a:xfrm>
          <a:prstGeom prst="rect">
            <a:avLst/>
          </a:prstGeom>
        </p:spPr>
      </p:pic>
      <p:sp>
        <p:nvSpPr>
          <p:cNvPr id="9" name="TextBox 8">
            <a:extLst>
              <a:ext uri="{FF2B5EF4-FFF2-40B4-BE49-F238E27FC236}">
                <a16:creationId xmlns:a16="http://schemas.microsoft.com/office/drawing/2014/main" id="{021AAFDA-20DC-4A04-8B2E-643E12446CE4}"/>
              </a:ext>
            </a:extLst>
          </p:cNvPr>
          <p:cNvSpPr txBox="1"/>
          <p:nvPr userDrawn="1"/>
        </p:nvSpPr>
        <p:spPr bwMode="gray">
          <a:xfrm>
            <a:off x="1295400" y="1481328"/>
            <a:ext cx="9601200" cy="4401205"/>
          </a:xfrm>
          <a:prstGeom prst="rect">
            <a:avLst/>
          </a:prstGeom>
          <a:noFill/>
        </p:spPr>
        <p:txBody>
          <a:bodyPr wrap="square">
            <a:spAutoFit/>
          </a:bodyPr>
          <a:lstStyle/>
          <a:p>
            <a:pPr algn="ctr"/>
            <a:r>
              <a:rPr lang="en-US" altLang="en-US" sz="4000" b="1">
                <a:solidFill>
                  <a:srgbClr val="FFFFFF"/>
                </a:solidFill>
                <a:cs typeface="Segoe UI" panose="020B0502040204020203" pitchFamily="34" charset="0"/>
              </a:rPr>
              <a:t>Workday &amp; Tecsys will transform our administrative systems, </a:t>
            </a:r>
            <a:r>
              <a:rPr lang="en-US" altLang="en-US" sz="4000" b="1">
                <a:solidFill>
                  <a:schemeClr val="accent1"/>
                </a:solidFill>
                <a:cs typeface="Segoe UI" panose="020B0502040204020203" pitchFamily="34" charset="0"/>
              </a:rPr>
              <a:t>empower</a:t>
            </a:r>
            <a:r>
              <a:rPr lang="en-US" altLang="en-US" sz="4000" b="1">
                <a:solidFill>
                  <a:srgbClr val="FFFFFF"/>
                </a:solidFill>
                <a:cs typeface="Segoe UI" panose="020B0502040204020203" pitchFamily="34" charset="0"/>
              </a:rPr>
              <a:t> us with </a:t>
            </a:r>
            <a:r>
              <a:rPr lang="en-US" altLang="en-US" sz="4000" b="1">
                <a:solidFill>
                  <a:schemeClr val="accent1"/>
                </a:solidFill>
                <a:cs typeface="Segoe UI" panose="020B0502040204020203" pitchFamily="34" charset="0"/>
              </a:rPr>
              <a:t>essential</a:t>
            </a:r>
            <a:r>
              <a:rPr lang="en-US" altLang="en-US" sz="4000" b="1">
                <a:solidFill>
                  <a:srgbClr val="FFFFFF"/>
                </a:solidFill>
                <a:cs typeface="Segoe UI" panose="020B0502040204020203" pitchFamily="34" charset="0"/>
              </a:rPr>
              <a:t> information, tools, and </a:t>
            </a:r>
            <a:r>
              <a:rPr lang="en-US" altLang="en-US" sz="4000" b="1">
                <a:solidFill>
                  <a:schemeClr val="accent1"/>
                </a:solidFill>
                <a:cs typeface="Segoe UI" panose="020B0502040204020203" pitchFamily="34" charset="0"/>
              </a:rPr>
              <a:t>collaborative</a:t>
            </a:r>
            <a:r>
              <a:rPr lang="en-US" altLang="en-US" sz="4000" b="1">
                <a:solidFill>
                  <a:srgbClr val="FFFFFF"/>
                </a:solidFill>
                <a:cs typeface="Segoe UI" panose="020B0502040204020203" pitchFamily="34" charset="0"/>
              </a:rPr>
              <a:t> processes to continue </a:t>
            </a:r>
            <a:r>
              <a:rPr lang="en-US" altLang="en-US" sz="4000" b="1">
                <a:solidFill>
                  <a:schemeClr val="accent1"/>
                </a:solidFill>
                <a:cs typeface="Segoe UI" panose="020B0502040204020203" pitchFamily="34" charset="0"/>
              </a:rPr>
              <a:t>advancing</a:t>
            </a:r>
            <a:r>
              <a:rPr lang="en-US" altLang="en-US" sz="4000" b="1">
                <a:solidFill>
                  <a:srgbClr val="FFFFFF"/>
                </a:solidFill>
                <a:cs typeface="Segoe UI" panose="020B0502040204020203" pitchFamily="34" charset="0"/>
              </a:rPr>
              <a:t> our </a:t>
            </a:r>
            <a:r>
              <a:rPr lang="en-US" altLang="en-US" sz="4000" b="1">
                <a:solidFill>
                  <a:schemeClr val="accent1"/>
                </a:solidFill>
                <a:cs typeface="Segoe UI" panose="020B0502040204020203" pitchFamily="34" charset="0"/>
              </a:rPr>
              <a:t>world-class</a:t>
            </a:r>
            <a:r>
              <a:rPr lang="en-US" altLang="en-US" sz="4000" b="1">
                <a:solidFill>
                  <a:srgbClr val="FFFFFF"/>
                </a:solidFill>
                <a:cs typeface="Segoe UI" panose="020B0502040204020203" pitchFamily="34" charset="0"/>
              </a:rPr>
              <a:t> patient care, research, and education.</a:t>
            </a:r>
            <a:endParaRPr lang="en-US" sz="4000" b="1">
              <a:solidFill>
                <a:srgbClr val="FFFFFF"/>
              </a:solidFill>
            </a:endParaRPr>
          </a:p>
        </p:txBody>
      </p:sp>
      <p:sp>
        <p:nvSpPr>
          <p:cNvPr id="4" name="Rectangle 2">
            <a:extLst>
              <a:ext uri="{FF2B5EF4-FFF2-40B4-BE49-F238E27FC236}">
                <a16:creationId xmlns:a16="http://schemas.microsoft.com/office/drawing/2014/main" id="{847F4A9D-01F4-49B9-A9BF-431E5AAD76C9}"/>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68171238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sion White">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2201428E-F268-4E64-81C6-869F9D7745F1}"/>
              </a:ext>
            </a:extLst>
          </p:cNvPr>
          <p:cNvSpPr txBox="1">
            <a:spLocks/>
          </p:cNvSpPr>
          <p:nvPr userDrawn="1"/>
        </p:nvSpPr>
        <p:spPr>
          <a:xfrm>
            <a:off x="1300163" y="1494413"/>
            <a:ext cx="9596886" cy="3897630"/>
          </a:xfrm>
          <a:prstGeom prst="rect">
            <a:avLst/>
          </a:prstGeom>
          <a:noFill/>
        </p:spPr>
        <p:txBody>
          <a:bodyPr vert="horz" lIns="0" tIns="0" rIns="0" bIns="0" rtlCol="0" anchor="ctr" anchorCtr="0">
            <a:noAutofit/>
          </a:bodyPr>
          <a:lstStyle>
            <a:lvl1pPr marL="0" indent="0" algn="ctr" defTabSz="1219170" rtl="0" eaLnBrk="1" latinLnBrk="0" hangingPunct="1">
              <a:lnSpc>
                <a:spcPct val="83000"/>
              </a:lnSpc>
              <a:spcBef>
                <a:spcPts val="0"/>
              </a:spcBef>
              <a:spcAft>
                <a:spcPts val="0"/>
              </a:spcAft>
              <a:buSzPct val="100000"/>
              <a:buFontTx/>
              <a:buNone/>
              <a:defRPr sz="5200" b="0" kern="1200">
                <a:solidFill>
                  <a:schemeClr val="accent2"/>
                </a:solidFill>
                <a:latin typeface="+mj-lt"/>
                <a:ea typeface="Open Sans" panose="020B0606030504020204" pitchFamily="34" charset="0"/>
                <a:cs typeface="Open Sans" panose="020B0606030504020204" pitchFamily="34" charset="0"/>
              </a:defRPr>
            </a:lvl1pPr>
            <a:lvl2pPr marL="0" indent="0" algn="ctr" defTabSz="1219170" rtl="0" eaLnBrk="1" latinLnBrk="0" hangingPunct="1">
              <a:lnSpc>
                <a:spcPct val="83000"/>
              </a:lnSpc>
              <a:spcBef>
                <a:spcPts val="0"/>
              </a:spcBef>
              <a:spcAft>
                <a:spcPts val="0"/>
              </a:spcAft>
              <a:buClrTx/>
              <a:buSzPct val="100000"/>
              <a:buFont typeface="Arial" panose="020B0604020202020204" pitchFamily="34" charset="0"/>
              <a:buNone/>
              <a:defRPr lang="en-US" sz="5200" b="0" kern="1200">
                <a:solidFill>
                  <a:schemeClr val="accent3"/>
                </a:solidFill>
                <a:latin typeface="+mj-lt"/>
                <a:ea typeface="Open Sans" panose="020B0606030504020204" pitchFamily="34" charset="0"/>
                <a:cs typeface="Open Sans" panose="020B0606030504020204" pitchFamily="34" charset="0"/>
              </a:defRPr>
            </a:lvl2pPr>
            <a:lvl3pPr marL="0" indent="0" algn="ctr" defTabSz="1219170" rtl="0" eaLnBrk="1" latinLnBrk="0" hangingPunct="1">
              <a:lnSpc>
                <a:spcPct val="83000"/>
              </a:lnSpc>
              <a:spcBef>
                <a:spcPts val="0"/>
              </a:spcBef>
              <a:spcAft>
                <a:spcPts val="0"/>
              </a:spcAft>
              <a:buClrTx/>
              <a:buSzPct val="100000"/>
              <a:buFont typeface="Arial" panose="020B0604020202020204" pitchFamily="34" charset="0"/>
              <a:buNone/>
              <a:defRPr lang="en-US" sz="6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1219170" rtl="0" eaLnBrk="1" latinLnBrk="0" hangingPunct="1">
              <a:spcBef>
                <a:spcPts val="600"/>
              </a:spcBef>
              <a:spcAft>
                <a:spcPts val="600"/>
              </a:spcAft>
              <a:buClrTx/>
              <a:buSzPct val="100000"/>
              <a:buFont typeface="Arial" panose="020B0604020202020204" pitchFamily="34" charset="0"/>
              <a:buNone/>
              <a:defRPr lang="en-US" sz="140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0" indent="0" algn="l" defTabSz="1064657" rtl="0" eaLnBrk="1" latinLnBrk="0" hangingPunct="1">
              <a:spcBef>
                <a:spcPts val="600"/>
              </a:spcBef>
              <a:spcAft>
                <a:spcPts val="600"/>
              </a:spcAft>
              <a:buClrTx/>
              <a:buSzPct val="100000"/>
              <a:buFont typeface="Arial" panose="020B0604020202020204" pitchFamily="34" charset="0"/>
              <a:buNone/>
              <a:tabLst/>
              <a:defRPr lang="en-US" sz="140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ctr" defTabSz="1219170" rtl="0" eaLnBrk="1" fontAlgn="auto" latinLnBrk="0" hangingPunct="1">
              <a:lnSpc>
                <a:spcPct val="83000"/>
              </a:lnSpc>
              <a:spcBef>
                <a:spcPts val="0"/>
              </a:spcBef>
              <a:spcAft>
                <a:spcPts val="0"/>
              </a:spcAft>
              <a:buClrTx/>
              <a:buSzPct val="100000"/>
              <a:buFontTx/>
              <a:buNone/>
              <a:tabLst/>
              <a:defRPr/>
            </a:pP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Workday &amp; Tecsys will transform our administrative systems,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empower</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us with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essential</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information, tools, and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collaborative</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processes to continue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advancing</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our </a:t>
            </a:r>
            <a:r>
              <a:rPr kumimoji="0" lang="en-US" altLang="en-US" sz="4000" b="1" i="0" u="none" strike="noStrike" kern="1200" cap="none" spc="0" normalizeH="0" baseline="0" noProof="0">
                <a:ln>
                  <a:noFill/>
                </a:ln>
                <a:solidFill>
                  <a:srgbClr val="F7A427"/>
                </a:solidFill>
                <a:effectLst/>
                <a:uLnTx/>
                <a:uFillTx/>
                <a:latin typeface="Open Sans"/>
                <a:ea typeface="Open Sans" panose="020B0606030504020204" pitchFamily="34" charset="0"/>
                <a:cs typeface="Segoe UI" panose="020B0502040204020203" pitchFamily="34" charset="0"/>
              </a:rPr>
              <a:t>world-class</a:t>
            </a:r>
            <a:r>
              <a:rPr kumimoji="0" lang="en-US" alt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Segoe UI" panose="020B0502040204020203" pitchFamily="34" charset="0"/>
              </a:rPr>
              <a:t> patient care, research, and education.</a:t>
            </a:r>
            <a:endParaRPr kumimoji="0" lang="en-US" sz="4000" b="1" i="0" u="none" strike="noStrike" kern="1200" cap="none" spc="0" normalizeH="0" baseline="0" noProof="0">
              <a:ln>
                <a:noFill/>
              </a:ln>
              <a:solidFill>
                <a:srgbClr val="0A6DAE"/>
              </a:solidFill>
              <a:effectLst/>
              <a:uLnTx/>
              <a:uFillTx/>
              <a:latin typeface="Open Sans"/>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49D0AD47-3462-4B1F-9FD9-00D0E87CABE1}"/>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4" name="Rectangle 2">
            <a:extLst>
              <a:ext uri="{FF2B5EF4-FFF2-40B4-BE49-F238E27FC236}">
                <a16:creationId xmlns:a16="http://schemas.microsoft.com/office/drawing/2014/main" id="{28993665-9C99-4013-A350-7257B2308925}"/>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88767059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 Orange">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A9F4039C-493C-476D-BA7E-A5DFCABA537E}"/>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6" name="Rectangle 2">
            <a:extLst>
              <a:ext uri="{FF2B5EF4-FFF2-40B4-BE49-F238E27FC236}">
                <a16:creationId xmlns:a16="http://schemas.microsoft.com/office/drawing/2014/main" id="{668D142E-52DD-42C3-A0D4-852307996A90}"/>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26689233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Image Righ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E69849A-0D1A-4621-895E-995728CFE841}"/>
              </a:ext>
            </a:extLst>
          </p:cNvPr>
          <p:cNvSpPr>
            <a:spLocks noGrp="1"/>
          </p:cNvSpPr>
          <p:nvPr>
            <p:ph type="pic" sz="quarter" idx="14"/>
          </p:nvPr>
        </p:nvSpPr>
        <p:spPr>
          <a:xfrm>
            <a:off x="6096000" y="0"/>
            <a:ext cx="6096000" cy="6858000"/>
          </a:xfrm>
          <a:solidFill>
            <a:schemeClr val="bg2"/>
          </a:solidFill>
        </p:spPr>
      </p:sp>
      <p:sp>
        <p:nvSpPr>
          <p:cNvPr id="4" name="Text Placeholder 2">
            <a:extLst>
              <a:ext uri="{FF2B5EF4-FFF2-40B4-BE49-F238E27FC236}">
                <a16:creationId xmlns:a16="http://schemas.microsoft.com/office/drawing/2014/main" id="{F90F0763-5FF4-40D2-A0F3-DD997230FF8F}"/>
              </a:ext>
            </a:extLst>
          </p:cNvPr>
          <p:cNvSpPr>
            <a:spLocks noGrp="1"/>
          </p:cNvSpPr>
          <p:nvPr>
            <p:ph type="body" sz="quarter" idx="18"/>
          </p:nvPr>
        </p:nvSpPr>
        <p:spPr>
          <a:xfrm>
            <a:off x="365760" y="1268084"/>
            <a:ext cx="5368290" cy="4624386"/>
          </a:xfrm>
        </p:spPr>
        <p:txBody>
          <a:bodyPr/>
          <a:lstStyle/>
          <a:p>
            <a:endParaRPr lang="en-US"/>
          </a:p>
        </p:txBody>
      </p:sp>
      <p:sp>
        <p:nvSpPr>
          <p:cNvPr id="5" name="Title 3">
            <a:extLst>
              <a:ext uri="{FF2B5EF4-FFF2-40B4-BE49-F238E27FC236}">
                <a16:creationId xmlns:a16="http://schemas.microsoft.com/office/drawing/2014/main" id="{D326E968-ADE9-4651-8292-156309EC97C8}"/>
              </a:ext>
            </a:extLst>
          </p:cNvPr>
          <p:cNvSpPr>
            <a:spLocks noGrp="1"/>
          </p:cNvSpPr>
          <p:nvPr>
            <p:ph type="title"/>
          </p:nvPr>
        </p:nvSpPr>
        <p:spPr>
          <a:xfrm>
            <a:off x="367283" y="274320"/>
            <a:ext cx="11457432" cy="866922"/>
          </a:xfrm>
        </p:spPr>
        <p:txBody>
          <a:bodyPr/>
          <a:lstStyle/>
          <a:p>
            <a:endParaRPr lang="en-US"/>
          </a:p>
        </p:txBody>
      </p:sp>
      <p:pic>
        <p:nvPicPr>
          <p:cNvPr id="6" name="Picture 5" descr="Logo, company name&#10;&#10;Description automatically generated">
            <a:extLst>
              <a:ext uri="{FF2B5EF4-FFF2-40B4-BE49-F238E27FC236}">
                <a16:creationId xmlns:a16="http://schemas.microsoft.com/office/drawing/2014/main" id="{AD110C34-D4A0-469B-AE32-C3200AA5EE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344" y="6019313"/>
            <a:ext cx="1200408" cy="365760"/>
          </a:xfrm>
          <a:prstGeom prst="rect">
            <a:avLst/>
          </a:prstGeom>
        </p:spPr>
      </p:pic>
      <p:sp>
        <p:nvSpPr>
          <p:cNvPr id="7" name="Rectangle 2">
            <a:extLst>
              <a:ext uri="{FF2B5EF4-FFF2-40B4-BE49-F238E27FC236}">
                <a16:creationId xmlns:a16="http://schemas.microsoft.com/office/drawing/2014/main" id="{47190A7A-D84F-4009-8CFD-64EAB5DF6D3E}"/>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80317225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Image Lef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A63118-9EE2-4CCF-87E3-11C213C4A6ED}"/>
              </a:ext>
            </a:extLst>
          </p:cNvPr>
          <p:cNvSpPr>
            <a:spLocks noGrp="1"/>
          </p:cNvSpPr>
          <p:nvPr>
            <p:ph type="body" sz="quarter" idx="18"/>
          </p:nvPr>
        </p:nvSpPr>
        <p:spPr>
          <a:xfrm>
            <a:off x="6581775" y="1293815"/>
            <a:ext cx="5267325" cy="4624386"/>
          </a:xfrm>
        </p:spPr>
        <p:txBody>
          <a:bodyPr/>
          <a:lstStyle/>
          <a:p>
            <a:endParaRPr lang="en-US"/>
          </a:p>
        </p:txBody>
      </p:sp>
      <p:sp>
        <p:nvSpPr>
          <p:cNvPr id="4" name="Title 3">
            <a:extLst>
              <a:ext uri="{FF2B5EF4-FFF2-40B4-BE49-F238E27FC236}">
                <a16:creationId xmlns:a16="http://schemas.microsoft.com/office/drawing/2014/main" id="{43487B5B-6EA2-411B-996E-B1FBC810FB85}"/>
              </a:ext>
            </a:extLst>
          </p:cNvPr>
          <p:cNvSpPr>
            <a:spLocks noGrp="1"/>
          </p:cNvSpPr>
          <p:nvPr>
            <p:ph type="title"/>
          </p:nvPr>
        </p:nvSpPr>
        <p:spPr>
          <a:xfrm>
            <a:off x="6580189" y="274320"/>
            <a:ext cx="5268911" cy="866922"/>
          </a:xfrm>
        </p:spPr>
        <p:txBody>
          <a:bodyPr/>
          <a:lstStyle/>
          <a:p>
            <a:endParaRPr lang="en-US"/>
          </a:p>
        </p:txBody>
      </p:sp>
      <p:sp>
        <p:nvSpPr>
          <p:cNvPr id="5" name="Picture Placeholder 1">
            <a:extLst>
              <a:ext uri="{FF2B5EF4-FFF2-40B4-BE49-F238E27FC236}">
                <a16:creationId xmlns:a16="http://schemas.microsoft.com/office/drawing/2014/main" id="{DECEBB2B-9B3C-4B5F-BBB1-0CCB982EAF26}"/>
              </a:ext>
            </a:extLst>
          </p:cNvPr>
          <p:cNvSpPr>
            <a:spLocks noGrp="1"/>
          </p:cNvSpPr>
          <p:nvPr>
            <p:ph type="pic" sz="quarter" idx="14"/>
          </p:nvPr>
        </p:nvSpPr>
        <p:spPr>
          <a:xfrm>
            <a:off x="0" y="0"/>
            <a:ext cx="6096000" cy="6858000"/>
          </a:xfrm>
          <a:solidFill>
            <a:schemeClr val="bg2"/>
          </a:solidFill>
        </p:spPr>
      </p:sp>
      <p:pic>
        <p:nvPicPr>
          <p:cNvPr id="7" name="Picture 6" descr="Logo&#10;&#10;Description automatically generated">
            <a:extLst>
              <a:ext uri="{FF2B5EF4-FFF2-40B4-BE49-F238E27FC236}">
                <a16:creationId xmlns:a16="http://schemas.microsoft.com/office/drawing/2014/main" id="{07F7D57A-D8B6-4F5A-9306-FDAAC3026559}"/>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6" name="Rectangle 2">
            <a:extLst>
              <a:ext uri="{FF2B5EF4-FFF2-40B4-BE49-F238E27FC236}">
                <a16:creationId xmlns:a16="http://schemas.microsoft.com/office/drawing/2014/main" id="{BDFCDC83-B174-455C-AC83-27B541CDDAD6}"/>
              </a:ext>
            </a:extLst>
          </p:cNvPr>
          <p:cNvSpPr>
            <a:spLocks/>
          </p:cNvSpPr>
          <p:nvPr userDrawn="1"/>
        </p:nvSpPr>
        <p:spPr bwMode="auto">
          <a:xfrm>
            <a:off x="6152908" y="645566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39998549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tus Repo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30D5-002D-468C-AE9A-8B960128E451}"/>
              </a:ext>
            </a:extLst>
          </p:cNvPr>
          <p:cNvSpPr>
            <a:spLocks noGrp="1"/>
          </p:cNvSpPr>
          <p:nvPr>
            <p:ph type="title"/>
          </p:nvPr>
        </p:nvSpPr>
        <p:spPr>
          <a:xfrm>
            <a:off x="117569" y="109661"/>
            <a:ext cx="11458575" cy="692150"/>
          </a:xfrm>
        </p:spPr>
        <p:txBody>
          <a:bodyPr/>
          <a:lstStyle/>
          <a:p>
            <a:r>
              <a:rPr lang="en-US"/>
              <a:t>Click to edit Master title style</a:t>
            </a:r>
          </a:p>
        </p:txBody>
      </p:sp>
    </p:spTree>
    <p:extLst>
      <p:ext uri="{BB962C8B-B14F-4D97-AF65-F5344CB8AC3E}">
        <p14:creationId xmlns:p14="http://schemas.microsoft.com/office/powerpoint/2010/main" val="390221083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8"/>
          <p:cNvSpPr>
            <a:spLocks noGrp="1"/>
          </p:cNvSpPr>
          <p:nvPr>
            <p:ph sz="quarter" idx="13"/>
          </p:nvPr>
        </p:nvSpPr>
        <p:spPr>
          <a:xfrm>
            <a:off x="367284" y="1347058"/>
            <a:ext cx="5500116" cy="490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8"/>
          <p:cNvSpPr>
            <a:spLocks noGrp="1"/>
          </p:cNvSpPr>
          <p:nvPr>
            <p:ph sz="quarter" idx="14"/>
          </p:nvPr>
        </p:nvSpPr>
        <p:spPr>
          <a:xfrm>
            <a:off x="6317527" y="1347058"/>
            <a:ext cx="5500116" cy="490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2"/>
          <p:cNvSpPr>
            <a:spLocks noGrp="1"/>
          </p:cNvSpPr>
          <p:nvPr>
            <p:ph type="body" idx="1"/>
          </p:nvPr>
        </p:nvSpPr>
        <p:spPr>
          <a:xfrm>
            <a:off x="367284" y="788969"/>
            <a:ext cx="5500116" cy="504844"/>
          </a:xfrm>
        </p:spPr>
        <p:txBody>
          <a:bodyPr anchor="b"/>
          <a:lstStyle>
            <a:lvl1pPr marL="0" indent="0" algn="ctr">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4"/>
          <p:cNvSpPr>
            <a:spLocks noGrp="1"/>
          </p:cNvSpPr>
          <p:nvPr>
            <p:ph type="body" sz="quarter" idx="3"/>
          </p:nvPr>
        </p:nvSpPr>
        <p:spPr>
          <a:xfrm>
            <a:off x="6317527" y="788969"/>
            <a:ext cx="5500116" cy="504844"/>
          </a:xfrm>
        </p:spPr>
        <p:txBody>
          <a:bodyPr anchor="b"/>
          <a:lstStyle>
            <a:lvl1pPr marL="0" indent="0" algn="ctr">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Picture 6" descr="Logo&#10;&#10;Description automatically generated">
            <a:extLst>
              <a:ext uri="{FF2B5EF4-FFF2-40B4-BE49-F238E27FC236}">
                <a16:creationId xmlns:a16="http://schemas.microsoft.com/office/drawing/2014/main" id="{6CB81950-DC0A-4751-83F9-5C9CB9D840E4}"/>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8" name="Title Placeholder 1">
            <a:extLst>
              <a:ext uri="{FF2B5EF4-FFF2-40B4-BE49-F238E27FC236}">
                <a16:creationId xmlns:a16="http://schemas.microsoft.com/office/drawing/2014/main" id="{FA2D9560-E0AC-4F00-A9E5-BCB0041EF7D6}"/>
              </a:ext>
            </a:extLst>
          </p:cNvPr>
          <p:cNvSpPr>
            <a:spLocks noGrp="1"/>
          </p:cNvSpPr>
          <p:nvPr>
            <p:ph type="title"/>
          </p:nvPr>
        </p:nvSpPr>
        <p:spPr>
          <a:xfrm>
            <a:off x="367284"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cxnSp>
        <p:nvCxnSpPr>
          <p:cNvPr id="3" name="Straight Connector 2">
            <a:extLst>
              <a:ext uri="{FF2B5EF4-FFF2-40B4-BE49-F238E27FC236}">
                <a16:creationId xmlns:a16="http://schemas.microsoft.com/office/drawing/2014/main" id="{6E2CB49C-9577-4109-9FBE-93D16A673FC9}"/>
              </a:ext>
            </a:extLst>
          </p:cNvPr>
          <p:cNvCxnSpPr>
            <a:cxnSpLocks/>
          </p:cNvCxnSpPr>
          <p:nvPr userDrawn="1"/>
        </p:nvCxnSpPr>
        <p:spPr>
          <a:xfrm>
            <a:off x="367284" y="1347058"/>
            <a:ext cx="55047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F45A08-B5C5-47FC-ABFF-AC284F252F7A}"/>
              </a:ext>
            </a:extLst>
          </p:cNvPr>
          <p:cNvCxnSpPr>
            <a:cxnSpLocks/>
          </p:cNvCxnSpPr>
          <p:nvPr userDrawn="1"/>
        </p:nvCxnSpPr>
        <p:spPr>
          <a:xfrm>
            <a:off x="6317527" y="1347058"/>
            <a:ext cx="55047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C968B8-9BE0-4AE7-8BDC-14FC8A8EA118}"/>
              </a:ext>
            </a:extLst>
          </p:cNvPr>
          <p:cNvCxnSpPr>
            <a:cxnSpLocks/>
          </p:cNvCxnSpPr>
          <p:nvPr userDrawn="1"/>
        </p:nvCxnSpPr>
        <p:spPr>
          <a:xfrm>
            <a:off x="6317527" y="6322470"/>
            <a:ext cx="55047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06B7F1-6477-4D8F-85E0-A3AC374A499F}"/>
              </a:ext>
            </a:extLst>
          </p:cNvPr>
          <p:cNvCxnSpPr>
            <a:cxnSpLocks/>
          </p:cNvCxnSpPr>
          <p:nvPr userDrawn="1"/>
        </p:nvCxnSpPr>
        <p:spPr>
          <a:xfrm>
            <a:off x="367284" y="6340400"/>
            <a:ext cx="55047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2">
            <a:extLst>
              <a:ext uri="{FF2B5EF4-FFF2-40B4-BE49-F238E27FC236}">
                <a16:creationId xmlns:a16="http://schemas.microsoft.com/office/drawing/2014/main" id="{CE16A6B8-FB62-4F1A-B6D1-633AE75F2D54}"/>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823036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126351"/>
      </p:ext>
    </p:extLst>
  </p:cSld>
  <p:clrMapOvr>
    <a:masterClrMapping/>
  </p:clrMapOvr>
  <p:transition>
    <p:fade/>
  </p:transition>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 Blue">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5" name="TextBox 4">
            <a:extLst>
              <a:ext uri="{FF2B5EF4-FFF2-40B4-BE49-F238E27FC236}">
                <a16:creationId xmlns:a16="http://schemas.microsoft.com/office/drawing/2014/main" id="{8E4102DF-2817-431E-8FD4-988B00B29AB6}"/>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A9F4039C-493C-476D-BA7E-A5DFCABA537E}"/>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rgbClr val="75787B"/>
                </a:solidFill>
                <a:latin typeface="+mj-lt"/>
                <a:cs typeface="Calibri" panose="020F0502020204030204" pitchFamily="34" charset="0"/>
              </a:rPr>
              <a:pPr marL="0" indent="0" algn="r">
                <a:spcBef>
                  <a:spcPts val="600"/>
                </a:spcBef>
                <a:buSzPct val="100000"/>
                <a:buFont typeface="Arial"/>
                <a:buNone/>
              </a:pPr>
              <a:t>‹#›</a:t>
            </a:fld>
            <a:endParaRPr lang="en-US" sz="650" noProof="0">
              <a:solidFill>
                <a:srgbClr val="75787B"/>
              </a:solidFill>
              <a:latin typeface="+mj-lt"/>
              <a:cs typeface="Calibri" panose="020F0502020204030204" pitchFamily="34" charset="0"/>
            </a:endParaRPr>
          </a:p>
        </p:txBody>
      </p:sp>
      <p:sp>
        <p:nvSpPr>
          <p:cNvPr id="6" name="Rectangle 2">
            <a:extLst>
              <a:ext uri="{FF2B5EF4-FFF2-40B4-BE49-F238E27FC236}">
                <a16:creationId xmlns:a16="http://schemas.microsoft.com/office/drawing/2014/main" id="{44548CEC-DFCD-4475-BEDB-540CB080EF9F}"/>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Tree>
    <p:extLst>
      <p:ext uri="{BB962C8B-B14F-4D97-AF65-F5344CB8AC3E}">
        <p14:creationId xmlns:p14="http://schemas.microsoft.com/office/powerpoint/2010/main" val="129233143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Qualifications 2 x 2">
    <p:spTree>
      <p:nvGrpSpPr>
        <p:cNvPr id="1" name=""/>
        <p:cNvGrpSpPr/>
        <p:nvPr/>
      </p:nvGrpSpPr>
      <p:grpSpPr>
        <a:xfrm>
          <a:off x="0" y="0"/>
          <a:ext cx="0" cy="0"/>
          <a:chOff x="0" y="0"/>
          <a:chExt cx="0" cy="0"/>
        </a:xfrm>
      </p:grpSpPr>
      <p:sp>
        <p:nvSpPr>
          <p:cNvPr id="7" name="Picture Placeholder 29"/>
          <p:cNvSpPr>
            <a:spLocks noGrp="1"/>
          </p:cNvSpPr>
          <p:nvPr>
            <p:ph type="pic" sz="quarter" idx="20" hasCustomPrompt="1"/>
          </p:nvPr>
        </p:nvSpPr>
        <p:spPr>
          <a:xfrm>
            <a:off x="10424617" y="1857893"/>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4" name="Picture Placeholder 29"/>
          <p:cNvSpPr>
            <a:spLocks noGrp="1"/>
          </p:cNvSpPr>
          <p:nvPr>
            <p:ph type="pic" sz="quarter" idx="24" hasCustomPrompt="1"/>
          </p:nvPr>
        </p:nvSpPr>
        <p:spPr>
          <a:xfrm>
            <a:off x="4754494" y="4255707"/>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5" name="Picture Placeholder 29"/>
          <p:cNvSpPr>
            <a:spLocks noGrp="1"/>
          </p:cNvSpPr>
          <p:nvPr>
            <p:ph type="pic" sz="quarter" idx="25" hasCustomPrompt="1"/>
          </p:nvPr>
        </p:nvSpPr>
        <p:spPr>
          <a:xfrm>
            <a:off x="10424617" y="4249683"/>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7" name="Picture Placeholder 29"/>
          <p:cNvSpPr>
            <a:spLocks noGrp="1"/>
          </p:cNvSpPr>
          <p:nvPr>
            <p:ph type="pic" sz="quarter" idx="19" hasCustomPrompt="1"/>
          </p:nvPr>
        </p:nvSpPr>
        <p:spPr>
          <a:xfrm>
            <a:off x="4769491" y="1863917"/>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pic>
        <p:nvPicPr>
          <p:cNvPr id="8" name="Picture 7" descr="Logo&#10;&#10;Description automatically generated">
            <a:extLst>
              <a:ext uri="{FF2B5EF4-FFF2-40B4-BE49-F238E27FC236}">
                <a16:creationId xmlns:a16="http://schemas.microsoft.com/office/drawing/2014/main" id="{2E611787-3B05-4103-A872-525877CC3BF0}"/>
              </a:ext>
            </a:extLst>
          </p:cNvPr>
          <p:cNvPicPr>
            <a:picLocks noChangeAspect="1"/>
          </p:cNvPicPr>
          <p:nvPr userDrawn="1"/>
        </p:nvPicPr>
        <p:blipFill rotWithShape="1">
          <a:blip r:embed="rId2">
            <a:alphaModFix/>
          </a:blip>
          <a:srcRect l="26108" t="27728" r="26107" b="28331"/>
          <a:stretch/>
        </p:blipFill>
        <p:spPr>
          <a:xfrm>
            <a:off x="10940256" y="6122055"/>
            <a:ext cx="609600" cy="556074"/>
          </a:xfrm>
          <a:prstGeom prst="rect">
            <a:avLst/>
          </a:prstGeom>
        </p:spPr>
      </p:pic>
      <p:sp>
        <p:nvSpPr>
          <p:cNvPr id="9" name="Rectangle 2">
            <a:extLst>
              <a:ext uri="{FF2B5EF4-FFF2-40B4-BE49-F238E27FC236}">
                <a16:creationId xmlns:a16="http://schemas.microsoft.com/office/drawing/2014/main" id="{46233CA7-5CDE-4C1B-8772-645B6E4CA18A}"/>
              </a:ext>
            </a:extLst>
          </p:cNvPr>
          <p:cNvSpPr>
            <a:spLocks/>
          </p:cNvSpPr>
          <p:nvPr userDrawn="1"/>
        </p:nvSpPr>
        <p:spPr bwMode="auto">
          <a:xfrm>
            <a:off x="365760" y="6455414"/>
            <a:ext cx="306173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r>
              <a:rPr lang="en-US" sz="800">
                <a:solidFill>
                  <a:schemeClr val="bg1">
                    <a:lumMod val="50000"/>
                  </a:schemeClr>
                </a:solidFill>
                <a:latin typeface="Open Sans" charset="0"/>
                <a:ea typeface="Open Sans" charset="0"/>
                <a:cs typeface="Open Sans" charset="0"/>
                <a:sym typeface="Frutiger Next Pro Light" charset="0"/>
              </a:rPr>
              <a:t>Copyright © 2021 Deloitte Development LLC. All rights reserved.</a:t>
            </a:r>
          </a:p>
        </p:txBody>
      </p:sp>
      <p:sp>
        <p:nvSpPr>
          <p:cNvPr id="10" name="Text Placeholder 8">
            <a:extLst>
              <a:ext uri="{FF2B5EF4-FFF2-40B4-BE49-F238E27FC236}">
                <a16:creationId xmlns:a16="http://schemas.microsoft.com/office/drawing/2014/main" id="{AB506180-6632-4D94-8D5E-B904964D46D3}"/>
              </a:ext>
            </a:extLst>
          </p:cNvPr>
          <p:cNvSpPr>
            <a:spLocks noGrp="1"/>
          </p:cNvSpPr>
          <p:nvPr>
            <p:ph type="body" sz="quarter" idx="13" hasCustomPrompt="1"/>
          </p:nvPr>
        </p:nvSpPr>
        <p:spPr>
          <a:xfrm>
            <a:off x="365760" y="772424"/>
            <a:ext cx="11457432" cy="757255"/>
          </a:xfrm>
          <a:prstGeom prst="rect">
            <a:avLst/>
          </a:prstGeom>
        </p:spPr>
        <p:txBody>
          <a:bodyPr lIns="0" tIns="0" rIns="0" bIns="0">
            <a:noAutofit/>
          </a:bodyPr>
          <a:lstStyle>
            <a:lvl1pPr marL="0" indent="0">
              <a:buNone/>
              <a:defRPr sz="16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
        <p:nvSpPr>
          <p:cNvPr id="11" name="Title Placeholder 1">
            <a:extLst>
              <a:ext uri="{FF2B5EF4-FFF2-40B4-BE49-F238E27FC236}">
                <a16:creationId xmlns:a16="http://schemas.microsoft.com/office/drawing/2014/main" id="{963DE896-57EE-46B0-B951-199F6DB61B6E}"/>
              </a:ext>
            </a:extLst>
          </p:cNvPr>
          <p:cNvSpPr>
            <a:spLocks noGrp="1"/>
          </p:cNvSpPr>
          <p:nvPr>
            <p:ph type="title"/>
          </p:nvPr>
        </p:nvSpPr>
        <p:spPr>
          <a:xfrm>
            <a:off x="365760" y="274320"/>
            <a:ext cx="11457432" cy="334102"/>
          </a:xfrm>
          <a:prstGeom prst="rect">
            <a:avLst/>
          </a:prstGeom>
        </p:spPr>
        <p:txBody>
          <a:bodyPr vert="horz" lIns="0" tIns="0" rIns="0" bIns="0" rtlCol="0" anchor="t" anchorCtr="0">
            <a:no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29212099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oleObject" Target="../embeddings/oleObject2.bin"/><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ags" Target="../tags/tag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image" Target="../media/image11.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1.emf"/><Relationship Id="rId4" Type="http://schemas.openxmlformats.org/officeDocument/2006/relationships/slideLayout" Target="../slideLayouts/slideLayout46.xml"/><Relationship Id="rId9"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oleObject" Target="../embeddings/oleObject4.bin"/><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ags" Target="../tags/tag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theme" Target="../theme/theme4.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4"/>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a:extLst>
              <a:ext uri="{FF2B5EF4-FFF2-40B4-BE49-F238E27FC236}">
                <a16:creationId xmlns:a16="http://schemas.microsoft.com/office/drawing/2014/main" id="{46D2AE45-5311-47EA-B6D4-C3CE39352AD1}"/>
              </a:ext>
            </a:extLst>
          </p:cNvPr>
          <p:cNvSpPr txBox="1"/>
          <p:nvPr/>
        </p:nvSpPr>
        <p:spPr>
          <a:xfrm>
            <a:off x="10771632" y="6455414"/>
            <a:ext cx="954087"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lumMod val="50000"/>
                  </a:schemeClr>
                </a:solidFill>
                <a:latin typeface="+mj-lt"/>
                <a:cs typeface="Calibri" panose="020F0502020204030204" pitchFamily="34" charset="0"/>
              </a:rPr>
              <a:pPr marL="0" indent="0" algn="r">
                <a:spcBef>
                  <a:spcPts val="600"/>
                </a:spcBef>
                <a:buSzPct val="100000"/>
                <a:buFont typeface="Arial"/>
                <a:buNone/>
              </a:pPr>
              <a:t>‹#›</a:t>
            </a:fld>
            <a:endParaRPr lang="en-US" sz="800" noProof="0">
              <a:solidFill>
                <a:schemeClr val="bg1">
                  <a:lumMod val="50000"/>
                </a:schemeClr>
              </a:solidFill>
              <a:latin typeface="+mj-lt"/>
              <a:cs typeface="Calibri" panose="020F0502020204030204" pitchFamily="34" charset="0"/>
            </a:endParaRPr>
          </a:p>
        </p:txBody>
      </p:sp>
    </p:spTree>
    <p:extLst>
      <p:ext uri="{BB962C8B-B14F-4D97-AF65-F5344CB8AC3E}">
        <p14:creationId xmlns:p14="http://schemas.microsoft.com/office/powerpoint/2010/main" val="28507637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2" r:id="rId4"/>
    <p:sldLayoutId id="2147483677" r:id="rId5"/>
    <p:sldLayoutId id="2147483754" r:id="rId6"/>
    <p:sldLayoutId id="2147483678" r:id="rId7"/>
    <p:sldLayoutId id="2147483681" r:id="rId8"/>
    <p:sldLayoutId id="2147483679" r:id="rId9"/>
    <p:sldLayoutId id="2147483680" r:id="rId10"/>
    <p:sldLayoutId id="2147483688" r:id="rId11"/>
    <p:sldLayoutId id="2147483689" r:id="rId12"/>
    <p:sldLayoutId id="2147483690" r:id="rId13"/>
    <p:sldLayoutId id="2147483691" r:id="rId14"/>
    <p:sldLayoutId id="2147483701" r:id="rId15"/>
    <p:sldLayoutId id="2147483693" r:id="rId16"/>
    <p:sldLayoutId id="2147483694" r:id="rId17"/>
    <p:sldLayoutId id="2147483755" r:id="rId18"/>
    <p:sldLayoutId id="2147483695" r:id="rId19"/>
    <p:sldLayoutId id="2147483696" r:id="rId20"/>
    <p:sldLayoutId id="2147483697" r:id="rId21"/>
    <p:sldLayoutId id="2147483752" r:id="rId22"/>
    <p:sldLayoutId id="2147483698" r:id="rId23"/>
    <p:sldLayoutId id="2147483761" r:id="rId24"/>
    <p:sldLayoutId id="2147483699" r:id="rId25"/>
    <p:sldLayoutId id="2147483753" r:id="rId26"/>
    <p:sldLayoutId id="2147483700" r:id="rId27"/>
    <p:sldLayoutId id="2147483686" r:id="rId28"/>
    <p:sldLayoutId id="2147483756" r:id="rId29"/>
    <p:sldLayoutId id="2147483758" r:id="rId30"/>
    <p:sldLayoutId id="2147483759" r:id="rId31"/>
    <p:sldLayoutId id="2147483760" r:id="rId32"/>
  </p:sldLayoutIdLst>
  <p:transition>
    <p:fade/>
  </p:transition>
  <p:hf sldNum="0" hdr="0" dt="0"/>
  <p:txStyles>
    <p:titleStyle>
      <a:lvl1pPr algn="l" defTabSz="1219170" rtl="0" eaLnBrk="1" latinLnBrk="0" hangingPunct="1">
        <a:spcBef>
          <a:spcPct val="0"/>
        </a:spcBef>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1219170" rtl="0" eaLnBrk="1" latinLnBrk="0" hangingPunct="1">
        <a:spcBef>
          <a:spcPts val="600"/>
        </a:spcBef>
        <a:spcAft>
          <a:spcPts val="600"/>
        </a:spcAft>
        <a:buSzPct val="100000"/>
        <a:buFontTx/>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30188" indent="-230188" algn="l" defTabSz="1219170" rtl="0" eaLnBrk="1" latinLnBrk="0" hangingPunct="1">
        <a:spcBef>
          <a:spcPts val="600"/>
        </a:spcBef>
        <a:spcAft>
          <a:spcPts val="600"/>
        </a:spcAft>
        <a:buClrTx/>
        <a:buSzPct val="100000"/>
        <a:buFont typeface="Arial" panose="020B0604020202020204" pitchFamily="34" charset="0"/>
        <a:buChar char="•"/>
        <a:defRPr lang="en-US"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61963" indent="-231775" algn="l" defTabSz="1219170" rtl="0" eaLnBrk="1" latinLnBrk="0" hangingPunct="1">
        <a:spcBef>
          <a:spcPts val="600"/>
        </a:spcBef>
        <a:spcAft>
          <a:spcPts val="600"/>
        </a:spcAft>
        <a:buClrTx/>
        <a:buSzPct val="100000"/>
        <a:buFont typeface="Arial" panose="020B0604020202020204" pitchFamily="34" charset="0"/>
        <a:buChar char="−"/>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684213" indent="-222250" algn="l" defTabSz="1219170" rtl="0" eaLnBrk="1" latinLnBrk="0" hangingPunct="1">
        <a:spcBef>
          <a:spcPts val="600"/>
        </a:spcBef>
        <a:spcAft>
          <a:spcPts val="600"/>
        </a:spcAft>
        <a:buClrTx/>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914400" indent="-238125" algn="l" defTabSz="1064657" rtl="0" eaLnBrk="1" latinLnBrk="0" hangingPunct="1">
        <a:spcBef>
          <a:spcPts val="600"/>
        </a:spcBef>
        <a:spcAft>
          <a:spcPts val="600"/>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13" imgW="270" imgH="270" progId="TCLayout.ActiveDocument.1">
                  <p:embed/>
                </p:oleObj>
              </mc:Choice>
              <mc:Fallback>
                <p:oleObj name="think-cell Slide" r:id="rId13" imgW="270" imgH="270" progId="TCLayout.ActiveDocument.1">
                  <p:embed/>
                  <p:pic>
                    <p:nvPicPr>
                      <p:cNvPr id="4" name="Object 3" hidden="1"/>
                      <p:cNvPicPr/>
                      <p:nvPr/>
                    </p:nvPicPr>
                    <p:blipFill>
                      <a:blip r:embed="rId14"/>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 VUMC MyWorkday </a:t>
            </a:r>
          </a:p>
        </p:txBody>
      </p:sp>
      <p:sp>
        <p:nvSpPr>
          <p:cNvPr id="6" name="TextBox 5">
            <a:extLst>
              <a:ext uri="{FF2B5EF4-FFF2-40B4-BE49-F238E27FC236}">
                <a16:creationId xmlns:a16="http://schemas.microsoft.com/office/drawing/2014/main" id="{46D2AE45-5311-47EA-B6D4-C3CE39352AD1}"/>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tx1"/>
                </a:solidFill>
                <a:latin typeface="+mj-lt"/>
                <a:cs typeface="Calibri" panose="020F0502020204030204" pitchFamily="34" charset="0"/>
              </a:rPr>
              <a:pPr marL="0" indent="0" algn="r">
                <a:spcBef>
                  <a:spcPts val="600"/>
                </a:spcBef>
                <a:buSzPct val="100000"/>
                <a:buFont typeface="Arial"/>
                <a:buNone/>
              </a:pPr>
              <a:t>‹#›</a:t>
            </a:fld>
            <a:endParaRPr lang="en-US" sz="650" noProof="0">
              <a:solidFill>
                <a:schemeClr val="tx1"/>
              </a:solidFill>
              <a:latin typeface="+mj-lt"/>
              <a:cs typeface="Calibri" panose="020F0502020204030204" pitchFamily="34" charset="0"/>
            </a:endParaRPr>
          </a:p>
        </p:txBody>
      </p:sp>
      <p:graphicFrame>
        <p:nvGraphicFramePr>
          <p:cNvPr id="5" name="Draft Stamp">
            <a:extLst>
              <a:ext uri="{FF2B5EF4-FFF2-40B4-BE49-F238E27FC236}">
                <a16:creationId xmlns:a16="http://schemas.microsoft.com/office/drawing/2014/main" id="{1D16345E-2B0A-4242-A63C-E69B53FFDADE}"/>
              </a:ext>
            </a:extLst>
          </p:cNvPr>
          <p:cNvGraphicFramePr>
            <a:graphicFrameLocks noGrp="1"/>
          </p:cNvGraphicFramePr>
          <p:nvPr userDrawn="1">
            <p:extLst>
              <p:ext uri="{D42A27DB-BD31-4B8C-83A1-F6EECF244321}">
                <p14:modId xmlns:p14="http://schemas.microsoft.com/office/powerpoint/2010/main" val="1071257456"/>
              </p:ext>
            </p:extLst>
          </p:nvPr>
        </p:nvGraphicFramePr>
        <p:xfrm>
          <a:off x="11120582" y="6350"/>
          <a:ext cx="1071418" cy="365760"/>
        </p:xfrm>
        <a:graphic>
          <a:graphicData uri="http://schemas.openxmlformats.org/drawingml/2006/table">
            <a:tbl>
              <a:tblPr firstRow="1" bandRow="1">
                <a:tableStyleId>{5C22544A-7EE6-4342-B048-85BDC9FD1C3A}</a:tableStyleId>
              </a:tblPr>
              <a:tblGrid>
                <a:gridCol w="1071418">
                  <a:extLst>
                    <a:ext uri="{9D8B030D-6E8A-4147-A177-3AD203B41FA5}">
                      <a16:colId xmlns:a16="http://schemas.microsoft.com/office/drawing/2014/main" val="742676983"/>
                    </a:ext>
                  </a:extLst>
                </a:gridCol>
              </a:tblGrid>
              <a:tr h="274622">
                <a:tc>
                  <a:txBody>
                    <a:bodyPr/>
                    <a:lstStyle/>
                    <a:p>
                      <a:r>
                        <a:rPr lang="en-US" sz="2400" b="1">
                          <a:solidFill>
                            <a:srgbClr val="C00000"/>
                          </a:solidFill>
                          <a:latin typeface="+mn-lt"/>
                        </a:rPr>
                        <a:t>DRAFT</a:t>
                      </a:r>
                    </a:p>
                  </a:txBody>
                  <a:tcPr marL="0" marR="0" marT="0" marB="0" anchor="ctr" anchorCtr="1">
                    <a:lnT w="38100" cmpd="sng">
                      <a:solidFill>
                        <a:srgbClr val="C00000"/>
                      </a:solidFill>
                    </a:lnT>
                    <a:lnB w="38100" cmpd="sng">
                      <a:solidFill>
                        <a:srgbClr val="C00000"/>
                      </a:solidFill>
                    </a:lnB>
                    <a:solidFill>
                      <a:srgbClr val="FFFFFF"/>
                    </a:solidFill>
                  </a:tcPr>
                </a:tc>
                <a:extLst>
                  <a:ext uri="{0D108BD9-81ED-4DB2-BD59-A6C34878D82A}">
                    <a16:rowId xmlns:a16="http://schemas.microsoft.com/office/drawing/2014/main" val="2409032413"/>
                  </a:ext>
                </a:extLst>
              </a:tr>
            </a:tbl>
          </a:graphicData>
        </a:graphic>
      </p:graphicFrame>
      <p:pic>
        <p:nvPicPr>
          <p:cNvPr id="3" name="Picture 2">
            <a:extLst>
              <a:ext uri="{FF2B5EF4-FFF2-40B4-BE49-F238E27FC236}">
                <a16:creationId xmlns:a16="http://schemas.microsoft.com/office/drawing/2014/main" id="{8ED19292-8528-4513-99E9-6587D97DB441}"/>
              </a:ext>
            </a:extLst>
          </p:cNvPr>
          <p:cNvPicPr>
            <a:picLocks noChangeAspect="1"/>
          </p:cNvPicPr>
          <p:nvPr userDrawn="1"/>
        </p:nvPicPr>
        <p:blipFill>
          <a:blip r:embed="rId15"/>
          <a:stretch>
            <a:fillRect/>
          </a:stretch>
        </p:blipFill>
        <p:spPr>
          <a:xfrm>
            <a:off x="10416132" y="6424533"/>
            <a:ext cx="966245" cy="204961"/>
          </a:xfrm>
          <a:prstGeom prst="rect">
            <a:avLst/>
          </a:prstGeom>
        </p:spPr>
      </p:pic>
    </p:spTree>
    <p:extLst>
      <p:ext uri="{BB962C8B-B14F-4D97-AF65-F5344CB8AC3E}">
        <p14:creationId xmlns:p14="http://schemas.microsoft.com/office/powerpoint/2010/main" val="94707342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ransition>
    <p:fade/>
  </p:transition>
  <p:hf hdr="0" dt="0"/>
  <p:txStyles>
    <p:titleStyle>
      <a:lvl1pPr algn="l" defTabSz="1219170" rtl="0" eaLnBrk="1" latinLnBrk="0" hangingPunct="1">
        <a:spcBef>
          <a:spcPct val="0"/>
        </a:spcBef>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1219170" rtl="0" eaLnBrk="1" latinLnBrk="0" hangingPunct="1">
        <a:spcBef>
          <a:spcPts val="600"/>
        </a:spcBef>
        <a:spcAft>
          <a:spcPts val="600"/>
        </a:spcAft>
        <a:buSzPct val="100000"/>
        <a:buFontTx/>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30188" indent="-230188" algn="l" defTabSz="1219170" rtl="0" eaLnBrk="1" latinLnBrk="0" hangingPunct="1">
        <a:spcBef>
          <a:spcPts val="600"/>
        </a:spcBef>
        <a:spcAft>
          <a:spcPts val="600"/>
        </a:spcAft>
        <a:buClrTx/>
        <a:buSzPct val="100000"/>
        <a:buFont typeface="Arial" panose="020B0604020202020204" pitchFamily="34" charset="0"/>
        <a:buChar char="•"/>
        <a:defRPr lang="en-US"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61963" indent="-231775" algn="l" defTabSz="1219170" rtl="0" eaLnBrk="1" latinLnBrk="0" hangingPunct="1">
        <a:spcBef>
          <a:spcPts val="600"/>
        </a:spcBef>
        <a:spcAft>
          <a:spcPts val="600"/>
        </a:spcAft>
        <a:buClrTx/>
        <a:buSzPct val="100000"/>
        <a:buFont typeface="Arial" panose="020B0604020202020204" pitchFamily="34" charset="0"/>
        <a:buChar char="−"/>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684213" indent="-222250" algn="l" defTabSz="1219170" rtl="0" eaLnBrk="1" latinLnBrk="0" hangingPunct="1">
        <a:spcBef>
          <a:spcPts val="600"/>
        </a:spcBef>
        <a:spcAft>
          <a:spcPts val="600"/>
        </a:spcAft>
        <a:buClrTx/>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914400" indent="-238125" algn="l" defTabSz="1064657" rtl="0" eaLnBrk="1" latinLnBrk="0" hangingPunct="1">
        <a:spcBef>
          <a:spcPts val="600"/>
        </a:spcBef>
        <a:spcAft>
          <a:spcPts val="600"/>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8"/>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4" name="Object 3" hidden="1"/>
                      <p:cNvPicPr/>
                      <p:nvPr/>
                    </p:nvPicPr>
                    <p:blipFill>
                      <a:blip r:embed="rId10"/>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a:extLst>
              <a:ext uri="{FF2B5EF4-FFF2-40B4-BE49-F238E27FC236}">
                <a16:creationId xmlns:a16="http://schemas.microsoft.com/office/drawing/2014/main" id="{46D2AE45-5311-47EA-B6D4-C3CE39352AD1}"/>
              </a:ext>
            </a:extLst>
          </p:cNvPr>
          <p:cNvSpPr txBox="1"/>
          <p:nvPr/>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tx1"/>
                </a:solidFill>
                <a:latin typeface="+mj-lt"/>
                <a:cs typeface="Calibri" panose="020F0502020204030204" pitchFamily="34" charset="0"/>
              </a:rPr>
              <a:pPr marL="0" indent="0" algn="r">
                <a:spcBef>
                  <a:spcPts val="600"/>
                </a:spcBef>
                <a:buSzPct val="100000"/>
                <a:buFont typeface="Arial"/>
                <a:buNone/>
              </a:pPr>
              <a:t>‹#›</a:t>
            </a:fld>
            <a:endParaRPr lang="en-US" sz="650" noProof="0">
              <a:solidFill>
                <a:schemeClr val="tx1"/>
              </a:solidFill>
              <a:latin typeface="+mj-lt"/>
              <a:cs typeface="Calibri" panose="020F0502020204030204" pitchFamily="34" charset="0"/>
            </a:endParaRPr>
          </a:p>
        </p:txBody>
      </p:sp>
      <p:sp>
        <p:nvSpPr>
          <p:cNvPr id="8" name="CaseCode">
            <a:extLst>
              <a:ext uri="{FF2B5EF4-FFF2-40B4-BE49-F238E27FC236}">
                <a16:creationId xmlns:a16="http://schemas.microsoft.com/office/drawing/2014/main" id="{1695FB99-86DA-4223-9DA4-A93A700F92F0}"/>
              </a:ext>
            </a:extLst>
          </p:cNvPr>
          <p:cNvSpPr txBox="1"/>
          <p:nvPr/>
        </p:nvSpPr>
        <p:spPr>
          <a:xfrm>
            <a:off x="6336000" y="6476999"/>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tx1"/>
                </a:solidFill>
                <a:latin typeface="+mj-lt"/>
              </a:rPr>
              <a:t>VUMC ERP</a:t>
            </a:r>
            <a:br>
              <a:rPr lang="en-US" sz="650" noProof="0">
                <a:solidFill>
                  <a:schemeClr val="tx1"/>
                </a:solidFill>
                <a:latin typeface="+mj-lt"/>
              </a:rPr>
            </a:br>
            <a:endParaRPr lang="en-US" sz="650" noProof="0">
              <a:solidFill>
                <a:schemeClr val="tx1"/>
              </a:solidFill>
              <a:latin typeface="+mj-lt"/>
            </a:endParaRPr>
          </a:p>
        </p:txBody>
      </p:sp>
      <p:sp>
        <p:nvSpPr>
          <p:cNvPr id="9" name="TextBox 8">
            <a:extLst>
              <a:ext uri="{FF2B5EF4-FFF2-40B4-BE49-F238E27FC236}">
                <a16:creationId xmlns:a16="http://schemas.microsoft.com/office/drawing/2014/main" id="{613FC139-7E49-4E25-9162-42D2290AE910}"/>
              </a:ext>
            </a:extLst>
          </p:cNvPr>
          <p:cNvSpPr txBox="1"/>
          <p:nvPr userDrawn="1"/>
        </p:nvSpPr>
        <p:spPr>
          <a:xfrm>
            <a:off x="11382377" y="6477001"/>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tx1"/>
                </a:solidFill>
                <a:latin typeface="+mj-lt"/>
                <a:cs typeface="Calibri" panose="020F0502020204030204" pitchFamily="34" charset="0"/>
              </a:rPr>
              <a:pPr marL="0" indent="0" algn="r">
                <a:spcBef>
                  <a:spcPts val="600"/>
                </a:spcBef>
                <a:buSzPct val="100000"/>
                <a:buFont typeface="Arial"/>
                <a:buNone/>
              </a:pPr>
              <a:t>‹#›</a:t>
            </a:fld>
            <a:endParaRPr lang="en-US" sz="650" noProof="0">
              <a:solidFill>
                <a:schemeClr val="tx1"/>
              </a:solidFill>
              <a:latin typeface="+mj-lt"/>
              <a:cs typeface="Calibri" panose="020F0502020204030204" pitchFamily="34" charset="0"/>
            </a:endParaRPr>
          </a:p>
        </p:txBody>
      </p:sp>
      <p:sp>
        <p:nvSpPr>
          <p:cNvPr id="10" name="CaseCode">
            <a:extLst>
              <a:ext uri="{FF2B5EF4-FFF2-40B4-BE49-F238E27FC236}">
                <a16:creationId xmlns:a16="http://schemas.microsoft.com/office/drawing/2014/main" id="{B2EA68E3-A036-46E3-B450-39B956769753}"/>
              </a:ext>
            </a:extLst>
          </p:cNvPr>
          <p:cNvSpPr txBox="1"/>
          <p:nvPr userDrawn="1"/>
        </p:nvSpPr>
        <p:spPr>
          <a:xfrm>
            <a:off x="6336000" y="6476999"/>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tx1"/>
                </a:solidFill>
                <a:latin typeface="+mj-lt"/>
              </a:rPr>
              <a:t>VUMC ERP</a:t>
            </a:r>
            <a:br>
              <a:rPr lang="en-US" sz="650" noProof="0">
                <a:solidFill>
                  <a:schemeClr val="tx1"/>
                </a:solidFill>
                <a:latin typeface="+mj-lt"/>
              </a:rPr>
            </a:br>
            <a:endParaRPr lang="en-US" sz="650" noProof="0">
              <a:solidFill>
                <a:schemeClr val="tx1"/>
              </a:solidFill>
              <a:latin typeface="+mj-lt"/>
            </a:endParaRPr>
          </a:p>
        </p:txBody>
      </p:sp>
    </p:spTree>
    <p:extLst>
      <p:ext uri="{BB962C8B-B14F-4D97-AF65-F5344CB8AC3E}">
        <p14:creationId xmlns:p14="http://schemas.microsoft.com/office/powerpoint/2010/main" val="23966418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transition>
    <p:fade/>
  </p:transition>
  <p:hf hdr="0" dt="0"/>
  <p:txStyles>
    <p:titleStyle>
      <a:lvl1pPr algn="l" defTabSz="1219170" rtl="0" eaLnBrk="1" latinLnBrk="0" hangingPunct="1">
        <a:spcBef>
          <a:spcPct val="0"/>
        </a:spcBef>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1219170" rtl="0" eaLnBrk="1" latinLnBrk="0" hangingPunct="1">
        <a:spcBef>
          <a:spcPts val="600"/>
        </a:spcBef>
        <a:spcAft>
          <a:spcPts val="600"/>
        </a:spcAft>
        <a:buSzPct val="100000"/>
        <a:buFontTx/>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30188" indent="-230188" algn="l" defTabSz="1219170" rtl="0" eaLnBrk="1" latinLnBrk="0" hangingPunct="1">
        <a:spcBef>
          <a:spcPts val="600"/>
        </a:spcBef>
        <a:spcAft>
          <a:spcPts val="600"/>
        </a:spcAft>
        <a:buClrTx/>
        <a:buSzPct val="100000"/>
        <a:buFont typeface="Arial" panose="020B0604020202020204" pitchFamily="34" charset="0"/>
        <a:buChar char="•"/>
        <a:defRPr lang="en-US"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61963" indent="-231775" algn="l" defTabSz="1219170" rtl="0" eaLnBrk="1" latinLnBrk="0" hangingPunct="1">
        <a:spcBef>
          <a:spcPts val="600"/>
        </a:spcBef>
        <a:spcAft>
          <a:spcPts val="600"/>
        </a:spcAft>
        <a:buClrTx/>
        <a:buSzPct val="100000"/>
        <a:buFont typeface="Arial" panose="020B0604020202020204" pitchFamily="34" charset="0"/>
        <a:buChar char="−"/>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684213" indent="-222250" algn="l" defTabSz="1219170" rtl="0" eaLnBrk="1" latinLnBrk="0" hangingPunct="1">
        <a:spcBef>
          <a:spcPts val="600"/>
        </a:spcBef>
        <a:spcAft>
          <a:spcPts val="600"/>
        </a:spcAft>
        <a:buClrTx/>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914400" indent="-238125" algn="l" defTabSz="1064657" rtl="0" eaLnBrk="1" latinLnBrk="0" hangingPunct="1">
        <a:spcBef>
          <a:spcPts val="600"/>
        </a:spcBef>
        <a:spcAft>
          <a:spcPts val="600"/>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8"/>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29" imgW="270" imgH="270" progId="TCLayout.ActiveDocument.1">
                  <p:embed/>
                </p:oleObj>
              </mc:Choice>
              <mc:Fallback>
                <p:oleObj name="think-cell Slide" r:id="rId29" imgW="270" imgH="270" progId="TCLayout.ActiveDocument.1">
                  <p:embed/>
                  <p:pic>
                    <p:nvPicPr>
                      <p:cNvPr id="4" name="Object 3" hidden="1"/>
                      <p:cNvPicPr/>
                      <p:nvPr/>
                    </p:nvPicPr>
                    <p:blipFill>
                      <a:blip r:embed="rId30"/>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a:extLst>
              <a:ext uri="{FF2B5EF4-FFF2-40B4-BE49-F238E27FC236}">
                <a16:creationId xmlns:a16="http://schemas.microsoft.com/office/drawing/2014/main" id="{46D2AE45-5311-47EA-B6D4-C3CE39352AD1}"/>
              </a:ext>
            </a:extLst>
          </p:cNvPr>
          <p:cNvSpPr txBox="1"/>
          <p:nvPr/>
        </p:nvSpPr>
        <p:spPr>
          <a:xfrm>
            <a:off x="10771632" y="6455414"/>
            <a:ext cx="954087"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lumMod val="50000"/>
                  </a:schemeClr>
                </a:solidFill>
                <a:latin typeface="+mj-lt"/>
                <a:cs typeface="Calibri" panose="020F0502020204030204" pitchFamily="34" charset="0"/>
              </a:rPr>
              <a:pPr marL="0" indent="0" algn="r">
                <a:spcBef>
                  <a:spcPts val="600"/>
                </a:spcBef>
                <a:buSzPct val="100000"/>
                <a:buFont typeface="Arial"/>
                <a:buNone/>
              </a:pPr>
              <a:t>‹#›</a:t>
            </a:fld>
            <a:endParaRPr lang="en-US" sz="800" noProof="0">
              <a:solidFill>
                <a:schemeClr val="bg1">
                  <a:lumMod val="50000"/>
                </a:schemeClr>
              </a:solidFill>
              <a:latin typeface="+mj-lt"/>
              <a:cs typeface="Calibri" panose="020F0502020204030204" pitchFamily="34" charset="0"/>
            </a:endParaRPr>
          </a:p>
        </p:txBody>
      </p:sp>
      <p:graphicFrame>
        <p:nvGraphicFramePr>
          <p:cNvPr id="5" name="Draft Stamp">
            <a:extLst>
              <a:ext uri="{FF2B5EF4-FFF2-40B4-BE49-F238E27FC236}">
                <a16:creationId xmlns:a16="http://schemas.microsoft.com/office/drawing/2014/main" id="{1D16345E-2B0A-4242-A63C-E69B53FFDADE}"/>
              </a:ext>
            </a:extLst>
          </p:cNvPr>
          <p:cNvGraphicFramePr>
            <a:graphicFrameLocks noGrp="1"/>
          </p:cNvGraphicFramePr>
          <p:nvPr>
            <p:extLst>
              <p:ext uri="{D42A27DB-BD31-4B8C-83A1-F6EECF244321}">
                <p14:modId xmlns:p14="http://schemas.microsoft.com/office/powerpoint/2010/main" val="1474561563"/>
              </p:ext>
            </p:extLst>
          </p:nvPr>
        </p:nvGraphicFramePr>
        <p:xfrm>
          <a:off x="11120582" y="6350"/>
          <a:ext cx="1071418" cy="365760"/>
        </p:xfrm>
        <a:graphic>
          <a:graphicData uri="http://schemas.openxmlformats.org/drawingml/2006/table">
            <a:tbl>
              <a:tblPr firstRow="1" bandRow="1">
                <a:tableStyleId>{5C22544A-7EE6-4342-B048-85BDC9FD1C3A}</a:tableStyleId>
              </a:tblPr>
              <a:tblGrid>
                <a:gridCol w="1071418">
                  <a:extLst>
                    <a:ext uri="{9D8B030D-6E8A-4147-A177-3AD203B41FA5}">
                      <a16:colId xmlns:a16="http://schemas.microsoft.com/office/drawing/2014/main" val="742676983"/>
                    </a:ext>
                  </a:extLst>
                </a:gridCol>
              </a:tblGrid>
              <a:tr h="274622">
                <a:tc>
                  <a:txBody>
                    <a:bodyPr/>
                    <a:lstStyle/>
                    <a:p>
                      <a:r>
                        <a:rPr lang="en-US" sz="2400" b="1">
                          <a:solidFill>
                            <a:srgbClr val="C00000"/>
                          </a:solidFill>
                          <a:latin typeface="+mn-lt"/>
                        </a:rPr>
                        <a:t>DRAFT</a:t>
                      </a:r>
                    </a:p>
                  </a:txBody>
                  <a:tcPr marL="0" marR="0" marT="0" marB="0" anchor="ctr" anchorCtr="1">
                    <a:lnT w="38100" cmpd="sng">
                      <a:solidFill>
                        <a:srgbClr val="C00000"/>
                      </a:solidFill>
                    </a:lnT>
                    <a:lnB w="38100" cmpd="sng">
                      <a:solidFill>
                        <a:srgbClr val="C00000"/>
                      </a:solidFill>
                    </a:lnB>
                    <a:solidFill>
                      <a:srgbClr val="FFFFFF"/>
                    </a:solidFill>
                  </a:tcPr>
                </a:tc>
                <a:extLst>
                  <a:ext uri="{0D108BD9-81ED-4DB2-BD59-A6C34878D82A}">
                    <a16:rowId xmlns:a16="http://schemas.microsoft.com/office/drawing/2014/main" val="2409032413"/>
                  </a:ext>
                </a:extLst>
              </a:tr>
            </a:tbl>
          </a:graphicData>
        </a:graphic>
      </p:graphicFrame>
      <p:graphicFrame>
        <p:nvGraphicFramePr>
          <p:cNvPr id="8" name="Draft Stamp">
            <a:extLst>
              <a:ext uri="{FF2B5EF4-FFF2-40B4-BE49-F238E27FC236}">
                <a16:creationId xmlns:a16="http://schemas.microsoft.com/office/drawing/2014/main" id="{6268615F-F42F-47A4-AF48-1D5ECEAE1ADC}"/>
              </a:ext>
            </a:extLst>
          </p:cNvPr>
          <p:cNvGraphicFramePr>
            <a:graphicFrameLocks noGrp="1"/>
          </p:cNvGraphicFramePr>
          <p:nvPr userDrawn="1">
            <p:extLst>
              <p:ext uri="{D42A27DB-BD31-4B8C-83A1-F6EECF244321}">
                <p14:modId xmlns:p14="http://schemas.microsoft.com/office/powerpoint/2010/main" val="3308585919"/>
              </p:ext>
            </p:extLst>
          </p:nvPr>
        </p:nvGraphicFramePr>
        <p:xfrm>
          <a:off x="11120582" y="6350"/>
          <a:ext cx="1071418" cy="365760"/>
        </p:xfrm>
        <a:graphic>
          <a:graphicData uri="http://schemas.openxmlformats.org/drawingml/2006/table">
            <a:tbl>
              <a:tblPr firstRow="1" bandRow="1">
                <a:tableStyleId>{5C22544A-7EE6-4342-B048-85BDC9FD1C3A}</a:tableStyleId>
              </a:tblPr>
              <a:tblGrid>
                <a:gridCol w="1071418">
                  <a:extLst>
                    <a:ext uri="{9D8B030D-6E8A-4147-A177-3AD203B41FA5}">
                      <a16:colId xmlns:a16="http://schemas.microsoft.com/office/drawing/2014/main" val="742676983"/>
                    </a:ext>
                  </a:extLst>
                </a:gridCol>
              </a:tblGrid>
              <a:tr h="274622">
                <a:tc>
                  <a:txBody>
                    <a:bodyPr/>
                    <a:lstStyle/>
                    <a:p>
                      <a:r>
                        <a:rPr lang="en-US" sz="2400" b="1">
                          <a:solidFill>
                            <a:srgbClr val="C00000"/>
                          </a:solidFill>
                          <a:latin typeface="+mn-lt"/>
                        </a:rPr>
                        <a:t>DRAFT</a:t>
                      </a:r>
                    </a:p>
                  </a:txBody>
                  <a:tcPr marL="0" marR="0" marT="0" marB="0" anchor="ctr" anchorCtr="1">
                    <a:lnT w="38100" cmpd="sng">
                      <a:solidFill>
                        <a:srgbClr val="C00000"/>
                      </a:solidFill>
                    </a:lnT>
                    <a:lnB w="38100" cmpd="sng">
                      <a:solidFill>
                        <a:srgbClr val="C00000"/>
                      </a:solidFill>
                    </a:lnB>
                    <a:solidFill>
                      <a:srgbClr val="FFFFFF"/>
                    </a:solidFill>
                  </a:tcPr>
                </a:tc>
                <a:extLst>
                  <a:ext uri="{0D108BD9-81ED-4DB2-BD59-A6C34878D82A}">
                    <a16:rowId xmlns:a16="http://schemas.microsoft.com/office/drawing/2014/main" val="2409032413"/>
                  </a:ext>
                </a:extLst>
              </a:tr>
            </a:tbl>
          </a:graphicData>
        </a:graphic>
      </p:graphicFrame>
    </p:spTree>
    <p:extLst>
      <p:ext uri="{BB962C8B-B14F-4D97-AF65-F5344CB8AC3E}">
        <p14:creationId xmlns:p14="http://schemas.microsoft.com/office/powerpoint/2010/main" val="182864183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Lst>
  <p:transition>
    <p:fade/>
  </p:transition>
  <p:hf sldNum="0" hdr="0" dt="0"/>
  <p:txStyles>
    <p:titleStyle>
      <a:lvl1pPr algn="l" defTabSz="1219170" rtl="0" eaLnBrk="1" latinLnBrk="0" hangingPunct="1">
        <a:spcBef>
          <a:spcPct val="0"/>
        </a:spcBef>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1219170" rtl="0" eaLnBrk="1" latinLnBrk="0" hangingPunct="1">
        <a:spcBef>
          <a:spcPts val="600"/>
        </a:spcBef>
        <a:spcAft>
          <a:spcPts val="600"/>
        </a:spcAft>
        <a:buSzPct val="100000"/>
        <a:buFontTx/>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30188" indent="-230188" algn="l" defTabSz="1219170" rtl="0" eaLnBrk="1" latinLnBrk="0" hangingPunct="1">
        <a:spcBef>
          <a:spcPts val="600"/>
        </a:spcBef>
        <a:spcAft>
          <a:spcPts val="600"/>
        </a:spcAft>
        <a:buClrTx/>
        <a:buSzPct val="100000"/>
        <a:buFont typeface="Arial" panose="020B0604020202020204" pitchFamily="34" charset="0"/>
        <a:buChar char="•"/>
        <a:defRPr lang="en-US"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61963" indent="-231775" algn="l" defTabSz="1219170" rtl="0" eaLnBrk="1" latinLnBrk="0" hangingPunct="1">
        <a:spcBef>
          <a:spcPts val="600"/>
        </a:spcBef>
        <a:spcAft>
          <a:spcPts val="600"/>
        </a:spcAft>
        <a:buClrTx/>
        <a:buSzPct val="100000"/>
        <a:buFont typeface="Arial" panose="020B0604020202020204" pitchFamily="34" charset="0"/>
        <a:buChar char="−"/>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684213" indent="-222250" algn="l" defTabSz="1219170" rtl="0" eaLnBrk="1" latinLnBrk="0" hangingPunct="1">
        <a:spcBef>
          <a:spcPts val="600"/>
        </a:spcBef>
        <a:spcAft>
          <a:spcPts val="600"/>
        </a:spcAft>
        <a:buClrTx/>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914400" indent="-238125" algn="l" defTabSz="1064657" rtl="0" eaLnBrk="1" latinLnBrk="0" hangingPunct="1">
        <a:spcBef>
          <a:spcPts val="600"/>
        </a:spcBef>
        <a:spcAft>
          <a:spcPts val="600"/>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bit.ly/3z4lx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hyperlink" Target="mailto:myworkday@vumc.org" TargetMode="External"/><Relationship Id="rId4" Type="http://schemas.openxmlformats.org/officeDocument/2006/relationships/hyperlink" Target="https://www.vumc.org/myworkday"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www.vumc.org/pou/training-hub"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www.vumc.org/myworkday/training-hub"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hyperlink" Target="https://bit.ly/3z4lx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MyWorkday@vumc.org"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C33360-8128-43D3-BF6D-3CD495952863}"/>
              </a:ext>
            </a:extLst>
          </p:cNvPr>
          <p:cNvSpPr>
            <a:spLocks noGrp="1"/>
          </p:cNvSpPr>
          <p:nvPr>
            <p:ph type="ctrTitle"/>
          </p:nvPr>
        </p:nvSpPr>
        <p:spPr>
          <a:xfrm>
            <a:off x="501650" y="5332395"/>
            <a:ext cx="6203950" cy="973839"/>
          </a:xfrm>
        </p:spPr>
        <p:txBody>
          <a:bodyPr/>
          <a:lstStyle/>
          <a:p>
            <a:r>
              <a:rPr lang="en-US" sz="2800" dirty="0">
                <a:ea typeface="Open Sans"/>
                <a:cs typeface="Calibri"/>
              </a:rPr>
              <a:t>Change Network Department Presentation: July</a:t>
            </a:r>
            <a:endParaRPr lang="en-US" dirty="0"/>
          </a:p>
        </p:txBody>
      </p:sp>
      <p:sp>
        <p:nvSpPr>
          <p:cNvPr id="2" name="Text Placeholder 1">
            <a:extLst>
              <a:ext uri="{FF2B5EF4-FFF2-40B4-BE49-F238E27FC236}">
                <a16:creationId xmlns:a16="http://schemas.microsoft.com/office/drawing/2014/main" id="{13333797-B72B-4745-AC56-EEF52B363FA4}"/>
              </a:ext>
            </a:extLst>
          </p:cNvPr>
          <p:cNvSpPr>
            <a:spLocks noGrp="1"/>
          </p:cNvSpPr>
          <p:nvPr>
            <p:ph type="body" sz="quarter" idx="10"/>
          </p:nvPr>
        </p:nvSpPr>
        <p:spPr/>
        <p:txBody>
          <a:bodyPr vert="horz" lIns="0" tIns="0" rIns="0" bIns="0" rtlCol="0" anchor="t">
            <a:noAutofit/>
          </a:bodyPr>
          <a:lstStyle/>
          <a:p>
            <a:r>
              <a:rPr lang="en-US">
                <a:ea typeface="Open Sans"/>
                <a:cs typeface="Calibri"/>
              </a:rPr>
              <a:t>July 27, 2022</a:t>
            </a:r>
          </a:p>
        </p:txBody>
      </p:sp>
      <p:sp>
        <p:nvSpPr>
          <p:cNvPr id="3" name="TextBox 2">
            <a:extLst>
              <a:ext uri="{FF2B5EF4-FFF2-40B4-BE49-F238E27FC236}">
                <a16:creationId xmlns:a16="http://schemas.microsoft.com/office/drawing/2014/main" id="{92C9A523-8D03-9BFD-2489-6C0F2520216C}"/>
              </a:ext>
            </a:extLst>
          </p:cNvPr>
          <p:cNvSpPr txBox="1"/>
          <p:nvPr/>
        </p:nvSpPr>
        <p:spPr bwMode="gray">
          <a:xfrm>
            <a:off x="3280253" y="4314433"/>
            <a:ext cx="5970607" cy="584775"/>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600" i="1" dirty="0">
                <a:solidFill>
                  <a:srgbClr val="0A6DAE"/>
                </a:solidFill>
              </a:rPr>
              <a:t>Please review slides and talking points found within the Notes with you teams and leadership as needed.</a:t>
            </a:r>
            <a:endParaRPr lang="en-US" sz="1600" b="0" i="1" dirty="0">
              <a:solidFill>
                <a:srgbClr val="0A6DAE"/>
              </a:solidFill>
            </a:endParaRPr>
          </a:p>
        </p:txBody>
      </p:sp>
    </p:spTree>
    <p:extLst>
      <p:ext uri="{BB962C8B-B14F-4D97-AF65-F5344CB8AC3E}">
        <p14:creationId xmlns:p14="http://schemas.microsoft.com/office/powerpoint/2010/main" val="106930449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B231A-D090-085A-66A1-11A0D798175C}"/>
              </a:ext>
            </a:extLst>
          </p:cNvPr>
          <p:cNvSpPr>
            <a:spLocks noGrp="1"/>
          </p:cNvSpPr>
          <p:nvPr>
            <p:ph type="title"/>
          </p:nvPr>
        </p:nvSpPr>
        <p:spPr/>
        <p:txBody>
          <a:bodyPr/>
          <a:lstStyle/>
          <a:p>
            <a:r>
              <a:rPr lang="en-US" sz="2800"/>
              <a:t>Absence Management – Time Off</a:t>
            </a:r>
          </a:p>
        </p:txBody>
      </p:sp>
      <p:sp>
        <p:nvSpPr>
          <p:cNvPr id="2" name="Content Placeholder 1">
            <a:extLst>
              <a:ext uri="{FF2B5EF4-FFF2-40B4-BE49-F238E27FC236}">
                <a16:creationId xmlns:a16="http://schemas.microsoft.com/office/drawing/2014/main" id="{38DAB1B4-DFE2-99A7-2D04-9448B9819229}"/>
              </a:ext>
            </a:extLst>
          </p:cNvPr>
          <p:cNvSpPr>
            <a:spLocks noGrp="1"/>
          </p:cNvSpPr>
          <p:nvPr>
            <p:ph type="body" sz="quarter" idx="13"/>
          </p:nvPr>
        </p:nvSpPr>
        <p:spPr>
          <a:xfrm>
            <a:off x="3243531" y="1429893"/>
            <a:ext cx="8338869" cy="260574"/>
          </a:xfrm>
        </p:spPr>
        <p:txBody>
          <a:bodyPr vert="horz" lIns="0" tIns="0" rIns="0" bIns="0" rtlCol="0" anchor="t">
            <a:noAutofit/>
          </a:bodyPr>
          <a:lstStyle/>
          <a:p>
            <a:pPr marL="285750" indent="-285750">
              <a:buFont typeface="Arial" panose="020B0604020202020204" pitchFamily="34" charset="0"/>
              <a:buChar char="•"/>
            </a:pPr>
            <a:r>
              <a:rPr lang="en-US" sz="2400">
                <a:latin typeface="Open Sans"/>
                <a:ea typeface="Open Sans"/>
                <a:cs typeface="Open Sans"/>
              </a:rPr>
              <a:t>Primary way to adjust PTO balances</a:t>
            </a:r>
            <a:endParaRPr lang="en-US"/>
          </a:p>
          <a:p>
            <a:pPr marL="285750" indent="-285750">
              <a:buFont typeface="Arial" panose="020B0604020202020204" pitchFamily="34" charset="0"/>
              <a:buChar char="•"/>
            </a:pPr>
            <a:r>
              <a:rPr lang="en-US" sz="2400">
                <a:latin typeface="Open Sans"/>
                <a:ea typeface="Open Sans"/>
                <a:cs typeface="Open Sans"/>
              </a:rPr>
              <a:t>Work with </a:t>
            </a:r>
            <a:r>
              <a:rPr lang="en-US" sz="2400" err="1">
                <a:latin typeface="Open Sans"/>
                <a:ea typeface="Open Sans"/>
                <a:cs typeface="Open Sans"/>
              </a:rPr>
              <a:t>VandyWorks</a:t>
            </a:r>
            <a:r>
              <a:rPr lang="en-US" sz="2400">
                <a:latin typeface="Open Sans"/>
                <a:ea typeface="Open Sans"/>
                <a:cs typeface="Open Sans"/>
              </a:rPr>
              <a:t> and Kronos</a:t>
            </a:r>
            <a:endParaRPr lang="en-US"/>
          </a:p>
          <a:p>
            <a:pPr marL="285750" indent="-285750">
              <a:buFont typeface="Arial" panose="020B0604020202020204" pitchFamily="34" charset="0"/>
              <a:buChar char="•"/>
            </a:pPr>
            <a:r>
              <a:rPr lang="en-US" sz="2400">
                <a:latin typeface="Open Sans"/>
                <a:ea typeface="Open Sans"/>
                <a:cs typeface="Open Sans"/>
              </a:rPr>
              <a:t>Employees using </a:t>
            </a:r>
            <a:r>
              <a:rPr lang="en-US" sz="2400" err="1">
                <a:latin typeface="Open Sans"/>
                <a:ea typeface="Open Sans"/>
                <a:cs typeface="Open Sans"/>
              </a:rPr>
              <a:t>VandyWorks</a:t>
            </a:r>
            <a:r>
              <a:rPr lang="en-US" sz="2400">
                <a:latin typeface="Open Sans"/>
                <a:ea typeface="Open Sans"/>
                <a:cs typeface="Open Sans"/>
              </a:rPr>
              <a:t> for PTO requests will continue to do so</a:t>
            </a:r>
            <a:endParaRPr lang="en-US"/>
          </a:p>
          <a:p>
            <a:pPr marL="285750" indent="-285750">
              <a:buFont typeface="Arial" panose="020B0604020202020204" pitchFamily="34" charset="0"/>
              <a:buChar char="•"/>
            </a:pPr>
            <a:r>
              <a:rPr lang="en-US" sz="2400">
                <a:latin typeface="Open Sans"/>
                <a:ea typeface="Open Sans"/>
                <a:cs typeface="Open Sans"/>
              </a:rPr>
              <a:t>Exempt staff:</a:t>
            </a:r>
            <a:endParaRPr lang="en-US"/>
          </a:p>
          <a:p>
            <a:pPr marL="804545" lvl="2" indent="-342900">
              <a:buFont typeface="Wingdings" panose="020B0604020202020204" pitchFamily="34" charset="0"/>
              <a:buChar char="Ø"/>
            </a:pPr>
            <a:r>
              <a:rPr lang="en-US" sz="2400">
                <a:latin typeface="Open Sans"/>
                <a:ea typeface="Open Sans"/>
                <a:cs typeface="Open Sans"/>
              </a:rPr>
              <a:t>Will no longer use Kronos to report PTO taken </a:t>
            </a:r>
            <a:endParaRPr lang="en-US" sz="2400"/>
          </a:p>
          <a:p>
            <a:pPr marL="804545" lvl="2" indent="-342900">
              <a:buFont typeface="Wingdings" panose="020B0604020202020204" pitchFamily="34" charset="0"/>
              <a:buChar char="Ø"/>
            </a:pPr>
            <a:r>
              <a:rPr lang="en-US" sz="2400">
                <a:latin typeface="Open Sans"/>
                <a:ea typeface="Open Sans"/>
                <a:cs typeface="Open Sans"/>
              </a:rPr>
              <a:t>Will enter requests within Workday</a:t>
            </a:r>
          </a:p>
          <a:p>
            <a:pPr marL="285750" indent="-28575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065FBDA4-0E08-529D-3D19-266FD898693C}"/>
              </a:ext>
            </a:extLst>
          </p:cNvPr>
          <p:cNvPicPr>
            <a:picLocks noChangeAspect="1"/>
          </p:cNvPicPr>
          <p:nvPr/>
        </p:nvPicPr>
        <p:blipFill>
          <a:blip r:embed="rId3"/>
          <a:stretch>
            <a:fillRect/>
          </a:stretch>
        </p:blipFill>
        <p:spPr>
          <a:xfrm>
            <a:off x="133350" y="4664631"/>
            <a:ext cx="3143250" cy="1650444"/>
          </a:xfrm>
          <a:prstGeom prst="rect">
            <a:avLst/>
          </a:prstGeom>
        </p:spPr>
      </p:pic>
    </p:spTree>
    <p:extLst>
      <p:ext uri="{BB962C8B-B14F-4D97-AF65-F5344CB8AC3E}">
        <p14:creationId xmlns:p14="http://schemas.microsoft.com/office/powerpoint/2010/main" val="29125432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Right 16">
            <a:extLst>
              <a:ext uri="{FF2B5EF4-FFF2-40B4-BE49-F238E27FC236}">
                <a16:creationId xmlns:a16="http://schemas.microsoft.com/office/drawing/2014/main" id="{9133C37F-E72F-4835-99E0-7C133C16325C}"/>
              </a:ext>
            </a:extLst>
          </p:cNvPr>
          <p:cNvSpPr/>
          <p:nvPr/>
        </p:nvSpPr>
        <p:spPr bwMode="gray">
          <a:xfrm rot="5400000">
            <a:off x="6043318" y="4059661"/>
            <a:ext cx="1009402" cy="260574"/>
          </a:xfrm>
          <a:prstGeom prst="rightArrow">
            <a:avLst/>
          </a:prstGeom>
          <a:solidFill>
            <a:srgbClr val="0A6DAE"/>
          </a:solidFill>
          <a:ln w="19050" algn="ctr">
            <a:no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sp>
        <p:nvSpPr>
          <p:cNvPr id="13" name="Arrow: Right 12">
            <a:extLst>
              <a:ext uri="{FF2B5EF4-FFF2-40B4-BE49-F238E27FC236}">
                <a16:creationId xmlns:a16="http://schemas.microsoft.com/office/drawing/2014/main" id="{8FD32B11-0C72-4D62-A8C7-03160D41424C}"/>
              </a:ext>
            </a:extLst>
          </p:cNvPr>
          <p:cNvSpPr/>
          <p:nvPr/>
        </p:nvSpPr>
        <p:spPr bwMode="gray">
          <a:xfrm>
            <a:off x="4596196" y="3296565"/>
            <a:ext cx="965562" cy="260574"/>
          </a:xfrm>
          <a:prstGeom prst="rightArrow">
            <a:avLst/>
          </a:prstGeom>
          <a:solidFill>
            <a:srgbClr val="0A6DAE"/>
          </a:solidFill>
          <a:ln w="19050" algn="ctr">
            <a:no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sp>
        <p:nvSpPr>
          <p:cNvPr id="3" name="Title 2">
            <a:extLst>
              <a:ext uri="{FF2B5EF4-FFF2-40B4-BE49-F238E27FC236}">
                <a16:creationId xmlns:a16="http://schemas.microsoft.com/office/drawing/2014/main" id="{EDBB231A-D090-085A-66A1-11A0D798175C}"/>
              </a:ext>
            </a:extLst>
          </p:cNvPr>
          <p:cNvSpPr>
            <a:spLocks noGrp="1"/>
          </p:cNvSpPr>
          <p:nvPr>
            <p:ph type="title"/>
          </p:nvPr>
        </p:nvSpPr>
        <p:spPr>
          <a:xfrm>
            <a:off x="3307824" y="508056"/>
            <a:ext cx="8338869" cy="762000"/>
          </a:xfrm>
        </p:spPr>
        <p:txBody>
          <a:bodyPr/>
          <a:lstStyle/>
          <a:p>
            <a:r>
              <a:rPr lang="en-US">
                <a:latin typeface="Open Sans"/>
                <a:ea typeface="Open Sans"/>
                <a:cs typeface="Open Sans"/>
              </a:rPr>
              <a:t>Absence Management – Time Off Requests</a:t>
            </a:r>
            <a:endParaRPr lang="en-US">
              <a:highlight>
                <a:srgbClr val="FFFF00"/>
              </a:highlight>
            </a:endParaRPr>
          </a:p>
        </p:txBody>
      </p:sp>
      <p:sp>
        <p:nvSpPr>
          <p:cNvPr id="10" name="Rectangle: Rounded Corners 9">
            <a:extLst>
              <a:ext uri="{FF2B5EF4-FFF2-40B4-BE49-F238E27FC236}">
                <a16:creationId xmlns:a16="http://schemas.microsoft.com/office/drawing/2014/main" id="{E304B630-3EA9-478C-96E0-24FDAD178E42}"/>
              </a:ext>
            </a:extLst>
          </p:cNvPr>
          <p:cNvSpPr/>
          <p:nvPr/>
        </p:nvSpPr>
        <p:spPr bwMode="gray">
          <a:xfrm>
            <a:off x="3013109" y="3045487"/>
            <a:ext cx="1995054" cy="760355"/>
          </a:xfrm>
          <a:prstGeom prst="roundRect">
            <a:avLst/>
          </a:prstGeom>
          <a:solidFill>
            <a:srgbClr val="0A6DAE"/>
          </a:solidFill>
          <a:ln w="19050" algn="ctr">
            <a:noFill/>
            <a:miter lim="800000"/>
            <a:headEnd/>
            <a:tailEnd/>
          </a:ln>
        </p:spPr>
        <p:txBody>
          <a:bodyPr wrap="square" lIns="88900" tIns="88900" rIns="88900" bIns="88900" rtlCol="0" anchor="ctr" anchorCtr="0"/>
          <a:lstStyle/>
          <a:p>
            <a:pPr algn="ctr">
              <a:lnSpc>
                <a:spcPct val="100000"/>
              </a:lnSpc>
              <a:buFont typeface="Wingdings 2" pitchFamily="18" charset="2"/>
              <a:buNone/>
            </a:pPr>
            <a:r>
              <a:rPr lang="en-US" sz="1600" b="1">
                <a:solidFill>
                  <a:schemeClr val="bg1"/>
                </a:solidFill>
              </a:rPr>
              <a:t>VandyWorks Leave Approvals</a:t>
            </a:r>
          </a:p>
        </p:txBody>
      </p:sp>
      <p:sp>
        <p:nvSpPr>
          <p:cNvPr id="14" name="Rectangle: Rounded Corners 13">
            <a:extLst>
              <a:ext uri="{FF2B5EF4-FFF2-40B4-BE49-F238E27FC236}">
                <a16:creationId xmlns:a16="http://schemas.microsoft.com/office/drawing/2014/main" id="{FB367882-81A4-48AE-AB90-6F7AC3899C58}"/>
              </a:ext>
            </a:extLst>
          </p:cNvPr>
          <p:cNvSpPr/>
          <p:nvPr/>
        </p:nvSpPr>
        <p:spPr bwMode="gray">
          <a:xfrm>
            <a:off x="5561758" y="1419381"/>
            <a:ext cx="1980677" cy="2464756"/>
          </a:xfrm>
          <a:prstGeom prst="roundRect">
            <a:avLst/>
          </a:prstGeom>
          <a:solidFill>
            <a:srgbClr val="0A6DAE"/>
          </a:solidFill>
          <a:ln w="19050" algn="ctr">
            <a:noFill/>
            <a:miter lim="800000"/>
            <a:headEnd/>
            <a:tailEnd/>
          </a:ln>
        </p:spPr>
        <p:txBody>
          <a:bodyPr wrap="square" lIns="88900" tIns="88900" rIns="88900" bIns="88900" rtlCol="0" anchor="t" anchorCtr="0"/>
          <a:lstStyle/>
          <a:p>
            <a:pPr algn="ctr">
              <a:lnSpc>
                <a:spcPct val="100000"/>
              </a:lnSpc>
              <a:buFont typeface="Wingdings 2" pitchFamily="18" charset="2"/>
              <a:buNone/>
            </a:pPr>
            <a:r>
              <a:rPr lang="en-US" b="1">
                <a:solidFill>
                  <a:schemeClr val="bg1"/>
                </a:solidFill>
              </a:rPr>
              <a:t>Workday Absence Management</a:t>
            </a:r>
          </a:p>
        </p:txBody>
      </p:sp>
      <p:sp>
        <p:nvSpPr>
          <p:cNvPr id="15" name="Rectangle: Rounded Corners 14">
            <a:extLst>
              <a:ext uri="{FF2B5EF4-FFF2-40B4-BE49-F238E27FC236}">
                <a16:creationId xmlns:a16="http://schemas.microsoft.com/office/drawing/2014/main" id="{654CD37F-9D16-4B95-83DE-0DB4D4A7C54E}"/>
              </a:ext>
            </a:extLst>
          </p:cNvPr>
          <p:cNvSpPr/>
          <p:nvPr/>
        </p:nvSpPr>
        <p:spPr bwMode="gray">
          <a:xfrm>
            <a:off x="5662090" y="2636030"/>
            <a:ext cx="1772087" cy="849477"/>
          </a:xfrm>
          <a:prstGeom prst="roundRect">
            <a:avLst/>
          </a:prstGeom>
          <a:solidFill>
            <a:schemeClr val="bg1"/>
          </a:solidFill>
          <a:ln w="6350" algn="ctr">
            <a:solidFill>
              <a:srgbClr val="F38B00"/>
            </a:solidFill>
            <a:miter lim="800000"/>
            <a:headEnd/>
            <a:tailEnd/>
          </a:ln>
        </p:spPr>
        <p:txBody>
          <a:bodyPr wrap="square" lIns="88900" tIns="88900" rIns="88900" bIns="88900" rtlCol="0" anchor="ctr" anchorCtr="0"/>
          <a:lstStyle/>
          <a:p>
            <a:pPr algn="ctr">
              <a:lnSpc>
                <a:spcPct val="100000"/>
              </a:lnSpc>
              <a:buFont typeface="Wingdings 2" pitchFamily="18" charset="2"/>
              <a:buNone/>
            </a:pPr>
            <a:r>
              <a:rPr lang="en-US" sz="1600" b="1">
                <a:solidFill>
                  <a:srgbClr val="0A6DAE"/>
                </a:solidFill>
              </a:rPr>
              <a:t>Workday</a:t>
            </a:r>
          </a:p>
          <a:p>
            <a:pPr algn="ctr">
              <a:lnSpc>
                <a:spcPct val="100000"/>
              </a:lnSpc>
              <a:buFont typeface="Wingdings 2" pitchFamily="18" charset="2"/>
              <a:buNone/>
            </a:pPr>
            <a:r>
              <a:rPr lang="en-US" sz="1600">
                <a:solidFill>
                  <a:srgbClr val="0A6DAE"/>
                </a:solidFill>
              </a:rPr>
              <a:t> </a:t>
            </a:r>
            <a:r>
              <a:rPr lang="en-US" sz="1600" b="1">
                <a:solidFill>
                  <a:srgbClr val="0A6DAE"/>
                </a:solidFill>
              </a:rPr>
              <a:t>Leave Approvals</a:t>
            </a:r>
          </a:p>
        </p:txBody>
      </p:sp>
      <p:sp>
        <p:nvSpPr>
          <p:cNvPr id="20" name="Rectangle: Rounded Corners 19">
            <a:extLst>
              <a:ext uri="{FF2B5EF4-FFF2-40B4-BE49-F238E27FC236}">
                <a16:creationId xmlns:a16="http://schemas.microsoft.com/office/drawing/2014/main" id="{FF531EC9-FE91-4A21-B772-5225439AA212}"/>
              </a:ext>
            </a:extLst>
          </p:cNvPr>
          <p:cNvSpPr/>
          <p:nvPr/>
        </p:nvSpPr>
        <p:spPr bwMode="gray">
          <a:xfrm>
            <a:off x="5609101" y="4761037"/>
            <a:ext cx="1995054" cy="760355"/>
          </a:xfrm>
          <a:prstGeom prst="roundRect">
            <a:avLst/>
          </a:prstGeom>
          <a:solidFill>
            <a:srgbClr val="0A6DAE"/>
          </a:solidFill>
          <a:ln w="19050" algn="ctr">
            <a:noFill/>
            <a:miter lim="800000"/>
            <a:headEnd/>
            <a:tailEnd/>
          </a:ln>
        </p:spPr>
        <p:txBody>
          <a:bodyPr wrap="square" lIns="88900" tIns="88900" rIns="88900" bIns="88900" rtlCol="0" anchor="ctr" anchorCtr="0"/>
          <a:lstStyle/>
          <a:p>
            <a:pPr algn="ctr">
              <a:lnSpc>
                <a:spcPct val="100000"/>
              </a:lnSpc>
              <a:buFont typeface="Wingdings 2" pitchFamily="18" charset="2"/>
              <a:buNone/>
            </a:pPr>
            <a:r>
              <a:rPr lang="en-US" sz="1600" b="1">
                <a:solidFill>
                  <a:schemeClr val="bg1"/>
                </a:solidFill>
              </a:rPr>
              <a:t>Kronos</a:t>
            </a:r>
          </a:p>
          <a:p>
            <a:pPr algn="ctr">
              <a:lnSpc>
                <a:spcPct val="100000"/>
              </a:lnSpc>
              <a:buFont typeface="Wingdings 2" pitchFamily="18" charset="2"/>
              <a:buNone/>
            </a:pPr>
            <a:r>
              <a:rPr lang="en-US" sz="1600" b="1">
                <a:solidFill>
                  <a:schemeClr val="bg1"/>
                </a:solidFill>
              </a:rPr>
              <a:t>Leave Hours</a:t>
            </a:r>
          </a:p>
        </p:txBody>
      </p:sp>
      <p:pic>
        <p:nvPicPr>
          <p:cNvPr id="22" name="Graphic 21" descr="Pencil outline">
            <a:extLst>
              <a:ext uri="{FF2B5EF4-FFF2-40B4-BE49-F238E27FC236}">
                <a16:creationId xmlns:a16="http://schemas.microsoft.com/office/drawing/2014/main" id="{84E03D6D-EFBE-4883-99ED-CECA494A71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848145">
            <a:off x="9188642" y="4579571"/>
            <a:ext cx="914400" cy="914400"/>
          </a:xfrm>
          <a:prstGeom prst="rect">
            <a:avLst/>
          </a:prstGeom>
        </p:spPr>
      </p:pic>
      <p:sp>
        <p:nvSpPr>
          <p:cNvPr id="23" name="TextBox 22">
            <a:extLst>
              <a:ext uri="{FF2B5EF4-FFF2-40B4-BE49-F238E27FC236}">
                <a16:creationId xmlns:a16="http://schemas.microsoft.com/office/drawing/2014/main" id="{567DD4EF-8456-47E5-BDD5-EF3A1B5599D6}"/>
              </a:ext>
            </a:extLst>
          </p:cNvPr>
          <p:cNvSpPr txBox="1"/>
          <p:nvPr/>
        </p:nvSpPr>
        <p:spPr bwMode="gray">
          <a:xfrm>
            <a:off x="9931005" y="4920053"/>
            <a:ext cx="1924250" cy="1605335"/>
          </a:xfrm>
          <a:prstGeom prst="rect">
            <a:avLst/>
          </a:prstGeom>
        </p:spPr>
        <p:txBody>
          <a:bodyPr wrap="square" lIns="0" rIns="0" rtlCol="0" anchor="t" anchorCtr="0">
            <a:noAutofit/>
          </a:bodyPr>
          <a:lstStyle/>
          <a:p>
            <a:pPr algn="l"/>
            <a:r>
              <a:rPr lang="en-US" sz="1400" b="1">
                <a:solidFill>
                  <a:srgbClr val="0070C0"/>
                </a:solidFill>
              </a:rPr>
              <a:t>Edits within Kronos will be sent to Workday at the end of pay period to adjust leave balances</a:t>
            </a:r>
          </a:p>
        </p:txBody>
      </p:sp>
      <p:cxnSp>
        <p:nvCxnSpPr>
          <p:cNvPr id="25" name="Straight Arrow Connector 24">
            <a:extLst>
              <a:ext uri="{FF2B5EF4-FFF2-40B4-BE49-F238E27FC236}">
                <a16:creationId xmlns:a16="http://schemas.microsoft.com/office/drawing/2014/main" id="{41C762C5-84DB-4E9B-8821-3E804F180374}"/>
              </a:ext>
            </a:extLst>
          </p:cNvPr>
          <p:cNvCxnSpPr>
            <a:cxnSpLocks/>
          </p:cNvCxnSpPr>
          <p:nvPr/>
        </p:nvCxnSpPr>
        <p:spPr>
          <a:xfrm>
            <a:off x="7593604" y="5142019"/>
            <a:ext cx="1594436" cy="34820"/>
          </a:xfrm>
          <a:prstGeom prst="straightConnector1">
            <a:avLst/>
          </a:prstGeom>
          <a:ln w="76200">
            <a:solidFill>
              <a:srgbClr val="0A6DA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E7B1F-2699-464E-B3D6-2D2E28ED393E}"/>
              </a:ext>
            </a:extLst>
          </p:cNvPr>
          <p:cNvCxnSpPr>
            <a:cxnSpLocks/>
          </p:cNvCxnSpPr>
          <p:nvPr/>
        </p:nvCxnSpPr>
        <p:spPr>
          <a:xfrm flipH="1" flipV="1">
            <a:off x="7549086" y="3868827"/>
            <a:ext cx="1868046" cy="928639"/>
          </a:xfrm>
          <a:prstGeom prst="straightConnector1">
            <a:avLst/>
          </a:prstGeom>
          <a:ln w="76200">
            <a:solidFill>
              <a:srgbClr val="0A6DAE"/>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7" name="Picture 6" descr="WORKDAY LEAVE AND ABSENCE MANAGEMENT TUTORIAL - CloudFoundation | Blog">
            <a:extLst>
              <a:ext uri="{FF2B5EF4-FFF2-40B4-BE49-F238E27FC236}">
                <a16:creationId xmlns:a16="http://schemas.microsoft.com/office/drawing/2014/main" id="{B09B196B-E851-4576-9D8E-3718FC9580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5741" y1="63981" x2="65741" y2="63981"/>
                        <a14:foregroundMark x1="67870" y1="61574" x2="67870" y2="61574"/>
                      </a14:backgroundRemoval>
                    </a14:imgEffect>
                  </a14:imgLayer>
                </a14:imgProps>
              </a:ext>
              <a:ext uri="{28A0092B-C50C-407E-A947-70E740481C1C}">
                <a14:useLocalDpi xmlns:a14="http://schemas.microsoft.com/office/drawing/2010/main" val="0"/>
              </a:ext>
            </a:extLst>
          </a:blip>
          <a:srcRect/>
          <a:stretch>
            <a:fillRect/>
          </a:stretch>
        </p:blipFill>
        <p:spPr bwMode="auto">
          <a:xfrm>
            <a:off x="147799" y="3581923"/>
            <a:ext cx="3051943" cy="2768798"/>
          </a:xfrm>
          <a:prstGeom prst="round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D1E4828A-C832-46DA-92DC-00E5C0A2AC28}"/>
              </a:ext>
            </a:extLst>
          </p:cNvPr>
          <p:cNvSpPr/>
          <p:nvPr/>
        </p:nvSpPr>
        <p:spPr bwMode="gray">
          <a:xfrm>
            <a:off x="9834548" y="2908301"/>
            <a:ext cx="1995054" cy="1041398"/>
          </a:xfrm>
          <a:prstGeom prst="roundRect">
            <a:avLst/>
          </a:prstGeom>
          <a:solidFill>
            <a:srgbClr val="0A6DAE"/>
          </a:solidFill>
          <a:ln w="19050" algn="ctr">
            <a:noFill/>
            <a:miter lim="800000"/>
            <a:headEnd/>
            <a:tailEnd/>
          </a:ln>
        </p:spPr>
        <p:txBody>
          <a:bodyPr wrap="square" lIns="88900" tIns="88900" rIns="88900" bIns="88900" rtlCol="0" anchor="ctr" anchorCtr="0"/>
          <a:lstStyle/>
          <a:p>
            <a:pPr algn="ctr">
              <a:lnSpc>
                <a:spcPct val="100000"/>
              </a:lnSpc>
              <a:buFont typeface="Wingdings 2" pitchFamily="18" charset="2"/>
              <a:buNone/>
            </a:pPr>
            <a:r>
              <a:rPr lang="en-US" b="1">
                <a:solidFill>
                  <a:schemeClr val="bg1"/>
                </a:solidFill>
              </a:rPr>
              <a:t>Workday Payroll</a:t>
            </a:r>
          </a:p>
        </p:txBody>
      </p:sp>
      <p:sp>
        <p:nvSpPr>
          <p:cNvPr id="19" name="Arrow: Right 18">
            <a:extLst>
              <a:ext uri="{FF2B5EF4-FFF2-40B4-BE49-F238E27FC236}">
                <a16:creationId xmlns:a16="http://schemas.microsoft.com/office/drawing/2014/main" id="{5BFA4170-C830-4531-AA62-87CC5F97ECFD}"/>
              </a:ext>
            </a:extLst>
          </p:cNvPr>
          <p:cNvSpPr/>
          <p:nvPr/>
        </p:nvSpPr>
        <p:spPr bwMode="gray">
          <a:xfrm>
            <a:off x="7549087" y="3289526"/>
            <a:ext cx="2230814" cy="292397"/>
          </a:xfrm>
          <a:prstGeom prst="rightArrow">
            <a:avLst/>
          </a:prstGeom>
          <a:solidFill>
            <a:srgbClr val="0A6DAE"/>
          </a:solidFill>
          <a:ln w="19050" algn="ctr">
            <a:no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sp>
        <p:nvSpPr>
          <p:cNvPr id="2" name="TextBox 1">
            <a:extLst>
              <a:ext uri="{FF2B5EF4-FFF2-40B4-BE49-F238E27FC236}">
                <a16:creationId xmlns:a16="http://schemas.microsoft.com/office/drawing/2014/main" id="{5E688ED7-AB4C-407B-908D-D871D023E41C}"/>
              </a:ext>
            </a:extLst>
          </p:cNvPr>
          <p:cNvSpPr txBox="1"/>
          <p:nvPr/>
        </p:nvSpPr>
        <p:spPr bwMode="gray">
          <a:xfrm>
            <a:off x="7892293" y="3561010"/>
            <a:ext cx="1541211" cy="333917"/>
          </a:xfrm>
          <a:prstGeom prst="rect">
            <a:avLst/>
          </a:prstGeom>
        </p:spPr>
        <p:txBody>
          <a:bodyPr wrap="none" lIns="0" rIns="0" rtlCol="0" anchor="t" anchorCtr="0">
            <a:noAutofit/>
          </a:bodyPr>
          <a:lstStyle/>
          <a:p>
            <a:pPr algn="l"/>
            <a:r>
              <a:rPr lang="en-US" sz="1400" b="1" i="1">
                <a:solidFill>
                  <a:srgbClr val="F38B00"/>
                </a:solidFill>
              </a:rPr>
              <a:t>End of pay period</a:t>
            </a:r>
          </a:p>
        </p:txBody>
      </p:sp>
      <p:sp>
        <p:nvSpPr>
          <p:cNvPr id="5" name="TextBox 4">
            <a:extLst>
              <a:ext uri="{FF2B5EF4-FFF2-40B4-BE49-F238E27FC236}">
                <a16:creationId xmlns:a16="http://schemas.microsoft.com/office/drawing/2014/main" id="{8F4E8811-7E68-75E7-6FA8-7E3464230699}"/>
              </a:ext>
            </a:extLst>
          </p:cNvPr>
          <p:cNvSpPr txBox="1"/>
          <p:nvPr/>
        </p:nvSpPr>
        <p:spPr bwMode="gray">
          <a:xfrm>
            <a:off x="4934421" y="4126365"/>
            <a:ext cx="1541211" cy="333917"/>
          </a:xfrm>
          <a:prstGeom prst="rect">
            <a:avLst/>
          </a:prstGeom>
        </p:spPr>
        <p:txBody>
          <a:bodyPr wrap="none" lIns="0" tIns="45720" rIns="0" bIns="45720" rtlCol="0" anchor="t" anchorCtr="0">
            <a:noAutofit/>
          </a:bodyPr>
          <a:lstStyle/>
          <a:p>
            <a:r>
              <a:rPr lang="en-US" sz="1400" b="1" i="1">
                <a:solidFill>
                  <a:srgbClr val="F38B00"/>
                </a:solidFill>
              </a:rPr>
              <a:t>Non-exempt only</a:t>
            </a:r>
          </a:p>
        </p:txBody>
      </p:sp>
    </p:spTree>
    <p:extLst>
      <p:ext uri="{BB962C8B-B14F-4D97-AF65-F5344CB8AC3E}">
        <p14:creationId xmlns:p14="http://schemas.microsoft.com/office/powerpoint/2010/main" val="30214279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1C154A-3705-9780-EC6A-8E50C49805CC}"/>
              </a:ext>
            </a:extLst>
          </p:cNvPr>
          <p:cNvSpPr>
            <a:spLocks noGrp="1"/>
          </p:cNvSpPr>
          <p:nvPr>
            <p:ph type="title"/>
          </p:nvPr>
        </p:nvSpPr>
        <p:spPr/>
        <p:txBody>
          <a:bodyPr/>
          <a:lstStyle/>
          <a:p>
            <a:r>
              <a:rPr lang="en-US" sz="2800"/>
              <a:t>Talent Management</a:t>
            </a:r>
          </a:p>
        </p:txBody>
      </p:sp>
      <p:sp>
        <p:nvSpPr>
          <p:cNvPr id="2" name="Content Placeholder 1">
            <a:extLst>
              <a:ext uri="{FF2B5EF4-FFF2-40B4-BE49-F238E27FC236}">
                <a16:creationId xmlns:a16="http://schemas.microsoft.com/office/drawing/2014/main" id="{A78C5BF5-A53C-F32A-6501-BE31AD704E51}"/>
              </a:ext>
            </a:extLst>
          </p:cNvPr>
          <p:cNvSpPr>
            <a:spLocks noGrp="1"/>
          </p:cNvSpPr>
          <p:nvPr>
            <p:ph type="body" sz="quarter" idx="13"/>
          </p:nvPr>
        </p:nvSpPr>
        <p:spPr>
          <a:xfrm>
            <a:off x="3881707" y="1383323"/>
            <a:ext cx="7700694" cy="4416845"/>
          </a:xfrm>
        </p:spPr>
        <p:txBody>
          <a:bodyPr vert="horz" lIns="0" tIns="0" rIns="0" bIns="0" rtlCol="0" anchor="t">
            <a:noAutofit/>
          </a:bodyPr>
          <a:lstStyle/>
          <a:p>
            <a:r>
              <a:rPr lang="en-US" sz="2400">
                <a:latin typeface="Open Sans"/>
                <a:ea typeface="Open Sans"/>
                <a:cs typeface="Open Sans"/>
              </a:rPr>
              <a:t>Workday allows us to capture employee information: </a:t>
            </a:r>
            <a:endParaRPr lang="en-US" sz="2400"/>
          </a:p>
          <a:p>
            <a:pPr marL="572770" lvl="1" indent="-342900"/>
            <a:r>
              <a:rPr lang="en-US" sz="2400">
                <a:latin typeface="Open Sans"/>
                <a:ea typeface="Open Sans"/>
                <a:cs typeface="Open Sans"/>
              </a:rPr>
              <a:t>Education</a:t>
            </a:r>
          </a:p>
          <a:p>
            <a:pPr marL="572770" lvl="1" indent="-342900"/>
            <a:r>
              <a:rPr lang="en-US" sz="2400">
                <a:latin typeface="Open Sans"/>
                <a:ea typeface="Open Sans"/>
                <a:cs typeface="Open Sans"/>
              </a:rPr>
              <a:t>Certifications</a:t>
            </a:r>
          </a:p>
          <a:p>
            <a:pPr marL="572770" lvl="1" indent="-342900"/>
            <a:r>
              <a:rPr lang="en-US" sz="2400">
                <a:latin typeface="Open Sans"/>
                <a:ea typeface="Open Sans"/>
                <a:cs typeface="Open Sans"/>
              </a:rPr>
              <a:t>Licensures</a:t>
            </a:r>
          </a:p>
          <a:p>
            <a:pPr marL="572770" lvl="1" indent="-342900"/>
            <a:r>
              <a:rPr lang="en-US" sz="2400">
                <a:latin typeface="Open Sans"/>
                <a:ea typeface="Open Sans"/>
                <a:cs typeface="Open Sans"/>
              </a:rPr>
              <a:t>Professional affiliations</a:t>
            </a:r>
          </a:p>
          <a:p>
            <a:pPr marL="572770" lvl="1" indent="-342900"/>
            <a:r>
              <a:rPr lang="en-US" sz="2400">
                <a:latin typeface="Open Sans"/>
                <a:ea typeface="Open Sans"/>
                <a:cs typeface="Open Sans"/>
              </a:rPr>
              <a:t>Job history</a:t>
            </a:r>
          </a:p>
          <a:p>
            <a:pPr marL="572770" lvl="1" indent="-342900"/>
            <a:endParaRPr lang="en-US" sz="2400"/>
          </a:p>
        </p:txBody>
      </p:sp>
      <p:sp>
        <p:nvSpPr>
          <p:cNvPr id="6" name="TextBox 5">
            <a:extLst>
              <a:ext uri="{FF2B5EF4-FFF2-40B4-BE49-F238E27FC236}">
                <a16:creationId xmlns:a16="http://schemas.microsoft.com/office/drawing/2014/main" id="{AFAB8AB4-055F-3B27-B2ED-D14656316FDA}"/>
              </a:ext>
            </a:extLst>
          </p:cNvPr>
          <p:cNvSpPr txBox="1"/>
          <p:nvPr/>
        </p:nvSpPr>
        <p:spPr bwMode="gray">
          <a:xfrm>
            <a:off x="9448800" y="3429000"/>
            <a:ext cx="2274277" cy="2045677"/>
          </a:xfrm>
          <a:prstGeom prst="rect">
            <a:avLst/>
          </a:prstGeom>
        </p:spPr>
        <p:txBody>
          <a:bodyPr wrap="square" lIns="0" rIns="0" rtlCol="0" anchor="t" anchorCtr="0">
            <a:noAutofit/>
          </a:bodyPr>
          <a:lstStyle/>
          <a:p>
            <a:pPr algn="l"/>
            <a:endParaRPr lang="en-US" sz="1300" b="0">
              <a:solidFill>
                <a:schemeClr val="tx1"/>
              </a:solidFill>
            </a:endParaRPr>
          </a:p>
        </p:txBody>
      </p:sp>
      <p:pic>
        <p:nvPicPr>
          <p:cNvPr id="5" name="Picture 4">
            <a:extLst>
              <a:ext uri="{FF2B5EF4-FFF2-40B4-BE49-F238E27FC236}">
                <a16:creationId xmlns:a16="http://schemas.microsoft.com/office/drawing/2014/main" id="{823A682D-5F76-34CD-B381-792A17A648CF}"/>
              </a:ext>
            </a:extLst>
          </p:cNvPr>
          <p:cNvPicPr>
            <a:picLocks noChangeAspect="1"/>
          </p:cNvPicPr>
          <p:nvPr/>
        </p:nvPicPr>
        <p:blipFill>
          <a:blip r:embed="rId3"/>
          <a:stretch>
            <a:fillRect/>
          </a:stretch>
        </p:blipFill>
        <p:spPr>
          <a:xfrm>
            <a:off x="144635" y="2581566"/>
            <a:ext cx="3317972" cy="1870272"/>
          </a:xfrm>
          <a:prstGeom prst="rect">
            <a:avLst/>
          </a:prstGeom>
        </p:spPr>
      </p:pic>
    </p:spTree>
    <p:extLst>
      <p:ext uri="{BB962C8B-B14F-4D97-AF65-F5344CB8AC3E}">
        <p14:creationId xmlns:p14="http://schemas.microsoft.com/office/powerpoint/2010/main" val="19080755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7B9AF-103E-A503-C17C-E6C51B012E87}"/>
              </a:ext>
            </a:extLst>
          </p:cNvPr>
          <p:cNvSpPr>
            <a:spLocks noGrp="1"/>
          </p:cNvSpPr>
          <p:nvPr>
            <p:ph type="title"/>
          </p:nvPr>
        </p:nvSpPr>
        <p:spPr/>
        <p:txBody>
          <a:bodyPr/>
          <a:lstStyle/>
          <a:p>
            <a:r>
              <a:rPr lang="en-US" sz="2800"/>
              <a:t>Performance Management</a:t>
            </a:r>
          </a:p>
        </p:txBody>
      </p:sp>
      <p:sp>
        <p:nvSpPr>
          <p:cNvPr id="2" name="Content Placeholder 1">
            <a:extLst>
              <a:ext uri="{FF2B5EF4-FFF2-40B4-BE49-F238E27FC236}">
                <a16:creationId xmlns:a16="http://schemas.microsoft.com/office/drawing/2014/main" id="{E26EBEB6-3240-FC3E-CDDF-78D2BDD44848}"/>
              </a:ext>
            </a:extLst>
          </p:cNvPr>
          <p:cNvSpPr>
            <a:spLocks noGrp="1"/>
          </p:cNvSpPr>
          <p:nvPr>
            <p:ph type="body" sz="quarter" idx="13"/>
          </p:nvPr>
        </p:nvSpPr>
        <p:spPr>
          <a:xfrm>
            <a:off x="367283" y="1949784"/>
            <a:ext cx="8557642" cy="260574"/>
          </a:xfrm>
        </p:spPr>
        <p:txBody>
          <a:bodyPr vert="horz" lIns="0" tIns="0" rIns="0" bIns="0" rtlCol="0" anchor="t">
            <a:noAutofit/>
          </a:bodyPr>
          <a:lstStyle/>
          <a:p>
            <a:pPr marL="342900" indent="-342900">
              <a:buFont typeface="Arial" panose="020B0604020202020204" pitchFamily="34" charset="0"/>
              <a:buChar char="•"/>
            </a:pPr>
            <a:r>
              <a:rPr lang="en-US" sz="2400">
                <a:latin typeface="Open Sans"/>
                <a:ea typeface="Open Sans"/>
                <a:cs typeface="Open Sans"/>
              </a:rPr>
              <a:t>Performance Management includes:</a:t>
            </a:r>
          </a:p>
          <a:p>
            <a:pPr marL="804545" lvl="2">
              <a:buFont typeface="Wingdings" panose="020B0604020202020204" pitchFamily="34" charset="0"/>
              <a:buChar char="Ø"/>
            </a:pPr>
            <a:r>
              <a:rPr lang="en-US" sz="2400">
                <a:latin typeface="Open Sans"/>
                <a:ea typeface="Open Sans"/>
                <a:cs typeface="Open Sans"/>
              </a:rPr>
              <a:t>Annual Performance Reviews</a:t>
            </a:r>
          </a:p>
          <a:p>
            <a:pPr marL="804545" lvl="2">
              <a:buFont typeface="Wingdings" panose="020B0604020202020204" pitchFamily="34" charset="0"/>
              <a:buChar char="Ø"/>
            </a:pPr>
            <a:r>
              <a:rPr lang="en-US" sz="2400">
                <a:latin typeface="Open Sans"/>
                <a:ea typeface="Open Sans"/>
                <a:cs typeface="Open Sans"/>
              </a:rPr>
              <a:t>Disciplinary &amp; performance improvement plans</a:t>
            </a:r>
          </a:p>
          <a:p>
            <a:pPr marL="342900" indent="-342900">
              <a:buFont typeface="Arial" panose="020B0604020202020204" pitchFamily="34" charset="0"/>
              <a:buChar char="•"/>
            </a:pPr>
            <a:endParaRPr lang="en-US" sz="2400">
              <a:latin typeface="Open Sans"/>
              <a:ea typeface="Open Sans"/>
              <a:cs typeface="Open Sans"/>
            </a:endParaRPr>
          </a:p>
          <a:p>
            <a:pPr marL="342900" indent="-342900">
              <a:buFont typeface="Arial" panose="020B0604020202020204" pitchFamily="34" charset="0"/>
              <a:buChar char="•"/>
            </a:pPr>
            <a:r>
              <a:rPr lang="en-US" sz="2400">
                <a:latin typeface="Open Sans"/>
                <a:ea typeface="Open Sans"/>
                <a:cs typeface="Open Sans"/>
              </a:rPr>
              <a:t>Performance evaluation process for 2023 will be within Workday</a:t>
            </a:r>
            <a:endParaRPr lang="en-US">
              <a:latin typeface="Open Sans"/>
              <a:ea typeface="Open Sans"/>
              <a:cs typeface="Open Sans"/>
            </a:endParaRPr>
          </a:p>
          <a:p>
            <a:endParaRPr lang="en-US" sz="2400"/>
          </a:p>
        </p:txBody>
      </p:sp>
      <p:pic>
        <p:nvPicPr>
          <p:cNvPr id="4" name="Picture 3">
            <a:extLst>
              <a:ext uri="{FF2B5EF4-FFF2-40B4-BE49-F238E27FC236}">
                <a16:creationId xmlns:a16="http://schemas.microsoft.com/office/drawing/2014/main" id="{A0E63D10-B79B-570D-8834-7DDAB43C0C68}"/>
              </a:ext>
            </a:extLst>
          </p:cNvPr>
          <p:cNvPicPr>
            <a:picLocks noChangeAspect="1"/>
          </p:cNvPicPr>
          <p:nvPr/>
        </p:nvPicPr>
        <p:blipFill>
          <a:blip r:embed="rId3"/>
          <a:stretch>
            <a:fillRect/>
          </a:stretch>
        </p:blipFill>
        <p:spPr>
          <a:xfrm>
            <a:off x="6731950" y="4886325"/>
            <a:ext cx="5064613" cy="1647824"/>
          </a:xfrm>
          <a:prstGeom prst="rect">
            <a:avLst/>
          </a:prstGeom>
        </p:spPr>
      </p:pic>
    </p:spTree>
    <p:extLst>
      <p:ext uri="{BB962C8B-B14F-4D97-AF65-F5344CB8AC3E}">
        <p14:creationId xmlns:p14="http://schemas.microsoft.com/office/powerpoint/2010/main" val="20282820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0E1E01-AD7B-2C6A-8ADD-6184DA640496}"/>
              </a:ext>
            </a:extLst>
          </p:cNvPr>
          <p:cNvSpPr>
            <a:spLocks noGrp="1"/>
          </p:cNvSpPr>
          <p:nvPr>
            <p:ph type="title"/>
          </p:nvPr>
        </p:nvSpPr>
        <p:spPr/>
        <p:txBody>
          <a:bodyPr/>
          <a:lstStyle/>
          <a:p>
            <a:r>
              <a:rPr lang="en-US" sz="2800"/>
              <a:t>Workday Help</a:t>
            </a:r>
            <a:endParaRPr lang="en-US" sz="2800">
              <a:highlight>
                <a:srgbClr val="FFFF00"/>
              </a:highlight>
            </a:endParaRPr>
          </a:p>
        </p:txBody>
      </p:sp>
      <p:sp>
        <p:nvSpPr>
          <p:cNvPr id="2" name="Content Placeholder 1">
            <a:extLst>
              <a:ext uri="{FF2B5EF4-FFF2-40B4-BE49-F238E27FC236}">
                <a16:creationId xmlns:a16="http://schemas.microsoft.com/office/drawing/2014/main" id="{47C1DD85-6786-DF43-FAE2-898AAE65374B}"/>
              </a:ext>
            </a:extLst>
          </p:cNvPr>
          <p:cNvSpPr>
            <a:spLocks noGrp="1"/>
          </p:cNvSpPr>
          <p:nvPr>
            <p:ph type="body" sz="quarter" idx="13"/>
          </p:nvPr>
        </p:nvSpPr>
        <p:spPr>
          <a:xfrm>
            <a:off x="722125" y="1829795"/>
            <a:ext cx="8557642" cy="260574"/>
          </a:xfrm>
        </p:spPr>
        <p:txBody>
          <a:bodyPr vert="horz" lIns="0" tIns="0" rIns="0" bIns="0" rtlCol="0" anchor="t">
            <a:noAutofit/>
          </a:bodyPr>
          <a:lstStyle/>
          <a:p>
            <a:pPr marL="285750" indent="-285750">
              <a:buFont typeface="Arial" panose="020B0604020202020204" pitchFamily="34" charset="0"/>
              <a:buChar char="•"/>
            </a:pPr>
            <a:r>
              <a:rPr lang="en-US" sz="2400">
                <a:latin typeface="Open Sans"/>
                <a:ea typeface="Open Sans"/>
                <a:cs typeface="Open Sans"/>
              </a:rPr>
              <a:t>Case Management Tool</a:t>
            </a:r>
          </a:p>
          <a:p>
            <a:pPr marL="342900" indent="-342900">
              <a:buFont typeface="Arial" panose="020B0604020202020204" pitchFamily="34" charset="0"/>
              <a:buChar char="•"/>
            </a:pPr>
            <a:r>
              <a:rPr lang="en-US" sz="2400">
                <a:latin typeface="Open Sans"/>
                <a:ea typeface="Open Sans"/>
                <a:cs typeface="Open Sans"/>
              </a:rPr>
              <a:t>Workflow Tracking</a:t>
            </a:r>
          </a:p>
          <a:p>
            <a:pPr marL="285750" indent="-285750">
              <a:buFont typeface="Arial" panose="020B0604020202020204" pitchFamily="34" charset="0"/>
              <a:buChar char="•"/>
            </a:pPr>
            <a:r>
              <a:rPr lang="en-US" sz="2400">
                <a:latin typeface="Open Sans"/>
                <a:ea typeface="Open Sans"/>
                <a:cs typeface="Open Sans"/>
              </a:rPr>
              <a:t>Case Escalation</a:t>
            </a:r>
            <a:endParaRPr lang="en-US">
              <a:latin typeface="Open Sans"/>
              <a:ea typeface="Open Sans"/>
              <a:cs typeface="Open Sans"/>
            </a:endParaRPr>
          </a:p>
          <a:p>
            <a:pPr marL="285750" indent="-285750">
              <a:buFont typeface="Arial" panose="020B0604020202020204" pitchFamily="34" charset="0"/>
              <a:buChar char="•"/>
            </a:pPr>
            <a:r>
              <a:rPr lang="en-US" sz="2400">
                <a:latin typeface="Open Sans"/>
                <a:ea typeface="Open Sans"/>
                <a:cs typeface="Open Sans"/>
              </a:rPr>
              <a:t>Service Level Agreements (SLAs) </a:t>
            </a:r>
            <a:endParaRPr lang="en-US"/>
          </a:p>
          <a:p>
            <a:pPr marL="285750" indent="-285750">
              <a:buFont typeface="Arial" panose="020B0604020202020204" pitchFamily="34" charset="0"/>
              <a:buChar char="•"/>
            </a:pPr>
            <a:r>
              <a:rPr lang="en-US" sz="2400">
                <a:latin typeface="Open Sans"/>
                <a:ea typeface="Open Sans"/>
                <a:cs typeface="Open Sans"/>
              </a:rPr>
              <a:t>Resources</a:t>
            </a:r>
            <a:endParaRPr lang="en-US">
              <a:latin typeface="Open Sans"/>
              <a:ea typeface="Open Sans"/>
              <a:cs typeface="Open Sans"/>
            </a:endParaRPr>
          </a:p>
          <a:p>
            <a:pPr marL="285750" indent="-285750">
              <a:buFont typeface="Arial" panose="020B0604020202020204" pitchFamily="34" charset="0"/>
              <a:buChar char="•"/>
            </a:pPr>
            <a:endParaRPr lang="en-US"/>
          </a:p>
        </p:txBody>
      </p:sp>
      <p:pic>
        <p:nvPicPr>
          <p:cNvPr id="5" name="Picture 4" descr="Employee Experience Management | Workday">
            <a:extLst>
              <a:ext uri="{FF2B5EF4-FFF2-40B4-BE49-F238E27FC236}">
                <a16:creationId xmlns:a16="http://schemas.microsoft.com/office/drawing/2014/main" id="{2C4485F9-399E-8F75-8109-5A9FBA3E5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302" y="4316739"/>
            <a:ext cx="4414330" cy="257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876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388" y="274320"/>
            <a:ext cx="11326803" cy="692151"/>
          </a:xfrm>
        </p:spPr>
        <p:txBody>
          <a:bodyPr/>
          <a:lstStyle/>
          <a:p>
            <a:r>
              <a:rPr lang="en-US" sz="2800"/>
              <a:t>Supervisory Organizations</a:t>
            </a:r>
          </a:p>
        </p:txBody>
      </p:sp>
      <p:sp>
        <p:nvSpPr>
          <p:cNvPr id="51" name="Content Placeholder 50"/>
          <p:cNvSpPr>
            <a:spLocks noGrp="1"/>
          </p:cNvSpPr>
          <p:nvPr>
            <p:ph sz="quarter" idx="4294967295"/>
          </p:nvPr>
        </p:nvSpPr>
        <p:spPr>
          <a:xfrm>
            <a:off x="496388" y="1158645"/>
            <a:ext cx="10992436" cy="1526727"/>
          </a:xfrm>
        </p:spPr>
        <p:txBody>
          <a:bodyPr>
            <a:noAutofit/>
          </a:bodyPr>
          <a:lstStyle/>
          <a:p>
            <a:pPr marL="457189" indent="-457189">
              <a:buFont typeface="Arial" panose="020B0604020202020204" pitchFamily="34" charset="0"/>
              <a:buChar char="•"/>
            </a:pPr>
            <a:r>
              <a:rPr lang="en-US" sz="2400"/>
              <a:t>Each worker is a </a:t>
            </a:r>
            <a:r>
              <a:rPr lang="en-US" sz="2400" b="1"/>
              <a:t>Member</a:t>
            </a:r>
            <a:r>
              <a:rPr lang="en-US" sz="2400"/>
              <a:t> of a Supervisory Organization</a:t>
            </a:r>
          </a:p>
          <a:p>
            <a:pPr marL="457189" indent="-457189">
              <a:buFont typeface="Arial" panose="020B0604020202020204" pitchFamily="34" charset="0"/>
              <a:buChar char="•"/>
            </a:pPr>
            <a:r>
              <a:rPr lang="en-US" sz="2400"/>
              <a:t>A </a:t>
            </a:r>
            <a:r>
              <a:rPr lang="en-US" sz="2400" b="1"/>
              <a:t>Manager </a:t>
            </a:r>
            <a:r>
              <a:rPr lang="en-US" sz="2400"/>
              <a:t>(role) is assigned to a Supervisory Organization</a:t>
            </a:r>
            <a:endParaRPr lang="en-US" sz="2400" strike="sngStrike"/>
          </a:p>
          <a:p>
            <a:pPr marL="457189" indent="-457189">
              <a:buFont typeface="Arial" panose="020B0604020202020204" pitchFamily="34" charset="0"/>
              <a:buChar char="•"/>
            </a:pPr>
            <a:r>
              <a:rPr lang="en-US" sz="2400"/>
              <a:t>A Manager is not a member of the organization(s) they manage</a:t>
            </a:r>
          </a:p>
          <a:p>
            <a:pPr marL="457189" indent="-457189"/>
            <a:endParaRPr lang="en-US" sz="2800"/>
          </a:p>
        </p:txBody>
      </p:sp>
      <p:sp>
        <p:nvSpPr>
          <p:cNvPr id="45" name="Rectangle 44"/>
          <p:cNvSpPr/>
          <p:nvPr/>
        </p:nvSpPr>
        <p:spPr>
          <a:xfrm>
            <a:off x="6705857" y="3325221"/>
            <a:ext cx="2188179" cy="907812"/>
          </a:xfrm>
          <a:prstGeom prst="rect">
            <a:avLst/>
          </a:prstGeom>
          <a:solidFill>
            <a:schemeClr val="accent1">
              <a:lumMod val="40000"/>
              <a:lumOff val="6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21917" indent="-121917" algn="ctr">
              <a:spcBef>
                <a:spcPts val="1600"/>
              </a:spcBef>
              <a:buClr>
                <a:schemeClr val="tx2"/>
              </a:buClr>
            </a:pPr>
            <a:endParaRPr lang="en-US" sz="1400">
              <a:solidFill>
                <a:schemeClr val="accent1"/>
              </a:solidFill>
            </a:endParaRPr>
          </a:p>
        </p:txBody>
      </p:sp>
      <p:sp>
        <p:nvSpPr>
          <p:cNvPr id="44" name="Rectangle 43"/>
          <p:cNvSpPr/>
          <p:nvPr/>
        </p:nvSpPr>
        <p:spPr>
          <a:xfrm>
            <a:off x="3646839" y="4234805"/>
            <a:ext cx="8257775" cy="907812"/>
          </a:xfrm>
          <a:prstGeom prst="rect">
            <a:avLst/>
          </a:prstGeom>
          <a:solidFill>
            <a:srgbClr val="E4F7CD"/>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21917" indent="-121917" algn="ctr">
              <a:spcBef>
                <a:spcPts val="1600"/>
              </a:spcBef>
              <a:buClr>
                <a:schemeClr val="tx2"/>
              </a:buClr>
            </a:pPr>
            <a:endParaRPr lang="en-US" sz="1400">
              <a:solidFill>
                <a:schemeClr val="accent1"/>
              </a:solidFill>
            </a:endParaRPr>
          </a:p>
        </p:txBody>
      </p:sp>
      <p:sp>
        <p:nvSpPr>
          <p:cNvPr id="43" name="Rectangle 42"/>
          <p:cNvSpPr/>
          <p:nvPr/>
        </p:nvSpPr>
        <p:spPr>
          <a:xfrm>
            <a:off x="880947" y="5188691"/>
            <a:ext cx="8013089" cy="907812"/>
          </a:xfrm>
          <a:prstGeom prst="rect">
            <a:avLst/>
          </a:prstGeom>
          <a:solidFill>
            <a:schemeClr val="accent3">
              <a:lumMod val="60000"/>
              <a:lumOff val="4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121917" indent="-121917" algn="ctr">
              <a:spcBef>
                <a:spcPts val="1600"/>
              </a:spcBef>
              <a:buClr>
                <a:schemeClr val="tx2"/>
              </a:buClr>
            </a:pPr>
            <a:endParaRPr lang="en-US" sz="1400">
              <a:solidFill>
                <a:schemeClr val="accent1"/>
              </a:solidFill>
            </a:endParaRPr>
          </a:p>
        </p:txBody>
      </p:sp>
      <p:sp>
        <p:nvSpPr>
          <p:cNvPr id="25" name="Freeform 24"/>
          <p:cNvSpPr/>
          <p:nvPr/>
        </p:nvSpPr>
        <p:spPr>
          <a:xfrm>
            <a:off x="7606989" y="4108726"/>
            <a:ext cx="3044263" cy="264491"/>
          </a:xfrm>
          <a:custGeom>
            <a:avLst/>
            <a:gdLst/>
            <a:ahLst/>
            <a:cxnLst/>
            <a:rect l="0" t="0" r="0" b="0"/>
            <a:pathLst>
              <a:path>
                <a:moveTo>
                  <a:pt x="0" y="0"/>
                </a:moveTo>
                <a:lnTo>
                  <a:pt x="0" y="132085"/>
                </a:lnTo>
                <a:lnTo>
                  <a:pt x="2283197" y="132085"/>
                </a:lnTo>
                <a:lnTo>
                  <a:pt x="2283197" y="264171"/>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26" name="Freeform 25"/>
          <p:cNvSpPr/>
          <p:nvPr/>
        </p:nvSpPr>
        <p:spPr>
          <a:xfrm>
            <a:off x="7617538" y="4104978"/>
            <a:ext cx="1014753" cy="264491"/>
          </a:xfrm>
          <a:custGeom>
            <a:avLst/>
            <a:gdLst/>
            <a:ahLst/>
            <a:cxnLst/>
            <a:rect l="0" t="0" r="0" b="0"/>
            <a:pathLst>
              <a:path>
                <a:moveTo>
                  <a:pt x="0" y="0"/>
                </a:moveTo>
                <a:lnTo>
                  <a:pt x="0" y="132085"/>
                </a:lnTo>
                <a:lnTo>
                  <a:pt x="761065" y="132085"/>
                </a:lnTo>
                <a:lnTo>
                  <a:pt x="761065" y="264171"/>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27" name="Freeform 26"/>
          <p:cNvSpPr/>
          <p:nvPr/>
        </p:nvSpPr>
        <p:spPr>
          <a:xfrm>
            <a:off x="6835256" y="4104618"/>
            <a:ext cx="1014753" cy="264491"/>
          </a:xfrm>
          <a:custGeom>
            <a:avLst/>
            <a:gdLst/>
            <a:ahLst/>
            <a:cxnLst/>
            <a:rect l="0" t="0" r="0" b="0"/>
            <a:pathLst>
              <a:path>
                <a:moveTo>
                  <a:pt x="761065" y="0"/>
                </a:moveTo>
                <a:lnTo>
                  <a:pt x="761065" y="132085"/>
                </a:lnTo>
                <a:lnTo>
                  <a:pt x="0" y="132085"/>
                </a:lnTo>
                <a:lnTo>
                  <a:pt x="0" y="264171"/>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28" name="Freeform 27"/>
          <p:cNvSpPr/>
          <p:nvPr/>
        </p:nvSpPr>
        <p:spPr>
          <a:xfrm>
            <a:off x="4738840" y="4998850"/>
            <a:ext cx="3044263" cy="264491"/>
          </a:xfrm>
          <a:custGeom>
            <a:avLst/>
            <a:gdLst/>
            <a:ahLst/>
            <a:cxnLst/>
            <a:rect l="0" t="0" r="0" b="0"/>
            <a:pathLst>
              <a:path>
                <a:moveTo>
                  <a:pt x="0" y="0"/>
                </a:moveTo>
                <a:lnTo>
                  <a:pt x="0" y="132085"/>
                </a:lnTo>
                <a:lnTo>
                  <a:pt x="2283197" y="132085"/>
                </a:lnTo>
                <a:lnTo>
                  <a:pt x="2283197" y="264171"/>
                </a:lnTo>
              </a:path>
            </a:pathLst>
          </a:custGeom>
          <a:noFill/>
        </p:spPr>
        <p:style>
          <a:lnRef idx="2">
            <a:schemeClr val="dk1">
              <a:shade val="8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29" name="Freeform 28"/>
          <p:cNvSpPr/>
          <p:nvPr/>
        </p:nvSpPr>
        <p:spPr>
          <a:xfrm>
            <a:off x="4738841" y="4998850"/>
            <a:ext cx="1014753" cy="264491"/>
          </a:xfrm>
          <a:custGeom>
            <a:avLst/>
            <a:gdLst/>
            <a:ahLst/>
            <a:cxnLst/>
            <a:rect l="0" t="0" r="0" b="0"/>
            <a:pathLst>
              <a:path>
                <a:moveTo>
                  <a:pt x="0" y="0"/>
                </a:moveTo>
                <a:lnTo>
                  <a:pt x="0" y="132085"/>
                </a:lnTo>
                <a:lnTo>
                  <a:pt x="761065" y="132085"/>
                </a:lnTo>
                <a:lnTo>
                  <a:pt x="761065" y="264171"/>
                </a:lnTo>
              </a:path>
            </a:pathLst>
          </a:custGeom>
          <a:noFill/>
        </p:spPr>
        <p:style>
          <a:lnRef idx="2">
            <a:schemeClr val="dk1">
              <a:shade val="8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30" name="Freeform 29"/>
          <p:cNvSpPr/>
          <p:nvPr/>
        </p:nvSpPr>
        <p:spPr>
          <a:xfrm>
            <a:off x="3965386" y="4998850"/>
            <a:ext cx="1014753" cy="264491"/>
          </a:xfrm>
          <a:custGeom>
            <a:avLst/>
            <a:gdLst/>
            <a:ahLst/>
            <a:cxnLst/>
            <a:rect l="0" t="0" r="0" b="0"/>
            <a:pathLst>
              <a:path>
                <a:moveTo>
                  <a:pt x="761065" y="0"/>
                </a:moveTo>
                <a:lnTo>
                  <a:pt x="761065" y="132085"/>
                </a:lnTo>
                <a:lnTo>
                  <a:pt x="0" y="132085"/>
                </a:lnTo>
                <a:lnTo>
                  <a:pt x="0" y="264171"/>
                </a:lnTo>
              </a:path>
            </a:pathLst>
          </a:custGeom>
          <a:noFill/>
        </p:spPr>
        <p:style>
          <a:lnRef idx="2">
            <a:schemeClr val="dk1">
              <a:shade val="8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31" name="Freeform 30"/>
          <p:cNvSpPr/>
          <p:nvPr/>
        </p:nvSpPr>
        <p:spPr>
          <a:xfrm>
            <a:off x="2443254" y="4999331"/>
            <a:ext cx="3044263" cy="264491"/>
          </a:xfrm>
          <a:custGeom>
            <a:avLst/>
            <a:gdLst/>
            <a:ahLst/>
            <a:cxnLst/>
            <a:rect l="0" t="0" r="0" b="0"/>
            <a:pathLst>
              <a:path>
                <a:moveTo>
                  <a:pt x="2283197" y="0"/>
                </a:moveTo>
                <a:lnTo>
                  <a:pt x="2283197" y="132085"/>
                </a:lnTo>
                <a:lnTo>
                  <a:pt x="0" y="132085"/>
                </a:lnTo>
                <a:lnTo>
                  <a:pt x="0" y="264171"/>
                </a:lnTo>
              </a:path>
            </a:pathLst>
          </a:custGeom>
          <a:noFill/>
        </p:spPr>
        <p:style>
          <a:lnRef idx="2">
            <a:schemeClr val="dk1">
              <a:shade val="8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32" name="Freeform 31"/>
          <p:cNvSpPr/>
          <p:nvPr/>
        </p:nvSpPr>
        <p:spPr>
          <a:xfrm>
            <a:off x="5329849" y="4104618"/>
            <a:ext cx="3044263" cy="264491"/>
          </a:xfrm>
          <a:custGeom>
            <a:avLst/>
            <a:gdLst/>
            <a:ahLst/>
            <a:cxnLst/>
            <a:rect l="0" t="0" r="0" b="0"/>
            <a:pathLst>
              <a:path>
                <a:moveTo>
                  <a:pt x="2283197" y="0"/>
                </a:moveTo>
                <a:lnTo>
                  <a:pt x="2283197" y="132085"/>
                </a:lnTo>
                <a:lnTo>
                  <a:pt x="0" y="132085"/>
                </a:lnTo>
                <a:lnTo>
                  <a:pt x="0" y="264171"/>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33" name="Freeform 32"/>
          <p:cNvSpPr/>
          <p:nvPr/>
        </p:nvSpPr>
        <p:spPr>
          <a:xfrm>
            <a:off x="6893663" y="3474879"/>
            <a:ext cx="1853393"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solidFill>
            <a:schemeClr val="bg1"/>
          </a:solid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Max Schneider</a:t>
            </a:r>
          </a:p>
          <a:p>
            <a:pPr algn="ctr" defTabSz="1303834">
              <a:lnSpc>
                <a:spcPct val="90000"/>
              </a:lnSpc>
              <a:spcBef>
                <a:spcPct val="0"/>
              </a:spcBef>
              <a:spcAft>
                <a:spcPct val="35000"/>
              </a:spcAft>
            </a:pPr>
            <a:endParaRPr lang="en-US" sz="1067"/>
          </a:p>
          <a:p>
            <a:pPr algn="ctr" defTabSz="1303834">
              <a:lnSpc>
                <a:spcPct val="90000"/>
              </a:lnSpc>
              <a:spcBef>
                <a:spcPct val="0"/>
              </a:spcBef>
              <a:spcAft>
                <a:spcPct val="35000"/>
              </a:spcAft>
            </a:pPr>
            <a:r>
              <a:rPr lang="en-US" sz="1067"/>
              <a:t>Member - Executive </a:t>
            </a:r>
            <a:r>
              <a:rPr lang="en-US" sz="1067" err="1"/>
              <a:t>Mgmt</a:t>
            </a:r>
            <a:endParaRPr lang="en-US" sz="1067"/>
          </a:p>
        </p:txBody>
      </p:sp>
      <p:sp>
        <p:nvSpPr>
          <p:cNvPr id="34" name="Freeform 33"/>
          <p:cNvSpPr/>
          <p:nvPr/>
        </p:nvSpPr>
        <p:spPr>
          <a:xfrm>
            <a:off x="3900200" y="4369109"/>
            <a:ext cx="1677280"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solidFill>
            <a:schemeClr val="bg1"/>
          </a:solid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Susan Steinberg</a:t>
            </a:r>
          </a:p>
          <a:p>
            <a:pPr algn="ctr" defTabSz="1303834">
              <a:lnSpc>
                <a:spcPct val="90000"/>
              </a:lnSpc>
              <a:spcBef>
                <a:spcPct val="0"/>
              </a:spcBef>
              <a:spcAft>
                <a:spcPct val="35000"/>
              </a:spcAft>
            </a:pPr>
            <a:endParaRPr lang="en-US" sz="1067"/>
          </a:p>
        </p:txBody>
      </p:sp>
      <p:sp>
        <p:nvSpPr>
          <p:cNvPr id="35" name="Freeform 34"/>
          <p:cNvSpPr/>
          <p:nvPr/>
        </p:nvSpPr>
        <p:spPr>
          <a:xfrm>
            <a:off x="6937085" y="5279325"/>
            <a:ext cx="1677280"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ln>
            <a:prstDash val="dash"/>
          </a:ln>
        </p:spPr>
        <p:style>
          <a:lnRef idx="2">
            <a:schemeClr val="dk1"/>
          </a:lnRef>
          <a:fillRef idx="1">
            <a:schemeClr val="lt1"/>
          </a:fillRef>
          <a:effectRef idx="0">
            <a:schemeClr val="dk1"/>
          </a:effectRef>
          <a:fontRef idx="minor">
            <a:schemeClr val="dk1"/>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Open Position</a:t>
            </a:r>
          </a:p>
          <a:p>
            <a:pPr algn="ctr" defTabSz="1303834">
              <a:lnSpc>
                <a:spcPct val="90000"/>
              </a:lnSpc>
              <a:spcBef>
                <a:spcPct val="0"/>
              </a:spcBef>
              <a:spcAft>
                <a:spcPct val="35000"/>
              </a:spcAft>
            </a:pPr>
            <a:r>
              <a:rPr lang="en-US" sz="1067"/>
              <a:t>Member – Global Support</a:t>
            </a:r>
          </a:p>
        </p:txBody>
      </p:sp>
      <p:sp>
        <p:nvSpPr>
          <p:cNvPr id="36" name="Freeform 35"/>
          <p:cNvSpPr/>
          <p:nvPr/>
        </p:nvSpPr>
        <p:spPr>
          <a:xfrm>
            <a:off x="2885445" y="5263340"/>
            <a:ext cx="1677280"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solidFill>
            <a:schemeClr val="bg1"/>
          </a:solid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Maya Scott [C]</a:t>
            </a:r>
          </a:p>
          <a:p>
            <a:pPr algn="ctr" defTabSz="1303834">
              <a:lnSpc>
                <a:spcPct val="90000"/>
              </a:lnSpc>
              <a:spcBef>
                <a:spcPct val="0"/>
              </a:spcBef>
              <a:spcAft>
                <a:spcPct val="35000"/>
              </a:spcAft>
            </a:pPr>
            <a:r>
              <a:rPr lang="en-US" sz="1067"/>
              <a:t>Member – Global Support</a:t>
            </a:r>
          </a:p>
        </p:txBody>
      </p:sp>
      <p:sp>
        <p:nvSpPr>
          <p:cNvPr id="37" name="Freeform 36"/>
          <p:cNvSpPr/>
          <p:nvPr/>
        </p:nvSpPr>
        <p:spPr>
          <a:xfrm>
            <a:off x="4914954" y="5263340"/>
            <a:ext cx="1677280"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solidFill>
            <a:schemeClr val="bg1"/>
          </a:solid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Katarina Lindgren</a:t>
            </a:r>
          </a:p>
          <a:p>
            <a:pPr algn="ctr" defTabSz="1303834">
              <a:lnSpc>
                <a:spcPct val="90000"/>
              </a:lnSpc>
              <a:spcBef>
                <a:spcPct val="0"/>
              </a:spcBef>
              <a:spcAft>
                <a:spcPct val="35000"/>
              </a:spcAft>
            </a:pPr>
            <a:r>
              <a:rPr lang="en-US" sz="1067"/>
              <a:t>Member – Global Support</a:t>
            </a:r>
          </a:p>
        </p:txBody>
      </p:sp>
      <p:sp>
        <p:nvSpPr>
          <p:cNvPr id="39" name="Freeform 38"/>
          <p:cNvSpPr/>
          <p:nvPr/>
        </p:nvSpPr>
        <p:spPr>
          <a:xfrm>
            <a:off x="5882440" y="4393047"/>
            <a:ext cx="1677280"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solidFill>
            <a:schemeClr val="bg1"/>
          </a:solid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Kelly Brown</a:t>
            </a:r>
          </a:p>
          <a:p>
            <a:pPr algn="ctr" defTabSz="1303834">
              <a:lnSpc>
                <a:spcPct val="90000"/>
              </a:lnSpc>
              <a:spcBef>
                <a:spcPct val="0"/>
              </a:spcBef>
              <a:spcAft>
                <a:spcPct val="35000"/>
              </a:spcAft>
            </a:pPr>
            <a:r>
              <a:rPr lang="en-US" sz="1067"/>
              <a:t>Member - Operations</a:t>
            </a:r>
          </a:p>
        </p:txBody>
      </p:sp>
      <p:sp>
        <p:nvSpPr>
          <p:cNvPr id="40" name="Freeform 39"/>
          <p:cNvSpPr/>
          <p:nvPr/>
        </p:nvSpPr>
        <p:spPr>
          <a:xfrm>
            <a:off x="7804543" y="4383116"/>
            <a:ext cx="1677280"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solidFill>
            <a:schemeClr val="bg1"/>
          </a:solid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James Brooks</a:t>
            </a:r>
          </a:p>
          <a:p>
            <a:pPr algn="ctr" defTabSz="1303834">
              <a:lnSpc>
                <a:spcPct val="90000"/>
              </a:lnSpc>
              <a:spcBef>
                <a:spcPct val="0"/>
              </a:spcBef>
              <a:spcAft>
                <a:spcPct val="35000"/>
              </a:spcAft>
            </a:pPr>
            <a:r>
              <a:rPr lang="en-US" sz="1067"/>
              <a:t>Manager – R&amp;D</a:t>
            </a:r>
          </a:p>
          <a:p>
            <a:pPr algn="ctr" defTabSz="1303834">
              <a:lnSpc>
                <a:spcPct val="90000"/>
              </a:lnSpc>
              <a:spcBef>
                <a:spcPct val="0"/>
              </a:spcBef>
              <a:spcAft>
                <a:spcPct val="35000"/>
              </a:spcAft>
            </a:pPr>
            <a:r>
              <a:rPr lang="en-US" sz="1067"/>
              <a:t>Member - Operations</a:t>
            </a:r>
          </a:p>
        </p:txBody>
      </p:sp>
      <p:sp>
        <p:nvSpPr>
          <p:cNvPr id="41" name="Freeform 40"/>
          <p:cNvSpPr/>
          <p:nvPr/>
        </p:nvSpPr>
        <p:spPr>
          <a:xfrm>
            <a:off x="9620009" y="4356947"/>
            <a:ext cx="1677280"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ln>
            <a:prstDash val="dash"/>
          </a:ln>
        </p:spPr>
        <p:style>
          <a:lnRef idx="2">
            <a:schemeClr val="dk1"/>
          </a:lnRef>
          <a:fillRef idx="1">
            <a:schemeClr val="lt1"/>
          </a:fillRef>
          <a:effectRef idx="0">
            <a:schemeClr val="dk1"/>
          </a:effectRef>
          <a:fontRef idx="minor">
            <a:schemeClr val="dk1"/>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Open Position</a:t>
            </a:r>
          </a:p>
          <a:p>
            <a:pPr algn="ctr" defTabSz="1303834">
              <a:lnSpc>
                <a:spcPct val="90000"/>
              </a:lnSpc>
              <a:spcBef>
                <a:spcPct val="0"/>
              </a:spcBef>
              <a:spcAft>
                <a:spcPct val="35000"/>
              </a:spcAft>
            </a:pPr>
            <a:r>
              <a:rPr lang="en-US" sz="1067"/>
              <a:t>Member - Operations</a:t>
            </a:r>
          </a:p>
        </p:txBody>
      </p:sp>
      <p:sp>
        <p:nvSpPr>
          <p:cNvPr id="46" name="TextBox 45"/>
          <p:cNvSpPr txBox="1"/>
          <p:nvPr/>
        </p:nvSpPr>
        <p:spPr>
          <a:xfrm>
            <a:off x="783528" y="4801328"/>
            <a:ext cx="2217274" cy="307777"/>
          </a:xfrm>
          <a:prstGeom prst="rect">
            <a:avLst/>
          </a:prstGeom>
          <a:noFill/>
        </p:spPr>
        <p:txBody>
          <a:bodyPr wrap="none" rtlCol="0">
            <a:spAutoFit/>
          </a:bodyPr>
          <a:lstStyle/>
          <a:p>
            <a:pPr algn="ctr"/>
            <a:r>
              <a:rPr lang="en-US" sz="1400" b="1"/>
              <a:t>Global Support Center </a:t>
            </a:r>
          </a:p>
        </p:txBody>
      </p:sp>
      <p:sp>
        <p:nvSpPr>
          <p:cNvPr id="47" name="TextBox 46"/>
          <p:cNvSpPr txBox="1"/>
          <p:nvPr/>
        </p:nvSpPr>
        <p:spPr>
          <a:xfrm>
            <a:off x="4093518" y="3895843"/>
            <a:ext cx="1186158" cy="307777"/>
          </a:xfrm>
          <a:prstGeom prst="rect">
            <a:avLst/>
          </a:prstGeom>
          <a:noFill/>
        </p:spPr>
        <p:txBody>
          <a:bodyPr wrap="none" rtlCol="0">
            <a:spAutoFit/>
          </a:bodyPr>
          <a:lstStyle/>
          <a:p>
            <a:pPr algn="ctr"/>
            <a:r>
              <a:rPr lang="en-US" sz="1400" b="1"/>
              <a:t>Operations</a:t>
            </a:r>
          </a:p>
        </p:txBody>
      </p:sp>
      <p:sp>
        <p:nvSpPr>
          <p:cNvPr id="48" name="TextBox 47"/>
          <p:cNvSpPr txBox="1"/>
          <p:nvPr/>
        </p:nvSpPr>
        <p:spPr>
          <a:xfrm>
            <a:off x="6647096" y="2980894"/>
            <a:ext cx="2284215" cy="307777"/>
          </a:xfrm>
          <a:prstGeom prst="rect">
            <a:avLst/>
          </a:prstGeom>
          <a:noFill/>
        </p:spPr>
        <p:txBody>
          <a:bodyPr wrap="none" rtlCol="0">
            <a:spAutoFit/>
          </a:bodyPr>
          <a:lstStyle/>
          <a:p>
            <a:pPr algn="ctr"/>
            <a:r>
              <a:rPr lang="en-US" sz="1400" b="1"/>
              <a:t>Executive Management</a:t>
            </a:r>
          </a:p>
        </p:txBody>
      </p:sp>
      <p:sp>
        <p:nvSpPr>
          <p:cNvPr id="49" name="Content Placeholder 2"/>
          <p:cNvSpPr txBox="1">
            <a:spLocks/>
          </p:cNvSpPr>
          <p:nvPr>
            <p:custDataLst>
              <p:tags r:id="rId1"/>
            </p:custDataLst>
          </p:nvPr>
        </p:nvSpPr>
        <p:spPr>
          <a:xfrm>
            <a:off x="420915" y="1422858"/>
            <a:ext cx="10992436" cy="2936143"/>
          </a:xfrm>
          <a:prstGeom prst="rect">
            <a:avLst/>
          </a:prstGeom>
        </p:spPr>
        <p:txBody>
          <a:bodyPr>
            <a:normAutofit/>
          </a:bodyPr>
          <a:lstStyle>
            <a:lvl1pPr marL="320040" marR="0" indent="-320040" algn="l" defTabSz="914378" rtl="0" eaLnBrk="1" fontAlgn="auto" latinLnBrk="0" hangingPunct="1">
              <a:lnSpc>
                <a:spcPct val="100000"/>
              </a:lnSpc>
              <a:spcBef>
                <a:spcPts val="600"/>
              </a:spcBef>
              <a:spcAft>
                <a:spcPts val="600"/>
              </a:spcAft>
              <a:buClr>
                <a:srgbClr val="F38B00"/>
              </a:buClr>
              <a:buSzTx/>
              <a:buFont typeface="Arial" panose="020B0604020202020204" pitchFamily="34" charset="0"/>
              <a:buChar char="•"/>
              <a:tabLst/>
              <a:defRPr lang="en-US" sz="1800" kern="1200" dirty="0" smtClean="0">
                <a:solidFill>
                  <a:schemeClr val="tx1"/>
                </a:solidFill>
                <a:latin typeface="Arial"/>
                <a:ea typeface="+mn-ea"/>
                <a:cs typeface="+mn-cs"/>
              </a:defRPr>
            </a:lvl1pPr>
            <a:lvl2pPr marL="685800" marR="0" indent="-320040" algn="l" defTabSz="914378" rtl="0" eaLnBrk="1" fontAlgn="auto" latinLnBrk="0" hangingPunct="1">
              <a:lnSpc>
                <a:spcPct val="100000"/>
              </a:lnSpc>
              <a:spcBef>
                <a:spcPts val="600"/>
              </a:spcBef>
              <a:spcAft>
                <a:spcPts val="600"/>
              </a:spcAft>
              <a:buClr>
                <a:srgbClr val="F38B00"/>
              </a:buClr>
              <a:buSzTx/>
              <a:buFont typeface="Arial" pitchFamily="34" charset="0"/>
              <a:buChar char="‒"/>
              <a:tabLst/>
              <a:defRPr lang="en-US" sz="1800" kern="1200" dirty="0" smtClean="0">
                <a:solidFill>
                  <a:schemeClr val="tx1"/>
                </a:solidFill>
                <a:latin typeface="Arial"/>
                <a:ea typeface="+mn-ea"/>
                <a:cs typeface="+mn-cs"/>
              </a:defRPr>
            </a:lvl2pPr>
            <a:lvl3pPr marL="1005840" marR="0" indent="-320040" algn="l" defTabSz="914378" rtl="0" eaLnBrk="1" fontAlgn="auto" latinLnBrk="0" hangingPunct="1">
              <a:lnSpc>
                <a:spcPct val="100000"/>
              </a:lnSpc>
              <a:spcBef>
                <a:spcPts val="600"/>
              </a:spcBef>
              <a:spcAft>
                <a:spcPts val="600"/>
              </a:spcAft>
              <a:buClr>
                <a:srgbClr val="F38B00"/>
              </a:buClr>
              <a:buSzTx/>
              <a:buFont typeface="Arial" pitchFamily="34" charset="0"/>
              <a:buChar char="•"/>
              <a:tabLst/>
              <a:defRPr lang="en-US" sz="1800" kern="1200" dirty="0" smtClean="0">
                <a:solidFill>
                  <a:schemeClr val="tx1"/>
                </a:solidFill>
                <a:latin typeface="Arial"/>
                <a:ea typeface="+mn-ea"/>
                <a:cs typeface="+mn-cs"/>
              </a:defRPr>
            </a:lvl3pPr>
            <a:lvl4pPr marL="1200150" indent="-171450" algn="l" defTabSz="685800" rtl="0" eaLnBrk="1" latinLnBrk="0" hangingPunct="1">
              <a:spcBef>
                <a:spcPct val="20000"/>
              </a:spcBef>
              <a:buClr>
                <a:srgbClr val="5D87A1"/>
              </a:buClr>
              <a:buFont typeface="Arial" pitchFamily="34" charset="0"/>
              <a:buChar char="–"/>
              <a:defRPr sz="1350" kern="1200">
                <a:solidFill>
                  <a:schemeClr val="bg1">
                    <a:lumMod val="50000"/>
                  </a:schemeClr>
                </a:solidFill>
                <a:latin typeface="Arial" pitchFamily="34" charset="0"/>
                <a:ea typeface="+mn-ea"/>
                <a:cs typeface="Arial" pitchFamily="34" charset="0"/>
              </a:defRPr>
            </a:lvl4pPr>
            <a:lvl5pPr marL="1543050" indent="-171450" algn="l" defTabSz="685800" rtl="0" eaLnBrk="1" latinLnBrk="0" hangingPunct="1">
              <a:spcBef>
                <a:spcPct val="20000"/>
              </a:spcBef>
              <a:buClr>
                <a:srgbClr val="5D87A1"/>
              </a:buClr>
              <a:buFont typeface="Arial" pitchFamily="34" charset="0"/>
              <a:buChar char="»"/>
              <a:defRPr sz="1350" kern="1200">
                <a:solidFill>
                  <a:schemeClr val="bg1">
                    <a:lumMod val="50000"/>
                  </a:schemeClr>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sz="2400"/>
          </a:p>
        </p:txBody>
      </p:sp>
      <p:sp>
        <p:nvSpPr>
          <p:cNvPr id="2" name="Rectangle 1"/>
          <p:cNvSpPr/>
          <p:nvPr/>
        </p:nvSpPr>
        <p:spPr>
          <a:xfrm>
            <a:off x="3826578" y="4391893"/>
            <a:ext cx="1824537" cy="445378"/>
          </a:xfrm>
          <a:prstGeom prst="rect">
            <a:avLst/>
          </a:prstGeom>
        </p:spPr>
        <p:txBody>
          <a:bodyPr wrap="none">
            <a:spAutoFit/>
          </a:bodyPr>
          <a:lstStyle/>
          <a:p>
            <a:pPr algn="ctr" defTabSz="1303834">
              <a:lnSpc>
                <a:spcPct val="90000"/>
              </a:lnSpc>
              <a:spcBef>
                <a:spcPct val="0"/>
              </a:spcBef>
              <a:spcAft>
                <a:spcPct val="35000"/>
              </a:spcAft>
            </a:pPr>
            <a:r>
              <a:rPr lang="en-US" sz="1067"/>
              <a:t> </a:t>
            </a:r>
          </a:p>
          <a:p>
            <a:pPr algn="ctr" defTabSz="1303834">
              <a:lnSpc>
                <a:spcPct val="90000"/>
              </a:lnSpc>
              <a:spcBef>
                <a:spcPct val="0"/>
              </a:spcBef>
              <a:spcAft>
                <a:spcPct val="35000"/>
              </a:spcAft>
            </a:pPr>
            <a:r>
              <a:rPr lang="en-US" sz="1067"/>
              <a:t>Manager - Global Support</a:t>
            </a:r>
          </a:p>
        </p:txBody>
      </p:sp>
      <p:sp>
        <p:nvSpPr>
          <p:cNvPr id="42" name="Rectangle 41"/>
          <p:cNvSpPr/>
          <p:nvPr/>
        </p:nvSpPr>
        <p:spPr>
          <a:xfrm>
            <a:off x="6986890" y="3647973"/>
            <a:ext cx="1577676" cy="240130"/>
          </a:xfrm>
          <a:prstGeom prst="rect">
            <a:avLst/>
          </a:prstGeom>
        </p:spPr>
        <p:txBody>
          <a:bodyPr wrap="none">
            <a:spAutoFit/>
          </a:bodyPr>
          <a:lstStyle/>
          <a:p>
            <a:pPr algn="ctr" defTabSz="1303834">
              <a:lnSpc>
                <a:spcPct val="90000"/>
              </a:lnSpc>
              <a:spcBef>
                <a:spcPct val="0"/>
              </a:spcBef>
              <a:spcAft>
                <a:spcPct val="35000"/>
              </a:spcAft>
            </a:pPr>
            <a:r>
              <a:rPr lang="en-US" sz="1067"/>
              <a:t>Manager - Operations</a:t>
            </a:r>
          </a:p>
        </p:txBody>
      </p:sp>
      <p:sp>
        <p:nvSpPr>
          <p:cNvPr id="50" name="Freeform 49"/>
          <p:cNvSpPr/>
          <p:nvPr/>
        </p:nvSpPr>
        <p:spPr>
          <a:xfrm>
            <a:off x="1053525" y="5279325"/>
            <a:ext cx="1677280" cy="629740"/>
          </a:xfrm>
          <a:custGeom>
            <a:avLst/>
            <a:gdLst>
              <a:gd name="connsiteX0" fmla="*/ 0 w 1257960"/>
              <a:gd name="connsiteY0" fmla="*/ 0 h 628980"/>
              <a:gd name="connsiteX1" fmla="*/ 1257960 w 1257960"/>
              <a:gd name="connsiteY1" fmla="*/ 0 h 628980"/>
              <a:gd name="connsiteX2" fmla="*/ 1257960 w 1257960"/>
              <a:gd name="connsiteY2" fmla="*/ 628980 h 628980"/>
              <a:gd name="connsiteX3" fmla="*/ 0 w 1257960"/>
              <a:gd name="connsiteY3" fmla="*/ 628980 h 628980"/>
              <a:gd name="connsiteX4" fmla="*/ 0 w 1257960"/>
              <a:gd name="connsiteY4" fmla="*/ 0 h 62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628980">
                <a:moveTo>
                  <a:pt x="0" y="0"/>
                </a:moveTo>
                <a:lnTo>
                  <a:pt x="1257960" y="0"/>
                </a:lnTo>
                <a:lnTo>
                  <a:pt x="1257960" y="628980"/>
                </a:lnTo>
                <a:lnTo>
                  <a:pt x="0" y="628980"/>
                </a:lnTo>
                <a:lnTo>
                  <a:pt x="0" y="0"/>
                </a:lnTo>
                <a:close/>
              </a:path>
            </a:pathLst>
          </a:custGeom>
          <a:solidFill>
            <a:schemeClr val="bg1"/>
          </a:solid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18627" tIns="18627" rIns="18627" bIns="18627" numCol="1" spcCol="1270" anchor="ctr" anchorCtr="0">
            <a:noAutofit/>
          </a:bodyPr>
          <a:lstStyle/>
          <a:p>
            <a:pPr algn="ctr" defTabSz="1303834">
              <a:lnSpc>
                <a:spcPct val="90000"/>
              </a:lnSpc>
              <a:spcBef>
                <a:spcPct val="0"/>
              </a:spcBef>
              <a:spcAft>
                <a:spcPct val="35000"/>
              </a:spcAft>
            </a:pPr>
            <a:r>
              <a:rPr lang="en-US" sz="1067"/>
              <a:t>Manny Soto</a:t>
            </a:r>
          </a:p>
          <a:p>
            <a:pPr algn="ctr" defTabSz="1303834">
              <a:lnSpc>
                <a:spcPct val="90000"/>
              </a:lnSpc>
              <a:spcBef>
                <a:spcPct val="0"/>
              </a:spcBef>
              <a:spcAft>
                <a:spcPct val="35000"/>
              </a:spcAft>
            </a:pPr>
            <a:r>
              <a:rPr lang="en-US" sz="1067"/>
              <a:t>Member – Global Support</a:t>
            </a:r>
          </a:p>
        </p:txBody>
      </p:sp>
      <p:sp>
        <p:nvSpPr>
          <p:cNvPr id="53" name="TextBox 52"/>
          <p:cNvSpPr txBox="1"/>
          <p:nvPr/>
        </p:nvSpPr>
        <p:spPr>
          <a:xfrm>
            <a:off x="3927628" y="4749692"/>
            <a:ext cx="1555234" cy="256545"/>
          </a:xfrm>
          <a:prstGeom prst="rect">
            <a:avLst/>
          </a:prstGeom>
          <a:noFill/>
        </p:spPr>
        <p:txBody>
          <a:bodyPr wrap="none" rtlCol="0">
            <a:spAutoFit/>
          </a:bodyPr>
          <a:lstStyle/>
          <a:p>
            <a:pPr algn="ctr"/>
            <a:r>
              <a:rPr lang="en-US" sz="1067"/>
              <a:t>Member - Operations</a:t>
            </a:r>
          </a:p>
        </p:txBody>
      </p:sp>
      <p:sp>
        <p:nvSpPr>
          <p:cNvPr id="38" name="TextBox 37">
            <a:extLst>
              <a:ext uri="{FF2B5EF4-FFF2-40B4-BE49-F238E27FC236}">
                <a16:creationId xmlns:a16="http://schemas.microsoft.com/office/drawing/2014/main" id="{F6D1BDCF-E5D4-45B2-9CB4-34B17CDE4305}"/>
              </a:ext>
            </a:extLst>
          </p:cNvPr>
          <p:cNvSpPr txBox="1"/>
          <p:nvPr/>
        </p:nvSpPr>
        <p:spPr>
          <a:xfrm>
            <a:off x="783254" y="4801327"/>
            <a:ext cx="2217274" cy="307777"/>
          </a:xfrm>
          <a:prstGeom prst="rect">
            <a:avLst/>
          </a:prstGeom>
          <a:noFill/>
        </p:spPr>
        <p:txBody>
          <a:bodyPr wrap="none" rtlCol="0">
            <a:spAutoFit/>
          </a:bodyPr>
          <a:lstStyle/>
          <a:p>
            <a:pPr algn="ctr"/>
            <a:r>
              <a:rPr lang="en-US" sz="1400" b="1">
                <a:solidFill>
                  <a:srgbClr val="00A3E0"/>
                </a:solidFill>
              </a:rPr>
              <a:t>Global Support Center </a:t>
            </a:r>
          </a:p>
        </p:txBody>
      </p:sp>
      <p:sp>
        <p:nvSpPr>
          <p:cNvPr id="52" name="TextBox 51">
            <a:extLst>
              <a:ext uri="{FF2B5EF4-FFF2-40B4-BE49-F238E27FC236}">
                <a16:creationId xmlns:a16="http://schemas.microsoft.com/office/drawing/2014/main" id="{AFCDEF73-8E9A-42AF-9552-F97FE60B2F73}"/>
              </a:ext>
            </a:extLst>
          </p:cNvPr>
          <p:cNvSpPr txBox="1"/>
          <p:nvPr/>
        </p:nvSpPr>
        <p:spPr>
          <a:xfrm>
            <a:off x="4090733" y="3887066"/>
            <a:ext cx="1186158" cy="307777"/>
          </a:xfrm>
          <a:prstGeom prst="rect">
            <a:avLst/>
          </a:prstGeom>
          <a:noFill/>
        </p:spPr>
        <p:txBody>
          <a:bodyPr wrap="none" rtlCol="0">
            <a:spAutoFit/>
          </a:bodyPr>
          <a:lstStyle/>
          <a:p>
            <a:pPr algn="ctr"/>
            <a:r>
              <a:rPr lang="en-US" sz="1400" b="1">
                <a:solidFill>
                  <a:srgbClr val="92D050"/>
                </a:solidFill>
              </a:rPr>
              <a:t>Operations</a:t>
            </a:r>
          </a:p>
        </p:txBody>
      </p:sp>
      <p:sp>
        <p:nvSpPr>
          <p:cNvPr id="54" name="Rectangle 53">
            <a:extLst>
              <a:ext uri="{FF2B5EF4-FFF2-40B4-BE49-F238E27FC236}">
                <a16:creationId xmlns:a16="http://schemas.microsoft.com/office/drawing/2014/main" id="{C42BD566-F8C8-41E4-94E6-88DDE1693013}"/>
              </a:ext>
            </a:extLst>
          </p:cNvPr>
          <p:cNvSpPr/>
          <p:nvPr/>
        </p:nvSpPr>
        <p:spPr>
          <a:xfrm>
            <a:off x="6984739" y="3651489"/>
            <a:ext cx="1577676" cy="240130"/>
          </a:xfrm>
          <a:prstGeom prst="rect">
            <a:avLst/>
          </a:prstGeom>
        </p:spPr>
        <p:txBody>
          <a:bodyPr wrap="none">
            <a:spAutoFit/>
          </a:bodyPr>
          <a:lstStyle/>
          <a:p>
            <a:pPr algn="ctr" defTabSz="1303834">
              <a:lnSpc>
                <a:spcPct val="90000"/>
              </a:lnSpc>
              <a:spcBef>
                <a:spcPct val="0"/>
              </a:spcBef>
              <a:spcAft>
                <a:spcPct val="35000"/>
              </a:spcAft>
            </a:pPr>
            <a:r>
              <a:rPr lang="en-US" sz="1067">
                <a:solidFill>
                  <a:srgbClr val="86BC25"/>
                </a:solidFill>
              </a:rPr>
              <a:t>Manager - Operations</a:t>
            </a:r>
          </a:p>
        </p:txBody>
      </p:sp>
      <p:sp>
        <p:nvSpPr>
          <p:cNvPr id="55" name="Rectangle 54">
            <a:extLst>
              <a:ext uri="{FF2B5EF4-FFF2-40B4-BE49-F238E27FC236}">
                <a16:creationId xmlns:a16="http://schemas.microsoft.com/office/drawing/2014/main" id="{D35FF8ED-CCC2-49FB-A638-835785638D0B}"/>
              </a:ext>
            </a:extLst>
          </p:cNvPr>
          <p:cNvSpPr/>
          <p:nvPr/>
        </p:nvSpPr>
        <p:spPr>
          <a:xfrm>
            <a:off x="3837799" y="4383116"/>
            <a:ext cx="1802096" cy="443006"/>
          </a:xfrm>
          <a:prstGeom prst="rect">
            <a:avLst/>
          </a:prstGeom>
        </p:spPr>
        <p:txBody>
          <a:bodyPr wrap="none" lIns="91440" tIns="45720" rIns="91440" bIns="45720" anchor="t">
            <a:spAutoFit/>
          </a:bodyPr>
          <a:lstStyle/>
          <a:p>
            <a:pPr algn="ctr" defTabSz="1303834">
              <a:lnSpc>
                <a:spcPct val="90000"/>
              </a:lnSpc>
              <a:spcBef>
                <a:spcPct val="0"/>
              </a:spcBef>
              <a:spcAft>
                <a:spcPct val="35000"/>
              </a:spcAft>
            </a:pPr>
            <a:endParaRPr lang="en-US" sz="1067">
              <a:solidFill>
                <a:srgbClr val="00A3E0"/>
              </a:solidFill>
            </a:endParaRPr>
          </a:p>
          <a:p>
            <a:pPr algn="ctr" defTabSz="1303834">
              <a:lnSpc>
                <a:spcPct val="90000"/>
              </a:lnSpc>
              <a:spcBef>
                <a:spcPct val="0"/>
              </a:spcBef>
              <a:spcAft>
                <a:spcPct val="35000"/>
              </a:spcAft>
            </a:pPr>
            <a:r>
              <a:rPr lang="en-US" sz="1050">
                <a:solidFill>
                  <a:srgbClr val="00A3E0"/>
                </a:solidFill>
              </a:rPr>
              <a:t>Manager - Global Support</a:t>
            </a:r>
            <a:endParaRPr lang="en-US" sz="1050">
              <a:solidFill>
                <a:srgbClr val="00A3E0"/>
              </a:solidFill>
              <a:ea typeface="Open Sans"/>
              <a:cs typeface="Open Sans"/>
            </a:endParaRPr>
          </a:p>
        </p:txBody>
      </p:sp>
      <p:sp>
        <p:nvSpPr>
          <p:cNvPr id="56" name="TextBox 55">
            <a:extLst>
              <a:ext uri="{FF2B5EF4-FFF2-40B4-BE49-F238E27FC236}">
                <a16:creationId xmlns:a16="http://schemas.microsoft.com/office/drawing/2014/main" id="{2FFFFE75-679A-499B-BE2C-DE6CF5075000}"/>
              </a:ext>
            </a:extLst>
          </p:cNvPr>
          <p:cNvSpPr txBox="1"/>
          <p:nvPr/>
        </p:nvSpPr>
        <p:spPr>
          <a:xfrm>
            <a:off x="6640995" y="2982287"/>
            <a:ext cx="2284215" cy="307777"/>
          </a:xfrm>
          <a:prstGeom prst="rect">
            <a:avLst/>
          </a:prstGeom>
          <a:noFill/>
        </p:spPr>
        <p:txBody>
          <a:bodyPr wrap="none" rtlCol="0">
            <a:spAutoFit/>
          </a:bodyPr>
          <a:lstStyle/>
          <a:p>
            <a:pPr algn="ctr"/>
            <a:r>
              <a:rPr lang="en-US" sz="1400" b="1">
                <a:solidFill>
                  <a:srgbClr val="F38B00"/>
                </a:solidFill>
              </a:rPr>
              <a:t>Executive Management</a:t>
            </a:r>
          </a:p>
        </p:txBody>
      </p:sp>
      <p:pic>
        <p:nvPicPr>
          <p:cNvPr id="3" name="Picture 4">
            <a:extLst>
              <a:ext uri="{FF2B5EF4-FFF2-40B4-BE49-F238E27FC236}">
                <a16:creationId xmlns:a16="http://schemas.microsoft.com/office/drawing/2014/main" id="{314E3B2F-D44A-0D8C-9876-38E9F54CEB5C}"/>
              </a:ext>
            </a:extLst>
          </p:cNvPr>
          <p:cNvPicPr>
            <a:picLocks noChangeAspect="1"/>
          </p:cNvPicPr>
          <p:nvPr/>
        </p:nvPicPr>
        <p:blipFill>
          <a:blip r:embed="rId4"/>
          <a:stretch>
            <a:fillRect/>
          </a:stretch>
        </p:blipFill>
        <p:spPr>
          <a:xfrm>
            <a:off x="10400001" y="-27277"/>
            <a:ext cx="1800225" cy="885825"/>
          </a:xfrm>
          <a:prstGeom prst="rect">
            <a:avLst/>
          </a:prstGeom>
        </p:spPr>
      </p:pic>
    </p:spTree>
    <p:extLst>
      <p:ext uri="{BB962C8B-B14F-4D97-AF65-F5344CB8AC3E}">
        <p14:creationId xmlns:p14="http://schemas.microsoft.com/office/powerpoint/2010/main" val="417505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1">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uiExpand="1" build="p"/>
      <p:bldP spid="45" grpId="0" uiExpand="1" animBg="1"/>
      <p:bldP spid="44" grpId="0" uiExpand="1" animBg="1"/>
      <p:bldP spid="43" grpId="0" uiExpand="1" animBg="1"/>
      <p:bldP spid="46" grpId="0"/>
      <p:bldP spid="47" grpId="0" uiExpand="1"/>
      <p:bldP spid="48" grpId="0"/>
      <p:bldP spid="2" grpId="0" uiExpand="1"/>
      <p:bldP spid="42" grpId="0" uiExpand="1"/>
      <p:bldP spid="38" grpId="0"/>
      <p:bldP spid="52" grpId="0" uiExpand="1"/>
      <p:bldP spid="54" grpId="0" uiExpand="1"/>
      <p:bldP spid="55" grpId="0" uiExpand="1"/>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32C2EA-F683-48F6-A381-89232E298A69}"/>
              </a:ext>
            </a:extLst>
          </p:cNvPr>
          <p:cNvSpPr>
            <a:spLocks noGrp="1"/>
          </p:cNvSpPr>
          <p:nvPr>
            <p:ph type="body" sz="quarter" idx="13"/>
          </p:nvPr>
        </p:nvSpPr>
        <p:spPr>
          <a:xfrm>
            <a:off x="6345645" y="1152921"/>
            <a:ext cx="5516031" cy="4757531"/>
          </a:xfrm>
        </p:spPr>
        <p:txBody>
          <a:bodyPr>
            <a:normAutofit/>
          </a:bodyPr>
          <a:lstStyle/>
          <a:p>
            <a:pPr marL="342900" marR="0" lvl="0" indent="-342900" fontAlgn="ctr">
              <a:lnSpc>
                <a:spcPct val="107000"/>
              </a:lnSpc>
              <a:spcBef>
                <a:spcPts val="0"/>
              </a:spcBef>
              <a:buSzPts val="1000"/>
              <a:buFont typeface="Symbol" panose="05050102010706020507" pitchFamily="18" charset="2"/>
              <a:buChar char=""/>
              <a:tabLst>
                <a:tab pos="457200" algn="l"/>
              </a:tabLst>
            </a:pPr>
            <a:r>
              <a:rPr lang="en-US" sz="2000">
                <a:effectLst/>
                <a:latin typeface="+mn-lt"/>
                <a:ea typeface="Times New Roman" panose="02020603050405020304" pitchFamily="18" charset="0"/>
                <a:cs typeface="Times New Roman" panose="02020603050405020304" pitchFamily="18" charset="0"/>
              </a:rPr>
              <a:t>Automated, consistent processes &amp; workflows</a:t>
            </a:r>
          </a:p>
          <a:p>
            <a:pPr marL="342900" marR="0" lvl="0" indent="-342900" fontAlgn="ctr">
              <a:lnSpc>
                <a:spcPct val="107000"/>
              </a:lnSpc>
              <a:spcBef>
                <a:spcPts val="0"/>
              </a:spcBef>
              <a:buSzPts val="1000"/>
              <a:buFont typeface="Symbol" panose="05050102010706020507" pitchFamily="18" charset="2"/>
              <a:buChar char=""/>
              <a:tabLst>
                <a:tab pos="457200" algn="l"/>
              </a:tabLst>
            </a:pPr>
            <a:r>
              <a:rPr lang="en-US" sz="2000">
                <a:latin typeface="+mn-lt"/>
                <a:ea typeface="Calibri" panose="020F0502020204030204" pitchFamily="34" charset="0"/>
                <a:cs typeface="Times New Roman" panose="02020603050405020304" pitchFamily="18" charset="0"/>
              </a:rPr>
              <a:t>Data in single system is more readily visible &amp; accessible</a:t>
            </a:r>
          </a:p>
          <a:p>
            <a:pPr marL="573088" lvl="1" indent="-342900" fontAlgn="ctr">
              <a:lnSpc>
                <a:spcPct val="107000"/>
              </a:lnSpc>
              <a:spcBef>
                <a:spcPts val="0"/>
              </a:spcBef>
              <a:buSzPts val="1000"/>
              <a:buFont typeface="Symbol" panose="05050102010706020507" pitchFamily="18" charset="2"/>
              <a:buChar char=""/>
              <a:tabLst>
                <a:tab pos="457200" algn="l"/>
              </a:tabLst>
            </a:pPr>
            <a:r>
              <a:rPr lang="en-US" sz="2000">
                <a:effectLst/>
                <a:latin typeface="+mn-lt"/>
                <a:ea typeface="Calibri" panose="020F0502020204030204" pitchFamily="34" charset="0"/>
                <a:cs typeface="Times New Roman" panose="02020603050405020304" pitchFamily="18" charset="0"/>
              </a:rPr>
              <a:t>Role-based security access</a:t>
            </a:r>
          </a:p>
          <a:p>
            <a:pPr marL="573088" lvl="1" indent="-342900" fontAlgn="ctr">
              <a:lnSpc>
                <a:spcPct val="107000"/>
              </a:lnSpc>
              <a:spcBef>
                <a:spcPts val="0"/>
              </a:spcBef>
              <a:buSzPts val="1000"/>
              <a:buFont typeface="Symbol" panose="05050102010706020507" pitchFamily="18" charset="2"/>
              <a:buChar char=""/>
              <a:tabLst>
                <a:tab pos="457200" algn="l"/>
              </a:tabLst>
            </a:pPr>
            <a:r>
              <a:rPr lang="en-US" sz="2000">
                <a:latin typeface="+mn-lt"/>
                <a:ea typeface="Calibri" panose="020F0502020204030204" pitchFamily="34" charset="0"/>
                <a:cs typeface="Times New Roman" panose="02020603050405020304" pitchFamily="18" charset="0"/>
              </a:rPr>
              <a:t>More controls around access to sensitive or confidential data</a:t>
            </a:r>
          </a:p>
          <a:p>
            <a:pPr marL="573088" lvl="1" indent="-342900" fontAlgn="ctr">
              <a:lnSpc>
                <a:spcPct val="107000"/>
              </a:lnSpc>
              <a:spcBef>
                <a:spcPts val="0"/>
              </a:spcBef>
              <a:buSzPts val="1000"/>
              <a:buFont typeface="Symbol" panose="05050102010706020507" pitchFamily="18" charset="2"/>
              <a:buChar char=""/>
              <a:tabLst>
                <a:tab pos="457200" algn="l"/>
              </a:tabLst>
            </a:pPr>
            <a:r>
              <a:rPr lang="en-US" sz="2000">
                <a:latin typeface="+mn-lt"/>
                <a:ea typeface="Times New Roman" panose="02020603050405020304" pitchFamily="18" charset="0"/>
                <a:cs typeface="Times New Roman" panose="02020603050405020304" pitchFamily="18" charset="0"/>
              </a:rPr>
              <a:t>Restrictions on delegation &amp; task sharing (security reasons)</a:t>
            </a:r>
          </a:p>
          <a:p>
            <a:endParaRPr lang="en-US" sz="1600"/>
          </a:p>
        </p:txBody>
      </p:sp>
      <p:sp>
        <p:nvSpPr>
          <p:cNvPr id="6" name="TextBox 5">
            <a:extLst>
              <a:ext uri="{FF2B5EF4-FFF2-40B4-BE49-F238E27FC236}">
                <a16:creationId xmlns:a16="http://schemas.microsoft.com/office/drawing/2014/main" id="{812FEDC4-0C07-4C96-BE1B-ACE1ABE106B3}"/>
              </a:ext>
            </a:extLst>
          </p:cNvPr>
          <p:cNvSpPr txBox="1"/>
          <p:nvPr/>
        </p:nvSpPr>
        <p:spPr bwMode="gray">
          <a:xfrm>
            <a:off x="596348" y="2461260"/>
            <a:ext cx="4759519" cy="1935480"/>
          </a:xfrm>
          <a:prstGeom prst="rect">
            <a:avLst/>
          </a:prstGeom>
        </p:spPr>
        <p:txBody>
          <a:bodyPr wrap="square" lIns="0" rIns="0" rtlCol="0" anchor="t" anchorCtr="0">
            <a:noAutofit/>
          </a:bodyPr>
          <a:lstStyle/>
          <a:p>
            <a:r>
              <a:rPr lang="en-US" sz="2800" b="1">
                <a:solidFill>
                  <a:schemeClr val="bg1"/>
                </a:solidFill>
              </a:rPr>
              <a:t>What will be new in Workday?</a:t>
            </a:r>
          </a:p>
          <a:p>
            <a:pPr algn="l"/>
            <a:endParaRPr lang="en-US" sz="1300" b="0">
              <a:solidFill>
                <a:schemeClr val="tx1"/>
              </a:solidFill>
            </a:endParaRPr>
          </a:p>
        </p:txBody>
      </p:sp>
      <p:pic>
        <p:nvPicPr>
          <p:cNvPr id="2" name="Picture 2">
            <a:extLst>
              <a:ext uri="{FF2B5EF4-FFF2-40B4-BE49-F238E27FC236}">
                <a16:creationId xmlns:a16="http://schemas.microsoft.com/office/drawing/2014/main" id="{8DEC8FB7-DD5F-E61E-D249-35B2F27AB049}"/>
              </a:ext>
            </a:extLst>
          </p:cNvPr>
          <p:cNvPicPr>
            <a:picLocks noChangeAspect="1"/>
          </p:cNvPicPr>
          <p:nvPr/>
        </p:nvPicPr>
        <p:blipFill>
          <a:blip r:embed="rId3"/>
          <a:stretch>
            <a:fillRect/>
          </a:stretch>
        </p:blipFill>
        <p:spPr>
          <a:xfrm>
            <a:off x="10391342" y="-1299"/>
            <a:ext cx="1800225" cy="885825"/>
          </a:xfrm>
          <a:prstGeom prst="rect">
            <a:avLst/>
          </a:prstGeom>
        </p:spPr>
      </p:pic>
    </p:spTree>
    <p:extLst>
      <p:ext uri="{BB962C8B-B14F-4D97-AF65-F5344CB8AC3E}">
        <p14:creationId xmlns:p14="http://schemas.microsoft.com/office/powerpoint/2010/main" val="27225629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8185-DDD5-4119-86AB-923C5EBC748D}"/>
              </a:ext>
            </a:extLst>
          </p:cNvPr>
          <p:cNvSpPr>
            <a:spLocks noGrp="1"/>
          </p:cNvSpPr>
          <p:nvPr>
            <p:ph type="title"/>
          </p:nvPr>
        </p:nvSpPr>
        <p:spPr>
          <a:xfrm>
            <a:off x="289791" y="442218"/>
            <a:ext cx="8557642" cy="762000"/>
          </a:xfrm>
        </p:spPr>
        <p:txBody>
          <a:bodyPr/>
          <a:lstStyle/>
          <a:p>
            <a:r>
              <a:rPr lang="en-US" sz="2800">
                <a:latin typeface="Open Sans"/>
                <a:ea typeface="Open Sans"/>
                <a:cs typeface="Open Sans"/>
              </a:rPr>
              <a:t>Manager Security Role in Workday</a:t>
            </a:r>
          </a:p>
        </p:txBody>
      </p:sp>
      <p:sp>
        <p:nvSpPr>
          <p:cNvPr id="3" name="Text Placeholder 2">
            <a:extLst>
              <a:ext uri="{FF2B5EF4-FFF2-40B4-BE49-F238E27FC236}">
                <a16:creationId xmlns:a16="http://schemas.microsoft.com/office/drawing/2014/main" id="{33E436D3-4FFC-4723-9B34-8C2F373B414C}"/>
              </a:ext>
            </a:extLst>
          </p:cNvPr>
          <p:cNvSpPr>
            <a:spLocks noGrp="1"/>
          </p:cNvSpPr>
          <p:nvPr>
            <p:ph type="body" sz="quarter" idx="13"/>
          </p:nvPr>
        </p:nvSpPr>
        <p:spPr>
          <a:xfrm>
            <a:off x="435001" y="1528503"/>
            <a:ext cx="9061238" cy="5081800"/>
          </a:xfrm>
        </p:spPr>
        <p:txBody>
          <a:bodyPr vert="horz" lIns="0" tIns="0" rIns="0" bIns="0" rtlCol="0" anchor="t">
            <a:noAutofit/>
          </a:bodyPr>
          <a:lstStyle/>
          <a:p>
            <a:pPr fontAlgn="ctr">
              <a:lnSpc>
                <a:spcPct val="107000"/>
              </a:lnSpc>
              <a:spcBef>
                <a:spcPts val="0"/>
              </a:spcBef>
              <a:buSzPts val="1000"/>
              <a:tabLst>
                <a:tab pos="457200" algn="l"/>
              </a:tabLst>
            </a:pPr>
            <a:r>
              <a:rPr lang="en-US" sz="2000" b="1">
                <a:solidFill>
                  <a:schemeClr val="accent2"/>
                </a:solidFill>
                <a:latin typeface="+mn-lt"/>
                <a:ea typeface="Times New Roman" panose="02020603050405020304" pitchFamily="18" charset="0"/>
                <a:cs typeface="Times New Roman"/>
              </a:rPr>
              <a:t>What’s changing? </a:t>
            </a:r>
            <a:endParaRPr lang="en-US" sz="2000" b="1">
              <a:solidFill>
                <a:schemeClr val="accent2"/>
              </a:solidFill>
              <a:latin typeface="+mn-lt"/>
              <a:ea typeface="Times New Roman" panose="02020603050405020304" pitchFamily="18" charset="0"/>
              <a:cs typeface="Times New Roman" panose="02020603050405020304" pitchFamily="18" charset="0"/>
            </a:endParaRPr>
          </a:p>
          <a:p>
            <a:pPr marL="572770" lvl="1" indent="-342900" fontAlgn="ctr">
              <a:lnSpc>
                <a:spcPct val="107000"/>
              </a:lnSpc>
              <a:spcBef>
                <a:spcPts val="0"/>
              </a:spcBef>
              <a:buSzPts val="1000"/>
              <a:buFont typeface="Symbol" panose="05050102010706020507" pitchFamily="18" charset="2"/>
              <a:buChar char=""/>
              <a:tabLst>
                <a:tab pos="457200" algn="l"/>
              </a:tabLst>
            </a:pPr>
            <a:r>
              <a:rPr lang="en-US" sz="1800">
                <a:effectLst/>
                <a:latin typeface="+mn-lt"/>
                <a:ea typeface="Times New Roman" panose="02020603050405020304" pitchFamily="18" charset="0"/>
                <a:cs typeface="Times New Roman"/>
              </a:rPr>
              <a:t>Managers will </a:t>
            </a:r>
            <a:r>
              <a:rPr lang="en-US" sz="1800" b="1">
                <a:solidFill>
                  <a:schemeClr val="accent2"/>
                </a:solidFill>
                <a:effectLst/>
                <a:latin typeface="+mn-lt"/>
                <a:ea typeface="Times New Roman" panose="02020603050405020304" pitchFamily="18" charset="0"/>
                <a:cs typeface="Times New Roman"/>
              </a:rPr>
              <a:t>initiate, own &amp; complete </a:t>
            </a:r>
            <a:r>
              <a:rPr lang="en-US" sz="1800">
                <a:effectLst/>
                <a:latin typeface="+mn-lt"/>
                <a:ea typeface="Times New Roman" panose="02020603050405020304" pitchFamily="18" charset="0"/>
                <a:cs typeface="Times New Roman"/>
              </a:rPr>
              <a:t>administrative supervisory tasks within Workday </a:t>
            </a:r>
            <a:endParaRPr lang="en-US" sz="1800">
              <a:effectLst/>
              <a:latin typeface="+mn-lt"/>
              <a:ea typeface="Calibri"/>
              <a:cs typeface="Times New Roman"/>
            </a:endParaRPr>
          </a:p>
          <a:p>
            <a:pPr marL="572770" lvl="1" indent="-342900" fontAlgn="ctr">
              <a:lnSpc>
                <a:spcPct val="107000"/>
              </a:lnSpc>
              <a:spcBef>
                <a:spcPts val="0"/>
              </a:spcBef>
              <a:spcAft>
                <a:spcPts val="2400"/>
              </a:spcAft>
              <a:buSzPts val="1000"/>
              <a:buFont typeface="Symbol" panose="05050102010706020507" pitchFamily="18" charset="2"/>
              <a:buChar char=""/>
              <a:tabLst>
                <a:tab pos="457200" algn="l"/>
              </a:tabLst>
            </a:pPr>
            <a:r>
              <a:rPr lang="en-US" sz="1800">
                <a:effectLst/>
                <a:latin typeface="+mn-lt"/>
                <a:ea typeface="Times New Roman" panose="02020603050405020304" pitchFamily="18" charset="0"/>
                <a:cs typeface="Times New Roman"/>
              </a:rPr>
              <a:t>Limited/temporary delegation to others</a:t>
            </a:r>
          </a:p>
          <a:p>
            <a:pPr marR="0" lvl="0" fontAlgn="ctr">
              <a:lnSpc>
                <a:spcPct val="107000"/>
              </a:lnSpc>
              <a:spcBef>
                <a:spcPts val="0"/>
              </a:spcBef>
              <a:buSzPts val="1000"/>
              <a:tabLst>
                <a:tab pos="457200" algn="l"/>
              </a:tabLst>
            </a:pPr>
            <a:r>
              <a:rPr lang="en-US" sz="2000" b="1">
                <a:solidFill>
                  <a:schemeClr val="accent2"/>
                </a:solidFill>
                <a:latin typeface="+mn-lt"/>
                <a:ea typeface="Times New Roman" panose="02020603050405020304" pitchFamily="18" charset="0"/>
                <a:cs typeface="Times New Roman"/>
              </a:rPr>
              <a:t>Workday Manager Role Scope </a:t>
            </a:r>
            <a:r>
              <a:rPr lang="en-US" sz="1800" i="1">
                <a:solidFill>
                  <a:schemeClr val="accent2"/>
                </a:solidFill>
                <a:latin typeface="+mn-lt"/>
                <a:ea typeface="Times New Roman" panose="02020603050405020304" pitchFamily="18" charset="0"/>
                <a:cs typeface="Times New Roman"/>
              </a:rPr>
              <a:t>(not all-inclusive list):</a:t>
            </a:r>
          </a:p>
          <a:p>
            <a:pPr marL="396875" lvl="1" indent="-168275" fontAlgn="ctr">
              <a:lnSpc>
                <a:spcPct val="107000"/>
              </a:lnSpc>
              <a:spcBef>
                <a:spcPts val="0"/>
              </a:spcBef>
              <a:spcAft>
                <a:spcPts val="0"/>
              </a:spcAft>
              <a:buSzPts val="1000"/>
              <a:buFont typeface="Symbol" panose="05050102010706020507" pitchFamily="18" charset="2"/>
              <a:buChar char=""/>
              <a:tabLst>
                <a:tab pos="457200" algn="l"/>
              </a:tabLst>
            </a:pPr>
            <a:r>
              <a:rPr lang="en-US" sz="1800">
                <a:effectLst/>
                <a:latin typeface="+mn-lt"/>
                <a:ea typeface="Times New Roman" panose="02020603050405020304" pitchFamily="18" charset="0"/>
                <a:cs typeface="Times New Roman"/>
              </a:rPr>
              <a:t>Viewing position information of direct reports</a:t>
            </a:r>
          </a:p>
          <a:p>
            <a:pPr marL="396875" lvl="1" indent="-168275" fontAlgn="ctr">
              <a:lnSpc>
                <a:spcPct val="107000"/>
              </a:lnSpc>
              <a:spcBef>
                <a:spcPts val="0"/>
              </a:spcBef>
              <a:spcAft>
                <a:spcPts val="0"/>
              </a:spcAft>
              <a:buSzPts val="1000"/>
              <a:buFont typeface="Symbol" panose="05050102010706020507" pitchFamily="18" charset="2"/>
              <a:buChar char=""/>
              <a:tabLst>
                <a:tab pos="457200" algn="l"/>
              </a:tabLst>
            </a:pPr>
            <a:r>
              <a:rPr lang="en-US" sz="1800">
                <a:latin typeface="+mn-lt"/>
                <a:cs typeface="Times New Roman"/>
              </a:rPr>
              <a:t>Reviewing and approving time off requests</a:t>
            </a:r>
            <a:r>
              <a:rPr lang="en-US" sz="1800" b="1">
                <a:latin typeface="+mn-lt"/>
                <a:cs typeface="Times New Roman"/>
              </a:rPr>
              <a:t>*</a:t>
            </a:r>
          </a:p>
          <a:p>
            <a:pPr marL="396875" lvl="1" indent="-168275" fontAlgn="ctr">
              <a:lnSpc>
                <a:spcPct val="107000"/>
              </a:lnSpc>
              <a:spcBef>
                <a:spcPts val="0"/>
              </a:spcBef>
              <a:spcAft>
                <a:spcPts val="0"/>
              </a:spcAft>
              <a:buSzPts val="1000"/>
              <a:buFont typeface="Symbol" panose="05050102010706020507" pitchFamily="18" charset="2"/>
              <a:buChar char=""/>
              <a:tabLst>
                <a:tab pos="457200" algn="l"/>
              </a:tabLst>
            </a:pPr>
            <a:r>
              <a:rPr lang="en-US" sz="1800">
                <a:latin typeface="+mn-lt"/>
                <a:cs typeface="Times New Roman"/>
              </a:rPr>
              <a:t>Initiating job requisitions</a:t>
            </a:r>
          </a:p>
          <a:p>
            <a:pPr marL="396875" lvl="1" indent="-168275" fontAlgn="ctr">
              <a:lnSpc>
                <a:spcPct val="107000"/>
              </a:lnSpc>
              <a:spcBef>
                <a:spcPts val="0"/>
              </a:spcBef>
              <a:spcAft>
                <a:spcPts val="0"/>
              </a:spcAft>
              <a:buSzPts val="1000"/>
              <a:buFont typeface="Symbol" panose="05050102010706020507" pitchFamily="18" charset="2"/>
              <a:buChar char=""/>
              <a:tabLst>
                <a:tab pos="457200" algn="l"/>
              </a:tabLst>
            </a:pPr>
            <a:r>
              <a:rPr lang="en-US" sz="1800">
                <a:latin typeface="+mn-lt"/>
                <a:cs typeface="Times New Roman"/>
              </a:rPr>
              <a:t>Assessing candidates</a:t>
            </a:r>
          </a:p>
          <a:p>
            <a:pPr marL="229870" lvl="1" indent="0" fontAlgn="ctr">
              <a:lnSpc>
                <a:spcPct val="107000"/>
              </a:lnSpc>
              <a:spcBef>
                <a:spcPts val="0"/>
              </a:spcBef>
              <a:buSzPts val="1000"/>
              <a:buNone/>
              <a:tabLst>
                <a:tab pos="457200" algn="l"/>
              </a:tabLst>
            </a:pPr>
            <a:endParaRPr lang="en-US" sz="700" b="1">
              <a:solidFill>
                <a:schemeClr val="accent2"/>
              </a:solidFill>
              <a:latin typeface="+mn-lt"/>
              <a:ea typeface="Open Sans"/>
              <a:cs typeface="Times New Roman"/>
            </a:endParaRPr>
          </a:p>
          <a:p>
            <a:pPr marL="229870" lvl="1" indent="0" fontAlgn="ctr">
              <a:lnSpc>
                <a:spcPct val="107000"/>
              </a:lnSpc>
              <a:spcBef>
                <a:spcPts val="0"/>
              </a:spcBef>
              <a:buSzPts val="1000"/>
              <a:buNone/>
              <a:tabLst>
                <a:tab pos="457200" algn="l"/>
              </a:tabLst>
            </a:pPr>
            <a:r>
              <a:rPr lang="en-US" sz="1800" b="1">
                <a:latin typeface="+mn-lt"/>
                <a:ea typeface="Open Sans"/>
                <a:cs typeface="Times New Roman"/>
              </a:rPr>
              <a:t>                 * </a:t>
            </a:r>
            <a:r>
              <a:rPr lang="en-US" sz="1800">
                <a:solidFill>
                  <a:schemeClr val="accent2"/>
                </a:solidFill>
                <a:latin typeface="+mn-lt"/>
                <a:ea typeface="Open Sans"/>
                <a:cs typeface="Times New Roman"/>
              </a:rPr>
              <a:t>Those currently approving time off requests in </a:t>
            </a:r>
            <a:r>
              <a:rPr lang="en-US" sz="2000" b="1">
                <a:solidFill>
                  <a:schemeClr val="accent2"/>
                </a:solidFill>
                <a:latin typeface="+mn-lt"/>
                <a:ea typeface="Open Sans"/>
                <a:cs typeface="Times New Roman"/>
              </a:rPr>
              <a:t>VandyWorks</a:t>
            </a:r>
            <a:r>
              <a:rPr lang="en-US" sz="1800" b="1">
                <a:solidFill>
                  <a:schemeClr val="accent2"/>
                </a:solidFill>
                <a:latin typeface="+mn-lt"/>
                <a:ea typeface="Open Sans"/>
                <a:cs typeface="Times New Roman"/>
              </a:rPr>
              <a:t> </a:t>
            </a:r>
          </a:p>
          <a:p>
            <a:pPr marL="229870" lvl="1" indent="0" fontAlgn="ctr">
              <a:lnSpc>
                <a:spcPct val="107000"/>
              </a:lnSpc>
              <a:spcBef>
                <a:spcPts val="0"/>
              </a:spcBef>
              <a:buSzPts val="1000"/>
              <a:buNone/>
              <a:tabLst>
                <a:tab pos="457200" algn="l"/>
              </a:tabLst>
            </a:pPr>
            <a:r>
              <a:rPr lang="en-US" sz="1800" b="1">
                <a:solidFill>
                  <a:schemeClr val="accent2"/>
                </a:solidFill>
                <a:latin typeface="+mn-lt"/>
                <a:ea typeface="Open Sans"/>
                <a:cs typeface="Times New Roman"/>
              </a:rPr>
              <a:t>			</a:t>
            </a:r>
            <a:r>
              <a:rPr lang="en-US" sz="1800">
                <a:solidFill>
                  <a:schemeClr val="accent2"/>
                </a:solidFill>
                <a:latin typeface="+mn-lt"/>
                <a:ea typeface="Open Sans"/>
                <a:cs typeface="Times New Roman"/>
              </a:rPr>
              <a:t>will continue the current process.</a:t>
            </a:r>
            <a:endParaRPr lang="en-US" sz="2000">
              <a:solidFill>
                <a:schemeClr val="accent2"/>
              </a:solidFill>
              <a:latin typeface="+mn-lt"/>
              <a:ea typeface="Open Sans"/>
              <a:cs typeface="Times New Roman"/>
            </a:endParaRPr>
          </a:p>
          <a:p>
            <a:pPr marR="0" lvl="0" fontAlgn="ctr">
              <a:lnSpc>
                <a:spcPct val="107000"/>
              </a:lnSpc>
              <a:spcBef>
                <a:spcPts val="0"/>
              </a:spcBef>
              <a:buSzPts val="1000"/>
              <a:tabLst>
                <a:tab pos="457200" algn="l"/>
              </a:tabLst>
            </a:pPr>
            <a:endParaRPr lang="en-US" sz="1600">
              <a:latin typeface="+mn-lt"/>
              <a:ea typeface="Times New Roman" panose="02020603050405020304" pitchFamily="18" charset="0"/>
              <a:cs typeface="Times New Roman" panose="02020603050405020304" pitchFamily="18" charset="0"/>
            </a:endParaRPr>
          </a:p>
          <a:p>
            <a:pPr marL="0" marR="0">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5" name="TextBox 4">
            <a:extLst>
              <a:ext uri="{FF2B5EF4-FFF2-40B4-BE49-F238E27FC236}">
                <a16:creationId xmlns:a16="http://schemas.microsoft.com/office/drawing/2014/main" id="{18CDAFF9-C1B4-4792-BF7B-C23A25CA06BA}"/>
              </a:ext>
            </a:extLst>
          </p:cNvPr>
          <p:cNvSpPr txBox="1"/>
          <p:nvPr/>
        </p:nvSpPr>
        <p:spPr bwMode="gray">
          <a:xfrm>
            <a:off x="5579016" y="3529189"/>
            <a:ext cx="4009587" cy="1671555"/>
          </a:xfrm>
          <a:prstGeom prst="rect">
            <a:avLst/>
          </a:prstGeom>
        </p:spPr>
        <p:txBody>
          <a:bodyPr wrap="square" lIns="0" tIns="45720" rIns="0" bIns="45720" rtlCol="0" anchor="t" anchorCtr="0">
            <a:noAutofit/>
          </a:bodyPr>
          <a:lstStyle/>
          <a:p>
            <a:pPr marL="396875" lvl="1" indent="-168275" defTabSz="1219170" fontAlgn="ctr">
              <a:lnSpc>
                <a:spcPct val="107000"/>
              </a:lnSpc>
              <a:buSzPts val="1000"/>
              <a:buFont typeface="Symbol" panose="05050102010706020507" pitchFamily="18" charset="2"/>
              <a:buChar char=""/>
              <a:tabLst>
                <a:tab pos="457200" algn="l"/>
              </a:tabLst>
            </a:pPr>
            <a:r>
              <a:rPr lang="en-US">
                <a:cs typeface="Times New Roman"/>
              </a:rPr>
              <a:t>Initiating job changes</a:t>
            </a:r>
          </a:p>
          <a:p>
            <a:pPr marL="396875" lvl="1" indent="-168275" defTabSz="1219170" fontAlgn="ctr">
              <a:lnSpc>
                <a:spcPct val="107000"/>
              </a:lnSpc>
              <a:buSzPts val="1000"/>
              <a:buFont typeface="Symbol" panose="05050102010706020507" pitchFamily="18" charset="2"/>
              <a:buChar char=""/>
              <a:tabLst>
                <a:tab pos="457200" algn="l"/>
              </a:tabLst>
            </a:pPr>
            <a:r>
              <a:rPr lang="en-US">
                <a:cs typeface="Times New Roman"/>
              </a:rPr>
              <a:t>Expense report approval</a:t>
            </a:r>
          </a:p>
          <a:p>
            <a:pPr marL="396875" lvl="1" indent="-168275" defTabSz="1219170" fontAlgn="ctr">
              <a:lnSpc>
                <a:spcPct val="107000"/>
              </a:lnSpc>
              <a:buSzPts val="1000"/>
              <a:buFont typeface="Symbol" panose="05050102010706020507" pitchFamily="18" charset="2"/>
              <a:buChar char=""/>
              <a:tabLst>
                <a:tab pos="457200" algn="l"/>
              </a:tabLst>
            </a:pPr>
            <a:r>
              <a:rPr lang="en-US">
                <a:cs typeface="Times New Roman"/>
              </a:rPr>
              <a:t>Performance management</a:t>
            </a:r>
          </a:p>
          <a:p>
            <a:pPr marL="572770" lvl="1" indent="-342900" defTabSz="1219170" fontAlgn="ctr">
              <a:lnSpc>
                <a:spcPct val="107000"/>
              </a:lnSpc>
              <a:spcAft>
                <a:spcPts val="600"/>
              </a:spcAft>
              <a:buSzPts val="1000"/>
              <a:buFont typeface="Symbol" panose="05050102010706020507" pitchFamily="18" charset="2"/>
              <a:buChar char=""/>
              <a:tabLst>
                <a:tab pos="457200" algn="l"/>
              </a:tabLst>
            </a:pPr>
            <a:endParaRPr lang="en-US">
              <a:cs typeface="Times New Roman"/>
            </a:endParaRPr>
          </a:p>
          <a:p>
            <a:pPr algn="l"/>
            <a:endParaRPr lang="en-US" sz="1600" b="0">
              <a:solidFill>
                <a:schemeClr val="tx1"/>
              </a:solidFill>
            </a:endParaRPr>
          </a:p>
        </p:txBody>
      </p:sp>
    </p:spTree>
    <p:extLst>
      <p:ext uri="{BB962C8B-B14F-4D97-AF65-F5344CB8AC3E}">
        <p14:creationId xmlns:p14="http://schemas.microsoft.com/office/powerpoint/2010/main" val="2144210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8185-DDD5-4119-86AB-923C5EBC748D}"/>
              </a:ext>
            </a:extLst>
          </p:cNvPr>
          <p:cNvSpPr>
            <a:spLocks noGrp="1"/>
          </p:cNvSpPr>
          <p:nvPr>
            <p:ph type="title"/>
          </p:nvPr>
        </p:nvSpPr>
        <p:spPr>
          <a:xfrm>
            <a:off x="289791" y="442218"/>
            <a:ext cx="8557642" cy="762000"/>
          </a:xfrm>
        </p:spPr>
        <p:txBody>
          <a:bodyPr/>
          <a:lstStyle/>
          <a:p>
            <a:r>
              <a:rPr lang="en-US" sz="2800">
                <a:latin typeface="Open Sans"/>
                <a:ea typeface="Open Sans"/>
                <a:cs typeface="Open Sans"/>
              </a:rPr>
              <a:t>Manager Security Role in Workday</a:t>
            </a:r>
          </a:p>
        </p:txBody>
      </p:sp>
      <p:sp>
        <p:nvSpPr>
          <p:cNvPr id="3" name="Text Placeholder 2">
            <a:extLst>
              <a:ext uri="{FF2B5EF4-FFF2-40B4-BE49-F238E27FC236}">
                <a16:creationId xmlns:a16="http://schemas.microsoft.com/office/drawing/2014/main" id="{33E436D3-4FFC-4723-9B34-8C2F373B414C}"/>
              </a:ext>
            </a:extLst>
          </p:cNvPr>
          <p:cNvSpPr>
            <a:spLocks noGrp="1"/>
          </p:cNvSpPr>
          <p:nvPr>
            <p:ph type="body" sz="quarter" idx="13"/>
          </p:nvPr>
        </p:nvSpPr>
        <p:spPr>
          <a:xfrm>
            <a:off x="395564" y="1333982"/>
            <a:ext cx="8557642" cy="5081800"/>
          </a:xfrm>
        </p:spPr>
        <p:txBody>
          <a:bodyPr vert="horz" lIns="0" tIns="0" rIns="0" bIns="0" rtlCol="0" anchor="t">
            <a:noAutofit/>
          </a:bodyPr>
          <a:lstStyle/>
          <a:p>
            <a:pPr marR="0" lvl="0" fontAlgn="ctr">
              <a:lnSpc>
                <a:spcPct val="107000"/>
              </a:lnSpc>
              <a:spcBef>
                <a:spcPts val="0"/>
              </a:spcBef>
              <a:buSzPts val="1000"/>
              <a:tabLst>
                <a:tab pos="457200" algn="l"/>
              </a:tabLst>
            </a:pPr>
            <a:r>
              <a:rPr lang="en-US" sz="2000" b="1">
                <a:solidFill>
                  <a:schemeClr val="accent2"/>
                </a:solidFill>
                <a:effectLst/>
                <a:latin typeface="+mn-lt"/>
                <a:ea typeface="Times New Roman" panose="02020603050405020304" pitchFamily="18" charset="0"/>
                <a:cs typeface="Times New Roman"/>
              </a:rPr>
              <a:t>How will we </a:t>
            </a:r>
            <a:r>
              <a:rPr lang="en-US" sz="2000" b="1">
                <a:solidFill>
                  <a:schemeClr val="accent2"/>
                </a:solidFill>
                <a:latin typeface="+mn-lt"/>
                <a:ea typeface="Times New Roman" panose="02020603050405020304" pitchFamily="18" charset="0"/>
                <a:cs typeface="Times New Roman"/>
              </a:rPr>
              <a:t>prepare managers?</a:t>
            </a:r>
          </a:p>
          <a:p>
            <a:pPr marL="229870" lvl="1" indent="0" fontAlgn="ctr">
              <a:lnSpc>
                <a:spcPct val="107000"/>
              </a:lnSpc>
              <a:spcBef>
                <a:spcPts val="0"/>
              </a:spcBef>
              <a:buSzPts val="1000"/>
              <a:buNone/>
              <a:tabLst>
                <a:tab pos="457200" algn="l"/>
              </a:tabLst>
            </a:pPr>
            <a:r>
              <a:rPr lang="en-US" sz="1800">
                <a:effectLst/>
                <a:latin typeface="+mn-lt"/>
                <a:ea typeface="Times New Roman" panose="02020603050405020304" pitchFamily="18" charset="0"/>
                <a:cs typeface="Times New Roman"/>
              </a:rPr>
              <a:t>All managers receive user training</a:t>
            </a:r>
            <a:endParaRPr lang="en-US" sz="1800">
              <a:effectLst/>
              <a:latin typeface="+mn-lt"/>
              <a:ea typeface="Calibri" panose="020F0502020204030204" pitchFamily="34" charset="0"/>
              <a:cs typeface="Times New Roman"/>
            </a:endParaRPr>
          </a:p>
          <a:p>
            <a:pPr fontAlgn="ctr">
              <a:lnSpc>
                <a:spcPct val="107000"/>
              </a:lnSpc>
              <a:spcBef>
                <a:spcPts val="0"/>
              </a:spcBef>
              <a:buSzPts val="1000"/>
              <a:tabLst>
                <a:tab pos="457200" algn="l"/>
              </a:tabLst>
            </a:pPr>
            <a:endParaRPr lang="en-US" sz="2000" b="1">
              <a:solidFill>
                <a:schemeClr val="accent2"/>
              </a:solidFill>
              <a:latin typeface="+mn-lt"/>
              <a:ea typeface="Open Sans"/>
              <a:cs typeface="Times New Roman"/>
            </a:endParaRPr>
          </a:p>
          <a:p>
            <a:pPr fontAlgn="ctr">
              <a:lnSpc>
                <a:spcPct val="107000"/>
              </a:lnSpc>
              <a:spcBef>
                <a:spcPts val="0"/>
              </a:spcBef>
              <a:buSzPts val="1000"/>
              <a:tabLst>
                <a:tab pos="457200" algn="l"/>
              </a:tabLst>
            </a:pPr>
            <a:r>
              <a:rPr lang="en-US" sz="2000" b="1">
                <a:solidFill>
                  <a:schemeClr val="accent2"/>
                </a:solidFill>
                <a:latin typeface="+mn-lt"/>
                <a:ea typeface="Open Sans"/>
                <a:cs typeface="Times New Roman"/>
              </a:rPr>
              <a:t>Why is this role beneficial?</a:t>
            </a:r>
          </a:p>
          <a:p>
            <a:pPr marL="572770" lvl="1" indent="-342900" fontAlgn="ctr">
              <a:lnSpc>
                <a:spcPct val="107000"/>
              </a:lnSpc>
              <a:spcBef>
                <a:spcPts val="0"/>
              </a:spcBef>
              <a:buSzPts val="1000"/>
              <a:buFont typeface="Symbol" panose="05050102010706020507" pitchFamily="18" charset="2"/>
              <a:buChar char=""/>
              <a:tabLst>
                <a:tab pos="457200" algn="l"/>
              </a:tabLst>
            </a:pPr>
            <a:r>
              <a:rPr lang="en-US" sz="1800">
                <a:effectLst/>
                <a:latin typeface="+mn-lt"/>
                <a:ea typeface="Times New Roman" panose="02020603050405020304" pitchFamily="18" charset="0"/>
                <a:cs typeface="Times New Roman"/>
              </a:rPr>
              <a:t>Managers have better control of the tasks &amp; data that they “own”</a:t>
            </a:r>
            <a:r>
              <a:rPr lang="en-US" sz="1800">
                <a:latin typeface="+mn-lt"/>
                <a:ea typeface="Times New Roman" panose="02020603050405020304" pitchFamily="18" charset="0"/>
                <a:cs typeface="Times New Roman"/>
              </a:rPr>
              <a:t> </a:t>
            </a:r>
            <a:endParaRPr lang="en-US" sz="1800">
              <a:effectLst/>
              <a:latin typeface="+mn-lt"/>
              <a:ea typeface="Times New Roman" panose="02020603050405020304" pitchFamily="18" charset="0"/>
              <a:cs typeface="Times New Roman" panose="02020603050405020304" pitchFamily="18" charset="0"/>
            </a:endParaRPr>
          </a:p>
          <a:p>
            <a:pPr marL="804545" lvl="2" indent="-342900" fontAlgn="ctr">
              <a:lnSpc>
                <a:spcPct val="107000"/>
              </a:lnSpc>
              <a:spcBef>
                <a:spcPts val="0"/>
              </a:spcBef>
              <a:spcAft>
                <a:spcPts val="200"/>
              </a:spcAft>
              <a:buSzPts val="1000"/>
              <a:buFont typeface="Courier New" panose="05050102010706020507" pitchFamily="18" charset="2"/>
              <a:buChar char="o"/>
              <a:tabLst>
                <a:tab pos="457200" algn="l"/>
              </a:tabLst>
            </a:pPr>
            <a:r>
              <a:rPr lang="en-US" sz="1800">
                <a:latin typeface="+mn-lt"/>
                <a:ea typeface="Times New Roman" panose="02020603050405020304" pitchFamily="18" charset="0"/>
                <a:cs typeface="Times New Roman"/>
              </a:rPr>
              <a:t>Provides</a:t>
            </a:r>
            <a:r>
              <a:rPr lang="en-US" sz="1800">
                <a:effectLst/>
                <a:latin typeface="+mn-lt"/>
                <a:ea typeface="Times New Roman" panose="02020603050405020304" pitchFamily="18" charset="0"/>
                <a:cs typeface="Times New Roman"/>
              </a:rPr>
              <a:t> greater visibility into process &amp; data</a:t>
            </a:r>
            <a:endParaRPr lang="en-US" sz="1800">
              <a:effectLst/>
              <a:latin typeface="+mn-lt"/>
              <a:ea typeface="Calibri" panose="020F0502020204030204" pitchFamily="34" charset="0"/>
              <a:cs typeface="Times New Roman"/>
            </a:endParaRPr>
          </a:p>
          <a:p>
            <a:pPr marL="804545" lvl="2" indent="-342900" fontAlgn="ctr">
              <a:lnSpc>
                <a:spcPct val="107000"/>
              </a:lnSpc>
              <a:spcBef>
                <a:spcPts val="0"/>
              </a:spcBef>
              <a:spcAft>
                <a:spcPts val="200"/>
              </a:spcAft>
              <a:buSzPts val="1000"/>
              <a:buFont typeface="Courier New" panose="05050102010706020507" pitchFamily="18" charset="2"/>
              <a:buChar char="o"/>
              <a:tabLst>
                <a:tab pos="457200" algn="l"/>
              </a:tabLst>
            </a:pPr>
            <a:r>
              <a:rPr lang="en-US" sz="1800">
                <a:latin typeface="+mn-lt"/>
                <a:ea typeface="Times New Roman" panose="02020603050405020304" pitchFamily="18" charset="0"/>
                <a:cs typeface="Times New Roman"/>
              </a:rPr>
              <a:t>Can better help their team members</a:t>
            </a:r>
          </a:p>
          <a:p>
            <a:pPr marL="804545" lvl="2" indent="-342900" fontAlgn="ctr">
              <a:lnSpc>
                <a:spcPct val="107000"/>
              </a:lnSpc>
              <a:spcBef>
                <a:spcPts val="0"/>
              </a:spcBef>
              <a:spcAft>
                <a:spcPts val="200"/>
              </a:spcAft>
              <a:buSzPts val="1000"/>
              <a:buFont typeface="Courier New" panose="05050102010706020507" pitchFamily="18" charset="2"/>
              <a:buChar char="o"/>
              <a:tabLst>
                <a:tab pos="457200" algn="l"/>
              </a:tabLst>
            </a:pPr>
            <a:r>
              <a:rPr lang="en-US" sz="1800">
                <a:latin typeface="+mn-lt"/>
                <a:ea typeface="Times New Roman" panose="02020603050405020304" pitchFamily="18" charset="0"/>
                <a:cs typeface="Times New Roman"/>
              </a:rPr>
              <a:t>Better management of work &amp; tasks in their areas</a:t>
            </a:r>
          </a:p>
          <a:p>
            <a:pPr marL="461645" lvl="2" indent="0" fontAlgn="ctr">
              <a:lnSpc>
                <a:spcPct val="107000"/>
              </a:lnSpc>
              <a:spcBef>
                <a:spcPts val="0"/>
              </a:spcBef>
              <a:spcAft>
                <a:spcPts val="200"/>
              </a:spcAft>
              <a:buSzPts val="1000"/>
              <a:buNone/>
              <a:tabLst>
                <a:tab pos="457200" algn="l"/>
              </a:tabLst>
            </a:pPr>
            <a:endParaRPr lang="en-US" sz="1800">
              <a:latin typeface="+mn-lt"/>
              <a:ea typeface="Times New Roman" panose="02020603050405020304" pitchFamily="18" charset="0"/>
              <a:cs typeface="Times New Roman"/>
            </a:endParaRPr>
          </a:p>
          <a:p>
            <a:pPr marL="342900" marR="0" lvl="0" indent="-342900" fontAlgn="ctr">
              <a:lnSpc>
                <a:spcPct val="107000"/>
              </a:lnSpc>
              <a:spcBef>
                <a:spcPts val="0"/>
              </a:spcBef>
              <a:buSzPts val="1000"/>
              <a:buFont typeface="Symbol" panose="05050102010706020507" pitchFamily="18" charset="2"/>
              <a:buChar char=""/>
              <a:tabLst>
                <a:tab pos="457200" algn="l"/>
              </a:tabLst>
            </a:pPr>
            <a:endParaRPr lang="en-US" sz="1600">
              <a:latin typeface="+mn-lt"/>
              <a:ea typeface="Times New Roman" panose="02020603050405020304" pitchFamily="18" charset="0"/>
              <a:cs typeface="Times New Roman" panose="02020603050405020304" pitchFamily="18" charset="0"/>
            </a:endParaRPr>
          </a:p>
          <a:p>
            <a:pPr marL="0" marR="0">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483144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8185-DDD5-4119-86AB-923C5EBC748D}"/>
              </a:ext>
            </a:extLst>
          </p:cNvPr>
          <p:cNvSpPr>
            <a:spLocks noGrp="1"/>
          </p:cNvSpPr>
          <p:nvPr>
            <p:ph type="title"/>
          </p:nvPr>
        </p:nvSpPr>
        <p:spPr>
          <a:xfrm>
            <a:off x="367283" y="274320"/>
            <a:ext cx="8742850" cy="762000"/>
          </a:xfrm>
        </p:spPr>
        <p:txBody>
          <a:bodyPr/>
          <a:lstStyle/>
          <a:p>
            <a:r>
              <a:rPr lang="en-US" sz="2800">
                <a:latin typeface="Open Sans"/>
                <a:ea typeface="Open Sans"/>
                <a:cs typeface="Open Sans"/>
              </a:rPr>
              <a:t>How may some individual contributor roles change?</a:t>
            </a:r>
          </a:p>
        </p:txBody>
      </p:sp>
      <p:sp>
        <p:nvSpPr>
          <p:cNvPr id="3" name="Text Placeholder 2">
            <a:extLst>
              <a:ext uri="{FF2B5EF4-FFF2-40B4-BE49-F238E27FC236}">
                <a16:creationId xmlns:a16="http://schemas.microsoft.com/office/drawing/2014/main" id="{33E436D3-4FFC-4723-9B34-8C2F373B414C}"/>
              </a:ext>
            </a:extLst>
          </p:cNvPr>
          <p:cNvSpPr>
            <a:spLocks noGrp="1"/>
          </p:cNvSpPr>
          <p:nvPr>
            <p:ph type="body" sz="quarter" idx="13"/>
          </p:nvPr>
        </p:nvSpPr>
        <p:spPr>
          <a:xfrm>
            <a:off x="367283" y="1223903"/>
            <a:ext cx="8557642" cy="260574"/>
          </a:xfrm>
        </p:spPr>
        <p:txBody>
          <a:bodyPr vert="horz" lIns="0" tIns="0" rIns="0" bIns="0" rtlCol="0" anchor="t">
            <a:noAutofit/>
          </a:bodyPr>
          <a:lstStyle/>
          <a:p>
            <a:pPr fontAlgn="ctr">
              <a:lnSpc>
                <a:spcPct val="107000"/>
              </a:lnSpc>
              <a:spcBef>
                <a:spcPts val="0"/>
              </a:spcBef>
              <a:buSzPts val="1000"/>
              <a:tabLst>
                <a:tab pos="457200" algn="l"/>
              </a:tabLst>
            </a:pPr>
            <a:r>
              <a:rPr lang="en-US" sz="1800" b="1">
                <a:solidFill>
                  <a:schemeClr val="accent2"/>
                </a:solidFill>
                <a:latin typeface="+mn-lt"/>
                <a:ea typeface="Times New Roman" panose="02020603050405020304" pitchFamily="18" charset="0"/>
                <a:cs typeface="Times New Roman"/>
              </a:rPr>
              <a:t>What’s changing? </a:t>
            </a:r>
            <a:endParaRPr lang="en-US" sz="1800" b="1">
              <a:solidFill>
                <a:schemeClr val="accent2"/>
              </a:solidFill>
              <a:latin typeface="+mn-lt"/>
              <a:ea typeface="Times New Roman" panose="02020603050405020304" pitchFamily="18" charset="0"/>
              <a:cs typeface="Times New Roman" panose="02020603050405020304" pitchFamily="18" charset="0"/>
            </a:endParaRPr>
          </a:p>
          <a:p>
            <a:pPr marL="515620" lvl="1" indent="-285750">
              <a:spcBef>
                <a:spcPts val="0"/>
              </a:spcBef>
              <a:spcAft>
                <a:spcPts val="1200"/>
              </a:spcAft>
            </a:pPr>
            <a:endParaRPr lang="en-US" sz="100">
              <a:latin typeface="+mn-lt"/>
              <a:ea typeface="Times New Roman" panose="02020603050405020304" pitchFamily="18" charset="0"/>
              <a:cs typeface="Times New Roman"/>
            </a:endParaRPr>
          </a:p>
          <a:p>
            <a:pPr marL="515620" lvl="1" indent="-285750">
              <a:spcBef>
                <a:spcPts val="0"/>
              </a:spcBef>
              <a:spcAft>
                <a:spcPts val="1200"/>
              </a:spcAft>
            </a:pPr>
            <a:r>
              <a:rPr lang="en-US" sz="1800">
                <a:latin typeface="+mn-lt"/>
                <a:ea typeface="Times New Roman" panose="02020603050405020304" pitchFamily="18" charset="0"/>
                <a:cs typeface="Times New Roman"/>
              </a:rPr>
              <a:t>Some support roles &amp; responsibilities </a:t>
            </a:r>
            <a:r>
              <a:rPr lang="en-US" sz="1800" b="1">
                <a:solidFill>
                  <a:schemeClr val="accent1"/>
                </a:solidFill>
                <a:latin typeface="+mn-lt"/>
                <a:ea typeface="Times New Roman" panose="02020603050405020304" pitchFamily="18" charset="0"/>
                <a:cs typeface="Times New Roman"/>
              </a:rPr>
              <a:t>may</a:t>
            </a:r>
            <a:r>
              <a:rPr lang="en-US" sz="1800">
                <a:latin typeface="+mn-lt"/>
                <a:ea typeface="Times New Roman" panose="02020603050405020304" pitchFamily="18" charset="0"/>
                <a:cs typeface="Times New Roman"/>
              </a:rPr>
              <a:t> evolve </a:t>
            </a:r>
            <a:r>
              <a:rPr lang="en-US" sz="1800">
                <a:effectLst/>
                <a:latin typeface="+mn-lt"/>
                <a:ea typeface="Calibri" panose="020F0502020204030204" pitchFamily="34" charset="0"/>
                <a:cs typeface="Times New Roman"/>
              </a:rPr>
              <a:t> </a:t>
            </a:r>
          </a:p>
          <a:p>
            <a:pPr marL="515620" lvl="1" indent="-285750">
              <a:spcBef>
                <a:spcPts val="0"/>
              </a:spcBef>
            </a:pPr>
            <a:r>
              <a:rPr lang="en-US" sz="1800">
                <a:effectLst/>
                <a:latin typeface="+mn-lt"/>
                <a:ea typeface="Times New Roman" panose="02020603050405020304" pitchFamily="18" charset="0"/>
                <a:cs typeface="Times New Roman"/>
              </a:rPr>
              <a:t>Fewer administrative tasks with Workday (e.g., less paper for routing, fewer transcriptions of data between systems, etc.)</a:t>
            </a:r>
          </a:p>
          <a:p>
            <a:pPr marL="229870" lvl="1" indent="0">
              <a:spcBef>
                <a:spcPts val="0"/>
              </a:spcBef>
              <a:buNone/>
            </a:pPr>
            <a:endParaRPr lang="en-US" sz="1800">
              <a:effectLst/>
              <a:latin typeface="+mn-lt"/>
              <a:ea typeface="Times New Roman" panose="02020603050405020304" pitchFamily="18" charset="0"/>
              <a:cs typeface="Times New Roman"/>
            </a:endParaRPr>
          </a:p>
          <a:p>
            <a:pPr>
              <a:spcBef>
                <a:spcPts val="0"/>
              </a:spcBef>
            </a:pPr>
            <a:r>
              <a:rPr lang="en-US" sz="1800" b="1">
                <a:solidFill>
                  <a:schemeClr val="accent2"/>
                </a:solidFill>
                <a:latin typeface="+mn-lt"/>
                <a:ea typeface="Open Sans"/>
                <a:cs typeface="Times New Roman"/>
              </a:rPr>
              <a:t>Why is this beneficial?</a:t>
            </a:r>
          </a:p>
          <a:p>
            <a:pPr marL="285750">
              <a:spcBef>
                <a:spcPts val="0"/>
              </a:spcBef>
            </a:pPr>
            <a:r>
              <a:rPr lang="en-US" sz="1800">
                <a:latin typeface="+mn-lt"/>
                <a:cs typeface="Times New Roman"/>
              </a:rPr>
              <a:t>Opportunity to tap into these individuals’ professional potential (e.g., grow skills, engage </a:t>
            </a:r>
            <a:r>
              <a:rPr lang="en-US" sz="1800">
                <a:latin typeface="+mn-lt"/>
                <a:ea typeface="Open Sans"/>
                <a:cs typeface="Times New Roman"/>
              </a:rPr>
              <a:t>them in new ways, align them to VUMC’s growth)</a:t>
            </a:r>
          </a:p>
          <a:p>
            <a:pPr marL="285750">
              <a:spcBef>
                <a:spcPts val="0"/>
              </a:spcBef>
            </a:pPr>
            <a:endParaRPr lang="en-US" sz="1800">
              <a:latin typeface="+mn-lt"/>
              <a:ea typeface="Open Sans"/>
              <a:cs typeface="Times New Roman"/>
            </a:endParaRPr>
          </a:p>
          <a:p>
            <a:pPr marL="0" marR="0">
              <a:spcBef>
                <a:spcPts val="0"/>
              </a:spcBef>
            </a:pPr>
            <a:r>
              <a:rPr lang="en-US" sz="1800" b="1">
                <a:solidFill>
                  <a:schemeClr val="accent2"/>
                </a:solidFill>
                <a:effectLst/>
                <a:latin typeface="+mn-lt"/>
                <a:ea typeface="Times New Roman" panose="02020603050405020304" pitchFamily="18" charset="0"/>
                <a:cs typeface="Times New Roman"/>
              </a:rPr>
              <a:t>How will we support</a:t>
            </a:r>
            <a:r>
              <a:rPr lang="en-US" sz="1800" b="1">
                <a:solidFill>
                  <a:schemeClr val="accent2"/>
                </a:solidFill>
                <a:latin typeface="+mn-lt"/>
                <a:ea typeface="Times New Roman" panose="02020603050405020304" pitchFamily="18" charset="0"/>
                <a:cs typeface="Times New Roman"/>
              </a:rPr>
              <a:t> affected employees &amp; their managers?</a:t>
            </a:r>
          </a:p>
          <a:p>
            <a:pPr marL="285750" marR="0">
              <a:spcBef>
                <a:spcPts val="0"/>
              </a:spcBef>
            </a:pPr>
            <a:r>
              <a:rPr lang="en-US" sz="1800">
                <a:latin typeface="+mn-lt"/>
                <a:ea typeface="Times New Roman" panose="02020603050405020304" pitchFamily="18" charset="0"/>
                <a:cs typeface="Times New Roman"/>
              </a:rPr>
              <a:t>P</a:t>
            </a:r>
            <a:r>
              <a:rPr lang="en-US" sz="1800">
                <a:effectLst/>
                <a:latin typeface="+mn-lt"/>
                <a:ea typeface="Times New Roman" panose="02020603050405020304" pitchFamily="18" charset="0"/>
                <a:cs typeface="Times New Roman"/>
              </a:rPr>
              <a:t>ost-cutover, consult </a:t>
            </a:r>
            <a:r>
              <a:rPr lang="en-US" sz="1800">
                <a:latin typeface="+mn-lt"/>
                <a:ea typeface="Times New Roman" panose="02020603050405020304" pitchFamily="18" charset="0"/>
                <a:cs typeface="Times New Roman"/>
              </a:rPr>
              <a:t>with</a:t>
            </a:r>
            <a:r>
              <a:rPr lang="en-US" sz="1800">
                <a:effectLst/>
                <a:latin typeface="+mn-lt"/>
                <a:ea typeface="Times New Roman" panose="02020603050405020304" pitchFamily="18" charset="0"/>
                <a:cs typeface="Times New Roman"/>
              </a:rPr>
              <a:t> </a:t>
            </a:r>
            <a:r>
              <a:rPr lang="en-US" sz="1800">
                <a:latin typeface="+mn-lt"/>
                <a:ea typeface="Open Sans"/>
                <a:cs typeface="Times New Roman"/>
              </a:rPr>
              <a:t>HR Business Partners as needed (e.g., ensure job titles/descriptions align with the work, determine professional development</a:t>
            </a:r>
            <a:r>
              <a:rPr lang="en-US" sz="1600">
                <a:latin typeface="+mn-lt"/>
                <a:ea typeface="Open Sans"/>
                <a:cs typeface="Times New Roman"/>
              </a:rPr>
              <a:t>)</a:t>
            </a:r>
          </a:p>
          <a:p>
            <a:pPr marL="572770" lvl="1" indent="-342900" fontAlgn="ctr">
              <a:lnSpc>
                <a:spcPct val="107000"/>
              </a:lnSpc>
              <a:spcBef>
                <a:spcPts val="0"/>
              </a:spcBef>
              <a:buSzPts val="1000"/>
              <a:buFont typeface="Symbol" panose="05050102010706020507" pitchFamily="18" charset="2"/>
              <a:buChar char=""/>
              <a:tabLst>
                <a:tab pos="457200" algn="l"/>
              </a:tabLst>
            </a:pPr>
            <a:endParaRPr lang="en-US" sz="1600">
              <a:effectLst/>
              <a:latin typeface="+mn-lt"/>
              <a:ea typeface="Calibri" panose="020F0502020204030204" pitchFamily="34" charset="0"/>
              <a:cs typeface="Times New Roman" panose="02020603050405020304" pitchFamily="18" charset="0"/>
            </a:endParaRPr>
          </a:p>
          <a:p>
            <a:pPr marL="342900" marR="0" lvl="0" indent="-342900" fontAlgn="ctr">
              <a:lnSpc>
                <a:spcPct val="107000"/>
              </a:lnSpc>
              <a:spcBef>
                <a:spcPts val="0"/>
              </a:spcBef>
              <a:buSzPts val="1000"/>
              <a:buFont typeface="Symbol" panose="05050102010706020507" pitchFamily="18" charset="2"/>
              <a:buChar char=""/>
              <a:tabLst>
                <a:tab pos="457200" algn="l"/>
              </a:tabLst>
            </a:pPr>
            <a:endParaRPr lang="en-US" sz="1600">
              <a:latin typeface="+mn-lt"/>
              <a:ea typeface="Times New Roman" panose="02020603050405020304" pitchFamily="18" charset="0"/>
              <a:cs typeface="Times New Roman" panose="02020603050405020304" pitchFamily="18" charset="0"/>
            </a:endParaRPr>
          </a:p>
          <a:p>
            <a:pPr marL="0" marR="0">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8882686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01A43E-4704-4E96-83EC-800CB28E1CB1}"/>
              </a:ext>
            </a:extLst>
          </p:cNvPr>
          <p:cNvSpPr>
            <a:spLocks noGrp="1"/>
          </p:cNvSpPr>
          <p:nvPr>
            <p:ph type="title"/>
          </p:nvPr>
        </p:nvSpPr>
        <p:spPr/>
        <p:txBody>
          <a:bodyPr/>
          <a:lstStyle/>
          <a:p>
            <a:r>
              <a:rPr lang="en-US" sz="2800" dirty="0"/>
              <a:t>MyWorkday Quick Reference</a:t>
            </a:r>
          </a:p>
        </p:txBody>
      </p:sp>
      <p:graphicFrame>
        <p:nvGraphicFramePr>
          <p:cNvPr id="6" name="Table 6">
            <a:extLst>
              <a:ext uri="{FF2B5EF4-FFF2-40B4-BE49-F238E27FC236}">
                <a16:creationId xmlns:a16="http://schemas.microsoft.com/office/drawing/2014/main" id="{CF0EA10C-710D-4132-895C-6C931A524AB2}"/>
              </a:ext>
            </a:extLst>
          </p:cNvPr>
          <p:cNvGraphicFramePr>
            <a:graphicFrameLocks noGrp="1"/>
          </p:cNvGraphicFramePr>
          <p:nvPr>
            <p:extLst>
              <p:ext uri="{D42A27DB-BD31-4B8C-83A1-F6EECF244321}">
                <p14:modId xmlns:p14="http://schemas.microsoft.com/office/powerpoint/2010/main" val="1830069602"/>
              </p:ext>
            </p:extLst>
          </p:nvPr>
        </p:nvGraphicFramePr>
        <p:xfrm>
          <a:off x="1949995" y="1306529"/>
          <a:ext cx="9585065" cy="4846320"/>
        </p:xfrm>
        <a:graphic>
          <a:graphicData uri="http://schemas.openxmlformats.org/drawingml/2006/table">
            <a:tbl>
              <a:tblPr firstCol="1" bandRow="1">
                <a:tableStyleId>{5C22544A-7EE6-4342-B048-85BDC9FD1C3A}</a:tableStyleId>
              </a:tblPr>
              <a:tblGrid>
                <a:gridCol w="1704153">
                  <a:extLst>
                    <a:ext uri="{9D8B030D-6E8A-4147-A177-3AD203B41FA5}">
                      <a16:colId xmlns:a16="http://schemas.microsoft.com/office/drawing/2014/main" val="279148509"/>
                    </a:ext>
                  </a:extLst>
                </a:gridCol>
                <a:gridCol w="3940456">
                  <a:extLst>
                    <a:ext uri="{9D8B030D-6E8A-4147-A177-3AD203B41FA5}">
                      <a16:colId xmlns:a16="http://schemas.microsoft.com/office/drawing/2014/main" val="853509784"/>
                    </a:ext>
                  </a:extLst>
                </a:gridCol>
                <a:gridCol w="3940456">
                  <a:extLst>
                    <a:ext uri="{9D8B030D-6E8A-4147-A177-3AD203B41FA5}">
                      <a16:colId xmlns:a16="http://schemas.microsoft.com/office/drawing/2014/main" val="1411532471"/>
                    </a:ext>
                  </a:extLst>
                </a:gridCol>
              </a:tblGrid>
              <a:tr h="1371600">
                <a:tc>
                  <a: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t>Watch This Video</a:t>
                      </a:r>
                    </a:p>
                  </a:txBody>
                  <a:tcPr anchor="ct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2"/>
                    </a:solidFill>
                  </a:tcPr>
                </a:tc>
                <a:tc gridSpan="2">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Link to What’s Happening? </a:t>
                      </a:r>
                      <a:r>
                        <a:rPr lang="en-US" sz="1600" b="0" i="0" u="none" strike="noStrike">
                          <a:solidFill>
                            <a:srgbClr val="4F52B2"/>
                          </a:solidFill>
                          <a:effectLst/>
                          <a:latin typeface="-apple-system"/>
                          <a:hlinkClick r:id="rId3" tooltip="https://bit.ly/3z4lxom"/>
                        </a:rPr>
                        <a:t>What's happening with time off?</a:t>
                      </a:r>
                      <a:endParaRPr lang="en-US" sz="1600">
                        <a:highlight>
                          <a:srgbClr val="FFFF00"/>
                        </a:highlight>
                      </a:endParaRPr>
                    </a:p>
                  </a:txBody>
                  <a:tcPr anchor="ct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hMerge="1">
                  <a:txBody>
                    <a:bodyPr/>
                    <a:lstStyle/>
                    <a:p>
                      <a:pPr marL="285750" indent="-285750" algn="l">
                        <a:buFont typeface="Arial" panose="020B0604020202020204" pitchFamily="34" charset="0"/>
                        <a:buChar char="•"/>
                      </a:pPr>
                      <a:endParaRPr lang="en-US" sz="1600"/>
                    </a:p>
                  </a:txBody>
                  <a:tcPr anchor="ct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17757960"/>
                  </a:ext>
                </a:extLst>
              </a:tr>
              <a:tr h="365760">
                <a:tc>
                  <a: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p>
                  </a:txBody>
                  <a:tcPr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endParaRPr lang="en-US" sz="1400"/>
                    </a:p>
                  </a:txBody>
                  <a:tcPr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endParaRPr lang="en-US" sz="1400"/>
                    </a:p>
                  </a:txBody>
                  <a:tcPr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005915504"/>
                  </a:ext>
                </a:extLst>
              </a:tr>
              <a:tr h="1371600">
                <a:tc>
                  <a: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t>Visit the MyWorkday Website</a:t>
                      </a:r>
                    </a:p>
                  </a:txBody>
                  <a:tcPr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2"/>
                    </a:solidFill>
                  </a:tcPr>
                </a:tc>
                <a:tc>
                  <a:txBody>
                    <a:bodyPr/>
                    <a:lstStyle/>
                    <a:p>
                      <a:pPr marL="342900" indent="-342900" algn="l">
                        <a:buFont typeface="Arial" panose="020B0604020202020204" pitchFamily="34" charset="0"/>
                        <a:buChar char="•"/>
                      </a:pPr>
                      <a:r>
                        <a:rPr lang="en-US" sz="1600" kern="1200">
                          <a:solidFill>
                            <a:srgbClr val="0A6DAE"/>
                          </a:solidFill>
                          <a:latin typeface="+mn-lt"/>
                          <a:ea typeface="+mn-ea"/>
                          <a:cs typeface="Calibri"/>
                          <a:hlinkClick r:id="rId4">
                            <a:extLst>
                              <a:ext uri="{A12FA001-AC4F-418D-AE19-62706E023703}">
                                <ahyp:hlinkClr xmlns:ahyp="http://schemas.microsoft.com/office/drawing/2018/hyperlinkcolor" val="tx"/>
                              </a:ext>
                            </a:extLst>
                          </a:hlinkClick>
                        </a:rPr>
                        <a:t>vumc.org/myworkday</a:t>
                      </a:r>
                      <a:endParaRPr lang="en-US" sz="1600" kern="1200">
                        <a:solidFill>
                          <a:srgbClr val="0A6DAE"/>
                        </a:solidFill>
                        <a:latin typeface="+mn-lt"/>
                        <a:ea typeface="+mn-ea"/>
                        <a:cs typeface="Calibri"/>
                      </a:endParaRPr>
                    </a:p>
                  </a:txBody>
                  <a:tcPr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sz="1600"/>
                        <a:t>What’s Changing</a:t>
                      </a:r>
                    </a:p>
                    <a:p>
                      <a:pPr marL="895335" lvl="1" indent="-285750" algn="l">
                        <a:buFont typeface="Arial" panose="020B0604020202020204" pitchFamily="34" charset="0"/>
                        <a:buChar char="•"/>
                      </a:pPr>
                      <a:r>
                        <a:rPr lang="en-US" sz="1600"/>
                        <a:t>Systems Impacted</a:t>
                      </a:r>
                    </a:p>
                    <a:p>
                      <a:pPr marL="285750" indent="-285750" algn="l">
                        <a:buFont typeface="Arial" panose="020B0604020202020204" pitchFamily="34" charset="0"/>
                        <a:buChar char="•"/>
                      </a:pPr>
                      <a:r>
                        <a:rPr lang="en-US" sz="1600"/>
                        <a:t>Project Timeline</a:t>
                      </a:r>
                    </a:p>
                    <a:p>
                      <a:pPr marL="285750" indent="-285750" algn="l">
                        <a:buFont typeface="Arial" panose="020B0604020202020204" pitchFamily="34" charset="0"/>
                        <a:buChar char="•"/>
                      </a:pPr>
                      <a:r>
                        <a:rPr lang="en-US" sz="1600"/>
                        <a:t>Training Hub</a:t>
                      </a:r>
                    </a:p>
                  </a:txBody>
                  <a:tcPr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48853603"/>
                  </a:ext>
                </a:extLst>
              </a:tr>
              <a:tr h="365760">
                <a:tc>
                  <a: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p>
                  </a:txBody>
                  <a:tcPr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endParaRPr lang="en-US" sz="1400"/>
                    </a:p>
                  </a:txBody>
                  <a:tcPr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endParaRPr lang="en-US" sz="1400"/>
                    </a:p>
                  </a:txBody>
                  <a:tcPr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218746485"/>
                  </a:ext>
                </a:extLst>
              </a:tr>
              <a:tr h="1371600">
                <a:tc>
                  <a: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a:t>Questions?</a:t>
                      </a:r>
                    </a:p>
                  </a:txBody>
                  <a:tcPr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2"/>
                    </a:solidFill>
                  </a:tcPr>
                </a:tc>
                <a:tc gridSpan="2">
                  <a: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t>Email </a:t>
                      </a:r>
                      <a:r>
                        <a:rPr lang="en-US" sz="1600" kern="1200">
                          <a:solidFill>
                            <a:srgbClr val="0A6DAE"/>
                          </a:solidFill>
                          <a:latin typeface="+mn-lt"/>
                          <a:ea typeface="+mn-ea"/>
                          <a:cs typeface="Calibri"/>
                          <a:hlinkClick r:id="rId5">
                            <a:extLst>
                              <a:ext uri="{A12FA001-AC4F-418D-AE19-62706E023703}">
                                <ahyp:hlinkClr xmlns:ahyp="http://schemas.microsoft.com/office/drawing/2018/hyperlinkcolor" val="tx"/>
                              </a:ext>
                            </a:extLst>
                          </a:hlinkClick>
                        </a:rPr>
                        <a:t>myworkday@vumc.org</a:t>
                      </a:r>
                      <a:r>
                        <a:rPr lang="en-US" sz="1600"/>
                        <a:t> with questions</a:t>
                      </a:r>
                    </a:p>
                  </a:txBody>
                  <a:tcPr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p>
                  </a:txBody>
                  <a:tcPr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2194050"/>
                  </a:ext>
                </a:extLst>
              </a:tr>
            </a:tbl>
          </a:graphicData>
        </a:graphic>
      </p:graphicFrame>
      <p:sp>
        <p:nvSpPr>
          <p:cNvPr id="32" name="Freeform 537">
            <a:extLst>
              <a:ext uri="{FF2B5EF4-FFF2-40B4-BE49-F238E27FC236}">
                <a16:creationId xmlns:a16="http://schemas.microsoft.com/office/drawing/2014/main" id="{0E95D537-17C6-4D24-AADC-9E3051BA2B77}"/>
              </a:ext>
            </a:extLst>
          </p:cNvPr>
          <p:cNvSpPr>
            <a:spLocks noEditPoints="1"/>
          </p:cNvSpPr>
          <p:nvPr/>
        </p:nvSpPr>
        <p:spPr bwMode="auto">
          <a:xfrm>
            <a:off x="469878" y="1558588"/>
            <a:ext cx="1169621" cy="817708"/>
          </a:xfrm>
          <a:custGeom>
            <a:avLst/>
            <a:gdLst>
              <a:gd name="T0" fmla="*/ 191 w 235"/>
              <a:gd name="T1" fmla="*/ 54 h 161"/>
              <a:gd name="T2" fmla="*/ 187 w 235"/>
              <a:gd name="T3" fmla="*/ 53 h 161"/>
              <a:gd name="T4" fmla="*/ 186 w 235"/>
              <a:gd name="T5" fmla="*/ 53 h 161"/>
              <a:gd name="T6" fmla="*/ 181 w 235"/>
              <a:gd name="T7" fmla="*/ 53 h 161"/>
              <a:gd name="T8" fmla="*/ 181 w 235"/>
              <a:gd name="T9" fmla="*/ 53 h 161"/>
              <a:gd name="T10" fmla="*/ 179 w 235"/>
              <a:gd name="T11" fmla="*/ 53 h 161"/>
              <a:gd name="T12" fmla="*/ 133 w 235"/>
              <a:gd name="T13" fmla="*/ 21 h 161"/>
              <a:gd name="T14" fmla="*/ 127 w 235"/>
              <a:gd name="T15" fmla="*/ 22 h 161"/>
              <a:gd name="T16" fmla="*/ 82 w 235"/>
              <a:gd name="T17" fmla="*/ 0 h 161"/>
              <a:gd name="T18" fmla="*/ 24 w 235"/>
              <a:gd name="T19" fmla="*/ 59 h 161"/>
              <a:gd name="T20" fmla="*/ 24 w 235"/>
              <a:gd name="T21" fmla="*/ 60 h 161"/>
              <a:gd name="T22" fmla="*/ 0 w 235"/>
              <a:gd name="T23" fmla="*/ 105 h 161"/>
              <a:gd name="T24" fmla="*/ 55 w 235"/>
              <a:gd name="T25" fmla="*/ 161 h 161"/>
              <a:gd name="T26" fmla="*/ 181 w 235"/>
              <a:gd name="T27" fmla="*/ 161 h 161"/>
              <a:gd name="T28" fmla="*/ 235 w 235"/>
              <a:gd name="T29" fmla="*/ 107 h 161"/>
              <a:gd name="T30" fmla="*/ 191 w 235"/>
              <a:gd name="T31" fmla="*/ 54 h 161"/>
              <a:gd name="T32" fmla="*/ 181 w 235"/>
              <a:gd name="T33" fmla="*/ 151 h 161"/>
              <a:gd name="T34" fmla="*/ 55 w 235"/>
              <a:gd name="T35" fmla="*/ 151 h 161"/>
              <a:gd name="T36" fmla="*/ 9 w 235"/>
              <a:gd name="T37" fmla="*/ 105 h 161"/>
              <a:gd name="T38" fmla="*/ 31 w 235"/>
              <a:gd name="T39" fmla="*/ 66 h 161"/>
              <a:gd name="T40" fmla="*/ 34 w 235"/>
              <a:gd name="T41" fmla="*/ 62 h 161"/>
              <a:gd name="T42" fmla="*/ 33 w 235"/>
              <a:gd name="T43" fmla="*/ 61 h 161"/>
              <a:gd name="T44" fmla="*/ 33 w 235"/>
              <a:gd name="T45" fmla="*/ 59 h 161"/>
              <a:gd name="T46" fmla="*/ 82 w 235"/>
              <a:gd name="T47" fmla="*/ 10 h 161"/>
              <a:gd name="T48" fmla="*/ 122 w 235"/>
              <a:gd name="T49" fmla="*/ 29 h 161"/>
              <a:gd name="T50" fmla="*/ 126 w 235"/>
              <a:gd name="T51" fmla="*/ 31 h 161"/>
              <a:gd name="T52" fmla="*/ 133 w 235"/>
              <a:gd name="T53" fmla="*/ 31 h 161"/>
              <a:gd name="T54" fmla="*/ 171 w 235"/>
              <a:gd name="T55" fmla="*/ 59 h 161"/>
              <a:gd name="T56" fmla="*/ 177 w 235"/>
              <a:gd name="T57" fmla="*/ 62 h 161"/>
              <a:gd name="T58" fmla="*/ 180 w 235"/>
              <a:gd name="T59" fmla="*/ 62 h 161"/>
              <a:gd name="T60" fmla="*/ 181 w 235"/>
              <a:gd name="T61" fmla="*/ 62 h 161"/>
              <a:gd name="T62" fmla="*/ 185 w 235"/>
              <a:gd name="T63" fmla="*/ 62 h 161"/>
              <a:gd name="T64" fmla="*/ 186 w 235"/>
              <a:gd name="T65" fmla="*/ 63 h 161"/>
              <a:gd name="T66" fmla="*/ 189 w 235"/>
              <a:gd name="T67" fmla="*/ 63 h 161"/>
              <a:gd name="T68" fmla="*/ 225 w 235"/>
              <a:gd name="T69" fmla="*/ 107 h 161"/>
              <a:gd name="T70" fmla="*/ 181 w 235"/>
              <a:gd name="T71" fmla="*/ 15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5" h="161">
                <a:moveTo>
                  <a:pt x="191" y="54"/>
                </a:moveTo>
                <a:cubicBezTo>
                  <a:pt x="190" y="53"/>
                  <a:pt x="188" y="53"/>
                  <a:pt x="187" y="53"/>
                </a:cubicBezTo>
                <a:cubicBezTo>
                  <a:pt x="187" y="53"/>
                  <a:pt x="186" y="53"/>
                  <a:pt x="186" y="53"/>
                </a:cubicBezTo>
                <a:cubicBezTo>
                  <a:pt x="185" y="53"/>
                  <a:pt x="183" y="53"/>
                  <a:pt x="181" y="53"/>
                </a:cubicBezTo>
                <a:cubicBezTo>
                  <a:pt x="181" y="53"/>
                  <a:pt x="181" y="53"/>
                  <a:pt x="181" y="53"/>
                </a:cubicBezTo>
                <a:cubicBezTo>
                  <a:pt x="180" y="53"/>
                  <a:pt x="180" y="53"/>
                  <a:pt x="179" y="53"/>
                </a:cubicBezTo>
                <a:cubicBezTo>
                  <a:pt x="172" y="34"/>
                  <a:pt x="154" y="21"/>
                  <a:pt x="133" y="21"/>
                </a:cubicBezTo>
                <a:cubicBezTo>
                  <a:pt x="132" y="21"/>
                  <a:pt x="130" y="21"/>
                  <a:pt x="127" y="22"/>
                </a:cubicBezTo>
                <a:cubicBezTo>
                  <a:pt x="116" y="8"/>
                  <a:pt x="100" y="0"/>
                  <a:pt x="82" y="0"/>
                </a:cubicBezTo>
                <a:cubicBezTo>
                  <a:pt x="50" y="0"/>
                  <a:pt x="24" y="26"/>
                  <a:pt x="24" y="59"/>
                </a:cubicBezTo>
                <a:cubicBezTo>
                  <a:pt x="24" y="59"/>
                  <a:pt x="24" y="59"/>
                  <a:pt x="24" y="60"/>
                </a:cubicBezTo>
                <a:cubicBezTo>
                  <a:pt x="9" y="70"/>
                  <a:pt x="0" y="87"/>
                  <a:pt x="0" y="105"/>
                </a:cubicBezTo>
                <a:cubicBezTo>
                  <a:pt x="0" y="136"/>
                  <a:pt x="25" y="161"/>
                  <a:pt x="55" y="161"/>
                </a:cubicBezTo>
                <a:cubicBezTo>
                  <a:pt x="55" y="161"/>
                  <a:pt x="180" y="161"/>
                  <a:pt x="181" y="161"/>
                </a:cubicBezTo>
                <a:cubicBezTo>
                  <a:pt x="211" y="161"/>
                  <a:pt x="235" y="136"/>
                  <a:pt x="235" y="107"/>
                </a:cubicBezTo>
                <a:cubicBezTo>
                  <a:pt x="235" y="81"/>
                  <a:pt x="216" y="59"/>
                  <a:pt x="191" y="54"/>
                </a:cubicBezTo>
                <a:close/>
                <a:moveTo>
                  <a:pt x="181" y="151"/>
                </a:moveTo>
                <a:cubicBezTo>
                  <a:pt x="180" y="151"/>
                  <a:pt x="55" y="151"/>
                  <a:pt x="55" y="151"/>
                </a:cubicBezTo>
                <a:cubicBezTo>
                  <a:pt x="30" y="151"/>
                  <a:pt x="9" y="130"/>
                  <a:pt x="9" y="105"/>
                </a:cubicBezTo>
                <a:cubicBezTo>
                  <a:pt x="9" y="89"/>
                  <a:pt x="18" y="75"/>
                  <a:pt x="31" y="66"/>
                </a:cubicBezTo>
                <a:cubicBezTo>
                  <a:pt x="33" y="65"/>
                  <a:pt x="34" y="64"/>
                  <a:pt x="34" y="62"/>
                </a:cubicBezTo>
                <a:cubicBezTo>
                  <a:pt x="33" y="61"/>
                  <a:pt x="33" y="61"/>
                  <a:pt x="33" y="61"/>
                </a:cubicBezTo>
                <a:cubicBezTo>
                  <a:pt x="33" y="60"/>
                  <a:pt x="33" y="59"/>
                  <a:pt x="33" y="59"/>
                </a:cubicBezTo>
                <a:cubicBezTo>
                  <a:pt x="33" y="32"/>
                  <a:pt x="55" y="10"/>
                  <a:pt x="82" y="10"/>
                </a:cubicBezTo>
                <a:cubicBezTo>
                  <a:pt x="98" y="10"/>
                  <a:pt x="112" y="17"/>
                  <a:pt x="122" y="29"/>
                </a:cubicBezTo>
                <a:cubicBezTo>
                  <a:pt x="123" y="31"/>
                  <a:pt x="124" y="32"/>
                  <a:pt x="126" y="31"/>
                </a:cubicBezTo>
                <a:cubicBezTo>
                  <a:pt x="128" y="31"/>
                  <a:pt x="131" y="31"/>
                  <a:pt x="133" y="31"/>
                </a:cubicBezTo>
                <a:cubicBezTo>
                  <a:pt x="151" y="31"/>
                  <a:pt x="166" y="42"/>
                  <a:pt x="171" y="59"/>
                </a:cubicBezTo>
                <a:cubicBezTo>
                  <a:pt x="172" y="61"/>
                  <a:pt x="174" y="63"/>
                  <a:pt x="177" y="62"/>
                </a:cubicBezTo>
                <a:cubicBezTo>
                  <a:pt x="178" y="62"/>
                  <a:pt x="179" y="62"/>
                  <a:pt x="180" y="62"/>
                </a:cubicBezTo>
                <a:cubicBezTo>
                  <a:pt x="181" y="62"/>
                  <a:pt x="181" y="62"/>
                  <a:pt x="181" y="62"/>
                </a:cubicBezTo>
                <a:cubicBezTo>
                  <a:pt x="183" y="62"/>
                  <a:pt x="184" y="62"/>
                  <a:pt x="185" y="62"/>
                </a:cubicBezTo>
                <a:cubicBezTo>
                  <a:pt x="185" y="62"/>
                  <a:pt x="186" y="63"/>
                  <a:pt x="186" y="63"/>
                </a:cubicBezTo>
                <a:cubicBezTo>
                  <a:pt x="187" y="63"/>
                  <a:pt x="188" y="63"/>
                  <a:pt x="189" y="63"/>
                </a:cubicBezTo>
                <a:cubicBezTo>
                  <a:pt x="210" y="67"/>
                  <a:pt x="225" y="85"/>
                  <a:pt x="225" y="107"/>
                </a:cubicBezTo>
                <a:cubicBezTo>
                  <a:pt x="225" y="131"/>
                  <a:pt x="205" y="151"/>
                  <a:pt x="181" y="151"/>
                </a:cubicBezTo>
                <a:close/>
              </a:path>
            </a:pathLst>
          </a:custGeom>
          <a:solidFill>
            <a:schemeClr val="accent2"/>
          </a:solid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grpSp>
        <p:nvGrpSpPr>
          <p:cNvPr id="35" name="Group 34">
            <a:extLst>
              <a:ext uri="{FF2B5EF4-FFF2-40B4-BE49-F238E27FC236}">
                <a16:creationId xmlns:a16="http://schemas.microsoft.com/office/drawing/2014/main" id="{CE4029CD-E29E-4260-9745-21F24CD1EEDE}"/>
              </a:ext>
            </a:extLst>
          </p:cNvPr>
          <p:cNvGrpSpPr/>
          <p:nvPr/>
        </p:nvGrpSpPr>
        <p:grpSpPr>
          <a:xfrm>
            <a:off x="445177" y="3340223"/>
            <a:ext cx="1169621" cy="817708"/>
            <a:chOff x="2786063" y="7188200"/>
            <a:chExt cx="520700" cy="371475"/>
          </a:xfrm>
          <a:solidFill>
            <a:schemeClr val="accent2"/>
          </a:solidFill>
        </p:grpSpPr>
        <p:sp>
          <p:nvSpPr>
            <p:cNvPr id="36" name="Freeform 155">
              <a:extLst>
                <a:ext uri="{FF2B5EF4-FFF2-40B4-BE49-F238E27FC236}">
                  <a16:creationId xmlns:a16="http://schemas.microsoft.com/office/drawing/2014/main" id="{9F7DDE77-5D1C-4EAB-87C9-1AD73EDC9769}"/>
                </a:ext>
              </a:extLst>
            </p:cNvPr>
            <p:cNvSpPr>
              <a:spLocks/>
            </p:cNvSpPr>
            <p:nvPr/>
          </p:nvSpPr>
          <p:spPr bwMode="auto">
            <a:xfrm>
              <a:off x="2827338" y="7188200"/>
              <a:ext cx="438150" cy="276225"/>
            </a:xfrm>
            <a:custGeom>
              <a:avLst/>
              <a:gdLst>
                <a:gd name="T0" fmla="*/ 5 w 208"/>
                <a:gd name="T1" fmla="*/ 131 h 131"/>
                <a:gd name="T2" fmla="*/ 10 w 208"/>
                <a:gd name="T3" fmla="*/ 126 h 131"/>
                <a:gd name="T4" fmla="*/ 10 w 208"/>
                <a:gd name="T5" fmla="*/ 13 h 131"/>
                <a:gd name="T6" fmla="*/ 12 w 208"/>
                <a:gd name="T7" fmla="*/ 10 h 131"/>
                <a:gd name="T8" fmla="*/ 196 w 208"/>
                <a:gd name="T9" fmla="*/ 10 h 131"/>
                <a:gd name="T10" fmla="*/ 198 w 208"/>
                <a:gd name="T11" fmla="*/ 13 h 131"/>
                <a:gd name="T12" fmla="*/ 198 w 208"/>
                <a:gd name="T13" fmla="*/ 126 h 131"/>
                <a:gd name="T14" fmla="*/ 203 w 208"/>
                <a:gd name="T15" fmla="*/ 131 h 131"/>
                <a:gd name="T16" fmla="*/ 208 w 208"/>
                <a:gd name="T17" fmla="*/ 126 h 131"/>
                <a:gd name="T18" fmla="*/ 208 w 208"/>
                <a:gd name="T19" fmla="*/ 13 h 131"/>
                <a:gd name="T20" fmla="*/ 196 w 208"/>
                <a:gd name="T21" fmla="*/ 0 h 131"/>
                <a:gd name="T22" fmla="*/ 12 w 208"/>
                <a:gd name="T23" fmla="*/ 0 h 131"/>
                <a:gd name="T24" fmla="*/ 0 w 208"/>
                <a:gd name="T25" fmla="*/ 13 h 131"/>
                <a:gd name="T26" fmla="*/ 0 w 208"/>
                <a:gd name="T27" fmla="*/ 126 h 131"/>
                <a:gd name="T28" fmla="*/ 5 w 208"/>
                <a:gd name="T2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5" y="131"/>
                  </a:moveTo>
                  <a:cubicBezTo>
                    <a:pt x="7" y="131"/>
                    <a:pt x="10" y="129"/>
                    <a:pt x="10" y="126"/>
                  </a:cubicBezTo>
                  <a:cubicBezTo>
                    <a:pt x="10" y="13"/>
                    <a:pt x="10" y="13"/>
                    <a:pt x="10" y="13"/>
                  </a:cubicBezTo>
                  <a:cubicBezTo>
                    <a:pt x="10" y="11"/>
                    <a:pt x="11" y="10"/>
                    <a:pt x="12" y="10"/>
                  </a:cubicBezTo>
                  <a:cubicBezTo>
                    <a:pt x="196" y="10"/>
                    <a:pt x="196" y="10"/>
                    <a:pt x="196" y="10"/>
                  </a:cubicBezTo>
                  <a:cubicBezTo>
                    <a:pt x="197" y="10"/>
                    <a:pt x="198" y="11"/>
                    <a:pt x="198" y="13"/>
                  </a:cubicBezTo>
                  <a:cubicBezTo>
                    <a:pt x="198" y="126"/>
                    <a:pt x="198" y="126"/>
                    <a:pt x="198" y="126"/>
                  </a:cubicBezTo>
                  <a:cubicBezTo>
                    <a:pt x="198" y="129"/>
                    <a:pt x="200" y="131"/>
                    <a:pt x="203" y="131"/>
                  </a:cubicBezTo>
                  <a:cubicBezTo>
                    <a:pt x="206" y="131"/>
                    <a:pt x="208" y="129"/>
                    <a:pt x="208" y="126"/>
                  </a:cubicBezTo>
                  <a:cubicBezTo>
                    <a:pt x="208" y="13"/>
                    <a:pt x="208" y="13"/>
                    <a:pt x="208" y="13"/>
                  </a:cubicBezTo>
                  <a:cubicBezTo>
                    <a:pt x="208" y="6"/>
                    <a:pt x="202" y="0"/>
                    <a:pt x="196" y="0"/>
                  </a:cubicBezTo>
                  <a:cubicBezTo>
                    <a:pt x="12" y="0"/>
                    <a:pt x="12" y="0"/>
                    <a:pt x="12" y="0"/>
                  </a:cubicBezTo>
                  <a:cubicBezTo>
                    <a:pt x="5" y="0"/>
                    <a:pt x="0" y="6"/>
                    <a:pt x="0" y="13"/>
                  </a:cubicBezTo>
                  <a:cubicBezTo>
                    <a:pt x="0" y="126"/>
                    <a:pt x="0" y="126"/>
                    <a:pt x="0" y="126"/>
                  </a:cubicBezTo>
                  <a:cubicBezTo>
                    <a:pt x="0" y="129"/>
                    <a:pt x="2" y="131"/>
                    <a:pt x="5" y="131"/>
                  </a:cubicBez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sp>
          <p:nvSpPr>
            <p:cNvPr id="37" name="Freeform 156">
              <a:extLst>
                <a:ext uri="{FF2B5EF4-FFF2-40B4-BE49-F238E27FC236}">
                  <a16:creationId xmlns:a16="http://schemas.microsoft.com/office/drawing/2014/main" id="{3E6AA8A5-03D4-4B0C-9207-407EED8F6AF1}"/>
                </a:ext>
              </a:extLst>
            </p:cNvPr>
            <p:cNvSpPr>
              <a:spLocks noEditPoints="1"/>
            </p:cNvSpPr>
            <p:nvPr/>
          </p:nvSpPr>
          <p:spPr bwMode="auto">
            <a:xfrm>
              <a:off x="2786063" y="7489825"/>
              <a:ext cx="520700" cy="69850"/>
            </a:xfrm>
            <a:custGeom>
              <a:avLst/>
              <a:gdLst>
                <a:gd name="T0" fmla="*/ 243 w 248"/>
                <a:gd name="T1" fmla="*/ 0 h 33"/>
                <a:gd name="T2" fmla="*/ 137 w 248"/>
                <a:gd name="T3" fmla="*/ 0 h 33"/>
                <a:gd name="T4" fmla="*/ 132 w 248"/>
                <a:gd name="T5" fmla="*/ 5 h 33"/>
                <a:gd name="T6" fmla="*/ 132 w 248"/>
                <a:gd name="T7" fmla="*/ 8 h 33"/>
                <a:gd name="T8" fmla="*/ 116 w 248"/>
                <a:gd name="T9" fmla="*/ 8 h 33"/>
                <a:gd name="T10" fmla="*/ 116 w 248"/>
                <a:gd name="T11" fmla="*/ 5 h 33"/>
                <a:gd name="T12" fmla="*/ 111 w 248"/>
                <a:gd name="T13" fmla="*/ 0 h 33"/>
                <a:gd name="T14" fmla="*/ 5 w 248"/>
                <a:gd name="T15" fmla="*/ 0 h 33"/>
                <a:gd name="T16" fmla="*/ 0 w 248"/>
                <a:gd name="T17" fmla="*/ 5 h 33"/>
                <a:gd name="T18" fmla="*/ 0 w 248"/>
                <a:gd name="T19" fmla="*/ 20 h 33"/>
                <a:gd name="T20" fmla="*/ 13 w 248"/>
                <a:gd name="T21" fmla="*/ 33 h 33"/>
                <a:gd name="T22" fmla="*/ 234 w 248"/>
                <a:gd name="T23" fmla="*/ 33 h 33"/>
                <a:gd name="T24" fmla="*/ 248 w 248"/>
                <a:gd name="T25" fmla="*/ 20 h 33"/>
                <a:gd name="T26" fmla="*/ 248 w 248"/>
                <a:gd name="T27" fmla="*/ 5 h 33"/>
                <a:gd name="T28" fmla="*/ 243 w 248"/>
                <a:gd name="T29" fmla="*/ 0 h 33"/>
                <a:gd name="T30" fmla="*/ 238 w 248"/>
                <a:gd name="T31" fmla="*/ 20 h 33"/>
                <a:gd name="T32" fmla="*/ 234 w 248"/>
                <a:gd name="T33" fmla="*/ 23 h 33"/>
                <a:gd name="T34" fmla="*/ 13 w 248"/>
                <a:gd name="T35" fmla="*/ 23 h 33"/>
                <a:gd name="T36" fmla="*/ 10 w 248"/>
                <a:gd name="T37" fmla="*/ 20 h 33"/>
                <a:gd name="T38" fmla="*/ 10 w 248"/>
                <a:gd name="T39" fmla="*/ 10 h 33"/>
                <a:gd name="T40" fmla="*/ 106 w 248"/>
                <a:gd name="T41" fmla="*/ 10 h 33"/>
                <a:gd name="T42" fmla="*/ 116 w 248"/>
                <a:gd name="T43" fmla="*/ 18 h 33"/>
                <a:gd name="T44" fmla="*/ 132 w 248"/>
                <a:gd name="T45" fmla="*/ 18 h 33"/>
                <a:gd name="T46" fmla="*/ 141 w 248"/>
                <a:gd name="T47" fmla="*/ 10 h 33"/>
                <a:gd name="T48" fmla="*/ 238 w 248"/>
                <a:gd name="T49" fmla="*/ 10 h 33"/>
                <a:gd name="T50" fmla="*/ 238 w 248"/>
                <a:gd name="T51"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8" h="33">
                  <a:moveTo>
                    <a:pt x="243" y="0"/>
                  </a:moveTo>
                  <a:cubicBezTo>
                    <a:pt x="137" y="0"/>
                    <a:pt x="137" y="0"/>
                    <a:pt x="137" y="0"/>
                  </a:cubicBezTo>
                  <a:cubicBezTo>
                    <a:pt x="134" y="0"/>
                    <a:pt x="132" y="2"/>
                    <a:pt x="132" y="5"/>
                  </a:cubicBezTo>
                  <a:cubicBezTo>
                    <a:pt x="132" y="8"/>
                    <a:pt x="132" y="8"/>
                    <a:pt x="132" y="8"/>
                  </a:cubicBezTo>
                  <a:cubicBezTo>
                    <a:pt x="116" y="8"/>
                    <a:pt x="116" y="8"/>
                    <a:pt x="116" y="8"/>
                  </a:cubicBezTo>
                  <a:cubicBezTo>
                    <a:pt x="116" y="5"/>
                    <a:pt x="116" y="5"/>
                    <a:pt x="116" y="5"/>
                  </a:cubicBezTo>
                  <a:cubicBezTo>
                    <a:pt x="116" y="2"/>
                    <a:pt x="114" y="0"/>
                    <a:pt x="111" y="0"/>
                  </a:cubicBezTo>
                  <a:cubicBezTo>
                    <a:pt x="5" y="0"/>
                    <a:pt x="5" y="0"/>
                    <a:pt x="5" y="0"/>
                  </a:cubicBezTo>
                  <a:cubicBezTo>
                    <a:pt x="2" y="0"/>
                    <a:pt x="0" y="2"/>
                    <a:pt x="0" y="5"/>
                  </a:cubicBezTo>
                  <a:cubicBezTo>
                    <a:pt x="0" y="20"/>
                    <a:pt x="0" y="20"/>
                    <a:pt x="0" y="20"/>
                  </a:cubicBezTo>
                  <a:cubicBezTo>
                    <a:pt x="0" y="27"/>
                    <a:pt x="6" y="33"/>
                    <a:pt x="13" y="33"/>
                  </a:cubicBezTo>
                  <a:cubicBezTo>
                    <a:pt x="234" y="33"/>
                    <a:pt x="234" y="33"/>
                    <a:pt x="234" y="33"/>
                  </a:cubicBezTo>
                  <a:cubicBezTo>
                    <a:pt x="242" y="33"/>
                    <a:pt x="248" y="27"/>
                    <a:pt x="248" y="20"/>
                  </a:cubicBezTo>
                  <a:cubicBezTo>
                    <a:pt x="248" y="5"/>
                    <a:pt x="248" y="5"/>
                    <a:pt x="248" y="5"/>
                  </a:cubicBezTo>
                  <a:cubicBezTo>
                    <a:pt x="248" y="2"/>
                    <a:pt x="245" y="0"/>
                    <a:pt x="243" y="0"/>
                  </a:cubicBezTo>
                  <a:close/>
                  <a:moveTo>
                    <a:pt x="238" y="20"/>
                  </a:moveTo>
                  <a:cubicBezTo>
                    <a:pt x="238" y="22"/>
                    <a:pt x="236" y="23"/>
                    <a:pt x="234" y="23"/>
                  </a:cubicBezTo>
                  <a:cubicBezTo>
                    <a:pt x="13" y="23"/>
                    <a:pt x="13" y="23"/>
                    <a:pt x="13" y="23"/>
                  </a:cubicBezTo>
                  <a:cubicBezTo>
                    <a:pt x="11" y="23"/>
                    <a:pt x="10" y="22"/>
                    <a:pt x="10" y="20"/>
                  </a:cubicBezTo>
                  <a:cubicBezTo>
                    <a:pt x="10" y="10"/>
                    <a:pt x="10" y="10"/>
                    <a:pt x="10" y="10"/>
                  </a:cubicBezTo>
                  <a:cubicBezTo>
                    <a:pt x="106" y="10"/>
                    <a:pt x="106" y="10"/>
                    <a:pt x="106" y="10"/>
                  </a:cubicBezTo>
                  <a:cubicBezTo>
                    <a:pt x="107" y="14"/>
                    <a:pt x="111" y="18"/>
                    <a:pt x="116" y="18"/>
                  </a:cubicBezTo>
                  <a:cubicBezTo>
                    <a:pt x="132" y="18"/>
                    <a:pt x="132" y="18"/>
                    <a:pt x="132" y="18"/>
                  </a:cubicBezTo>
                  <a:cubicBezTo>
                    <a:pt x="137" y="18"/>
                    <a:pt x="141" y="14"/>
                    <a:pt x="141" y="10"/>
                  </a:cubicBezTo>
                  <a:cubicBezTo>
                    <a:pt x="238" y="10"/>
                    <a:pt x="238" y="10"/>
                    <a:pt x="238" y="10"/>
                  </a:cubicBezTo>
                  <a:lnTo>
                    <a:pt x="238" y="20"/>
                  </a:ln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sp>
          <p:nvSpPr>
            <p:cNvPr id="38" name="Freeform 157">
              <a:extLst>
                <a:ext uri="{FF2B5EF4-FFF2-40B4-BE49-F238E27FC236}">
                  <a16:creationId xmlns:a16="http://schemas.microsoft.com/office/drawing/2014/main" id="{48A6E9CF-5414-4330-BE13-DAB6CF2E863D}"/>
                </a:ext>
              </a:extLst>
            </p:cNvPr>
            <p:cNvSpPr>
              <a:spLocks/>
            </p:cNvSpPr>
            <p:nvPr/>
          </p:nvSpPr>
          <p:spPr bwMode="auto">
            <a:xfrm>
              <a:off x="2892425" y="7318375"/>
              <a:ext cx="92075" cy="66675"/>
            </a:xfrm>
            <a:custGeom>
              <a:avLst/>
              <a:gdLst>
                <a:gd name="T0" fmla="*/ 36 w 44"/>
                <a:gd name="T1" fmla="*/ 3 h 31"/>
                <a:gd name="T2" fmla="*/ 31 w 44"/>
                <a:gd name="T3" fmla="*/ 17 h 31"/>
                <a:gd name="T4" fmla="*/ 26 w 44"/>
                <a:gd name="T5" fmla="*/ 3 h 31"/>
                <a:gd name="T6" fmla="*/ 22 w 44"/>
                <a:gd name="T7" fmla="*/ 0 h 31"/>
                <a:gd name="T8" fmla="*/ 22 w 44"/>
                <a:gd name="T9" fmla="*/ 0 h 31"/>
                <a:gd name="T10" fmla="*/ 18 w 44"/>
                <a:gd name="T11" fmla="*/ 3 h 31"/>
                <a:gd name="T12" fmla="*/ 13 w 44"/>
                <a:gd name="T13" fmla="*/ 17 h 31"/>
                <a:gd name="T14" fmla="*/ 8 w 44"/>
                <a:gd name="T15" fmla="*/ 3 h 31"/>
                <a:gd name="T16" fmla="*/ 4 w 44"/>
                <a:gd name="T17" fmla="*/ 0 h 31"/>
                <a:gd name="T18" fmla="*/ 0 w 44"/>
                <a:gd name="T19" fmla="*/ 4 h 31"/>
                <a:gd name="T20" fmla="*/ 1 w 44"/>
                <a:gd name="T21" fmla="*/ 6 h 31"/>
                <a:gd name="T22" fmla="*/ 8 w 44"/>
                <a:gd name="T23" fmla="*/ 27 h 31"/>
                <a:gd name="T24" fmla="*/ 13 w 44"/>
                <a:gd name="T25" fmla="*/ 31 h 31"/>
                <a:gd name="T26" fmla="*/ 17 w 44"/>
                <a:gd name="T27" fmla="*/ 28 h 31"/>
                <a:gd name="T28" fmla="*/ 22 w 44"/>
                <a:gd name="T29" fmla="*/ 14 h 31"/>
                <a:gd name="T30" fmla="*/ 27 w 44"/>
                <a:gd name="T31" fmla="*/ 27 h 31"/>
                <a:gd name="T32" fmla="*/ 31 w 44"/>
                <a:gd name="T33" fmla="*/ 31 h 31"/>
                <a:gd name="T34" fmla="*/ 31 w 44"/>
                <a:gd name="T35" fmla="*/ 31 h 31"/>
                <a:gd name="T36" fmla="*/ 36 w 44"/>
                <a:gd name="T37" fmla="*/ 27 h 31"/>
                <a:gd name="T38" fmla="*/ 43 w 44"/>
                <a:gd name="T39" fmla="*/ 6 h 31"/>
                <a:gd name="T40" fmla="*/ 44 w 44"/>
                <a:gd name="T41" fmla="*/ 4 h 31"/>
                <a:gd name="T42" fmla="*/ 40 w 44"/>
                <a:gd name="T43" fmla="*/ 0 h 31"/>
                <a:gd name="T44" fmla="*/ 36 w 44"/>
                <a:gd name="T45"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31">
                  <a:moveTo>
                    <a:pt x="36" y="3"/>
                  </a:moveTo>
                  <a:cubicBezTo>
                    <a:pt x="31" y="17"/>
                    <a:pt x="31" y="17"/>
                    <a:pt x="31" y="17"/>
                  </a:cubicBezTo>
                  <a:cubicBezTo>
                    <a:pt x="26" y="3"/>
                    <a:pt x="26" y="3"/>
                    <a:pt x="26" y="3"/>
                  </a:cubicBezTo>
                  <a:cubicBezTo>
                    <a:pt x="26" y="1"/>
                    <a:pt x="24" y="0"/>
                    <a:pt x="22" y="0"/>
                  </a:cubicBezTo>
                  <a:cubicBezTo>
                    <a:pt x="22" y="0"/>
                    <a:pt x="22" y="0"/>
                    <a:pt x="22" y="0"/>
                  </a:cubicBezTo>
                  <a:cubicBezTo>
                    <a:pt x="20" y="0"/>
                    <a:pt x="18" y="1"/>
                    <a:pt x="18" y="3"/>
                  </a:cubicBezTo>
                  <a:cubicBezTo>
                    <a:pt x="13" y="17"/>
                    <a:pt x="13" y="17"/>
                    <a:pt x="13" y="17"/>
                  </a:cubicBezTo>
                  <a:cubicBezTo>
                    <a:pt x="8" y="3"/>
                    <a:pt x="8" y="3"/>
                    <a:pt x="8" y="3"/>
                  </a:cubicBezTo>
                  <a:cubicBezTo>
                    <a:pt x="8" y="1"/>
                    <a:pt x="6" y="0"/>
                    <a:pt x="4" y="0"/>
                  </a:cubicBezTo>
                  <a:cubicBezTo>
                    <a:pt x="2" y="0"/>
                    <a:pt x="0" y="2"/>
                    <a:pt x="0" y="4"/>
                  </a:cubicBezTo>
                  <a:cubicBezTo>
                    <a:pt x="0" y="5"/>
                    <a:pt x="0" y="5"/>
                    <a:pt x="1" y="6"/>
                  </a:cubicBezTo>
                  <a:cubicBezTo>
                    <a:pt x="8" y="27"/>
                    <a:pt x="8" y="27"/>
                    <a:pt x="8" y="27"/>
                  </a:cubicBezTo>
                  <a:cubicBezTo>
                    <a:pt x="9" y="30"/>
                    <a:pt x="11" y="31"/>
                    <a:pt x="13" y="31"/>
                  </a:cubicBezTo>
                  <a:cubicBezTo>
                    <a:pt x="15" y="31"/>
                    <a:pt x="17" y="30"/>
                    <a:pt x="17" y="28"/>
                  </a:cubicBezTo>
                  <a:cubicBezTo>
                    <a:pt x="22" y="14"/>
                    <a:pt x="22" y="14"/>
                    <a:pt x="22" y="14"/>
                  </a:cubicBezTo>
                  <a:cubicBezTo>
                    <a:pt x="27" y="27"/>
                    <a:pt x="27" y="27"/>
                    <a:pt x="27" y="27"/>
                  </a:cubicBezTo>
                  <a:cubicBezTo>
                    <a:pt x="27" y="30"/>
                    <a:pt x="29" y="31"/>
                    <a:pt x="31" y="31"/>
                  </a:cubicBezTo>
                  <a:cubicBezTo>
                    <a:pt x="31" y="31"/>
                    <a:pt x="31" y="31"/>
                    <a:pt x="31" y="31"/>
                  </a:cubicBezTo>
                  <a:cubicBezTo>
                    <a:pt x="33" y="31"/>
                    <a:pt x="35" y="30"/>
                    <a:pt x="36" y="27"/>
                  </a:cubicBezTo>
                  <a:cubicBezTo>
                    <a:pt x="43" y="6"/>
                    <a:pt x="43" y="6"/>
                    <a:pt x="43" y="6"/>
                  </a:cubicBezTo>
                  <a:cubicBezTo>
                    <a:pt x="44" y="6"/>
                    <a:pt x="44" y="5"/>
                    <a:pt x="44" y="4"/>
                  </a:cubicBezTo>
                  <a:cubicBezTo>
                    <a:pt x="44" y="2"/>
                    <a:pt x="42" y="0"/>
                    <a:pt x="40" y="0"/>
                  </a:cubicBezTo>
                  <a:cubicBezTo>
                    <a:pt x="38" y="0"/>
                    <a:pt x="36" y="1"/>
                    <a:pt x="36" y="3"/>
                  </a:cubicBez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sp>
          <p:nvSpPr>
            <p:cNvPr id="39" name="Freeform 158">
              <a:extLst>
                <a:ext uri="{FF2B5EF4-FFF2-40B4-BE49-F238E27FC236}">
                  <a16:creationId xmlns:a16="http://schemas.microsoft.com/office/drawing/2014/main" id="{482D539B-C236-4457-A7AC-388784EF0FE3}"/>
                </a:ext>
              </a:extLst>
            </p:cNvPr>
            <p:cNvSpPr>
              <a:spLocks/>
            </p:cNvSpPr>
            <p:nvPr/>
          </p:nvSpPr>
          <p:spPr bwMode="auto">
            <a:xfrm>
              <a:off x="2987675" y="7318375"/>
              <a:ext cx="92075" cy="66675"/>
            </a:xfrm>
            <a:custGeom>
              <a:avLst/>
              <a:gdLst>
                <a:gd name="T0" fmla="*/ 36 w 44"/>
                <a:gd name="T1" fmla="*/ 3 h 31"/>
                <a:gd name="T2" fmla="*/ 31 w 44"/>
                <a:gd name="T3" fmla="*/ 17 h 31"/>
                <a:gd name="T4" fmla="*/ 27 w 44"/>
                <a:gd name="T5" fmla="*/ 3 h 31"/>
                <a:gd name="T6" fmla="*/ 22 w 44"/>
                <a:gd name="T7" fmla="*/ 0 h 31"/>
                <a:gd name="T8" fmla="*/ 22 w 44"/>
                <a:gd name="T9" fmla="*/ 0 h 31"/>
                <a:gd name="T10" fmla="*/ 18 w 44"/>
                <a:gd name="T11" fmla="*/ 3 h 31"/>
                <a:gd name="T12" fmla="*/ 13 w 44"/>
                <a:gd name="T13" fmla="*/ 17 h 31"/>
                <a:gd name="T14" fmla="*/ 9 w 44"/>
                <a:gd name="T15" fmla="*/ 3 h 31"/>
                <a:gd name="T16" fmla="*/ 4 w 44"/>
                <a:gd name="T17" fmla="*/ 0 h 31"/>
                <a:gd name="T18" fmla="*/ 0 w 44"/>
                <a:gd name="T19" fmla="*/ 4 h 31"/>
                <a:gd name="T20" fmla="*/ 1 w 44"/>
                <a:gd name="T21" fmla="*/ 6 h 31"/>
                <a:gd name="T22" fmla="*/ 8 w 44"/>
                <a:gd name="T23" fmla="*/ 27 h 31"/>
                <a:gd name="T24" fmla="*/ 13 w 44"/>
                <a:gd name="T25" fmla="*/ 31 h 31"/>
                <a:gd name="T26" fmla="*/ 17 w 44"/>
                <a:gd name="T27" fmla="*/ 28 h 31"/>
                <a:gd name="T28" fmla="*/ 22 w 44"/>
                <a:gd name="T29" fmla="*/ 14 h 31"/>
                <a:gd name="T30" fmla="*/ 27 w 44"/>
                <a:gd name="T31" fmla="*/ 27 h 31"/>
                <a:gd name="T32" fmla="*/ 31 w 44"/>
                <a:gd name="T33" fmla="*/ 31 h 31"/>
                <a:gd name="T34" fmla="*/ 31 w 44"/>
                <a:gd name="T35" fmla="*/ 31 h 31"/>
                <a:gd name="T36" fmla="*/ 36 w 44"/>
                <a:gd name="T37" fmla="*/ 27 h 31"/>
                <a:gd name="T38" fmla="*/ 44 w 44"/>
                <a:gd name="T39" fmla="*/ 6 h 31"/>
                <a:gd name="T40" fmla="*/ 44 w 44"/>
                <a:gd name="T41" fmla="*/ 4 h 31"/>
                <a:gd name="T42" fmla="*/ 40 w 44"/>
                <a:gd name="T43" fmla="*/ 0 h 31"/>
                <a:gd name="T44" fmla="*/ 36 w 44"/>
                <a:gd name="T45"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31">
                  <a:moveTo>
                    <a:pt x="36" y="3"/>
                  </a:moveTo>
                  <a:cubicBezTo>
                    <a:pt x="31" y="17"/>
                    <a:pt x="31" y="17"/>
                    <a:pt x="31" y="17"/>
                  </a:cubicBezTo>
                  <a:cubicBezTo>
                    <a:pt x="27" y="3"/>
                    <a:pt x="27" y="3"/>
                    <a:pt x="27" y="3"/>
                  </a:cubicBezTo>
                  <a:cubicBezTo>
                    <a:pt x="26" y="1"/>
                    <a:pt x="24" y="0"/>
                    <a:pt x="22" y="0"/>
                  </a:cubicBezTo>
                  <a:cubicBezTo>
                    <a:pt x="22" y="0"/>
                    <a:pt x="22" y="0"/>
                    <a:pt x="22" y="0"/>
                  </a:cubicBezTo>
                  <a:cubicBezTo>
                    <a:pt x="20" y="0"/>
                    <a:pt x="18" y="1"/>
                    <a:pt x="18" y="3"/>
                  </a:cubicBezTo>
                  <a:cubicBezTo>
                    <a:pt x="13" y="17"/>
                    <a:pt x="13" y="17"/>
                    <a:pt x="13" y="17"/>
                  </a:cubicBezTo>
                  <a:cubicBezTo>
                    <a:pt x="9" y="3"/>
                    <a:pt x="9" y="3"/>
                    <a:pt x="9" y="3"/>
                  </a:cubicBezTo>
                  <a:cubicBezTo>
                    <a:pt x="8" y="1"/>
                    <a:pt x="6" y="0"/>
                    <a:pt x="4" y="0"/>
                  </a:cubicBezTo>
                  <a:cubicBezTo>
                    <a:pt x="2" y="0"/>
                    <a:pt x="0" y="2"/>
                    <a:pt x="0" y="4"/>
                  </a:cubicBezTo>
                  <a:cubicBezTo>
                    <a:pt x="0" y="5"/>
                    <a:pt x="1" y="5"/>
                    <a:pt x="1" y="6"/>
                  </a:cubicBezTo>
                  <a:cubicBezTo>
                    <a:pt x="8" y="27"/>
                    <a:pt x="8" y="27"/>
                    <a:pt x="8" y="27"/>
                  </a:cubicBezTo>
                  <a:cubicBezTo>
                    <a:pt x="9" y="30"/>
                    <a:pt x="11" y="31"/>
                    <a:pt x="13" y="31"/>
                  </a:cubicBezTo>
                  <a:cubicBezTo>
                    <a:pt x="15" y="31"/>
                    <a:pt x="17" y="30"/>
                    <a:pt x="17" y="28"/>
                  </a:cubicBezTo>
                  <a:cubicBezTo>
                    <a:pt x="22" y="14"/>
                    <a:pt x="22" y="14"/>
                    <a:pt x="22" y="14"/>
                  </a:cubicBezTo>
                  <a:cubicBezTo>
                    <a:pt x="27" y="27"/>
                    <a:pt x="27" y="27"/>
                    <a:pt x="27" y="27"/>
                  </a:cubicBezTo>
                  <a:cubicBezTo>
                    <a:pt x="27" y="30"/>
                    <a:pt x="29" y="31"/>
                    <a:pt x="31" y="31"/>
                  </a:cubicBezTo>
                  <a:cubicBezTo>
                    <a:pt x="31" y="31"/>
                    <a:pt x="31" y="31"/>
                    <a:pt x="31" y="31"/>
                  </a:cubicBezTo>
                  <a:cubicBezTo>
                    <a:pt x="33" y="31"/>
                    <a:pt x="35" y="30"/>
                    <a:pt x="36" y="27"/>
                  </a:cubicBezTo>
                  <a:cubicBezTo>
                    <a:pt x="44" y="6"/>
                    <a:pt x="44" y="6"/>
                    <a:pt x="44" y="6"/>
                  </a:cubicBezTo>
                  <a:cubicBezTo>
                    <a:pt x="44" y="6"/>
                    <a:pt x="44" y="5"/>
                    <a:pt x="44" y="4"/>
                  </a:cubicBezTo>
                  <a:cubicBezTo>
                    <a:pt x="44" y="2"/>
                    <a:pt x="42" y="0"/>
                    <a:pt x="40" y="0"/>
                  </a:cubicBezTo>
                  <a:cubicBezTo>
                    <a:pt x="38" y="0"/>
                    <a:pt x="36" y="1"/>
                    <a:pt x="36" y="3"/>
                  </a:cubicBez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sp>
          <p:nvSpPr>
            <p:cNvPr id="40" name="Freeform 159">
              <a:extLst>
                <a:ext uri="{FF2B5EF4-FFF2-40B4-BE49-F238E27FC236}">
                  <a16:creationId xmlns:a16="http://schemas.microsoft.com/office/drawing/2014/main" id="{8C2655FA-05D2-490C-B6A1-5ADB8C36BFE3}"/>
                </a:ext>
              </a:extLst>
            </p:cNvPr>
            <p:cNvSpPr>
              <a:spLocks/>
            </p:cNvSpPr>
            <p:nvPr/>
          </p:nvSpPr>
          <p:spPr bwMode="auto">
            <a:xfrm>
              <a:off x="3081338" y="7318375"/>
              <a:ext cx="93663" cy="66675"/>
            </a:xfrm>
            <a:custGeom>
              <a:avLst/>
              <a:gdLst>
                <a:gd name="T0" fmla="*/ 40 w 44"/>
                <a:gd name="T1" fmla="*/ 0 h 31"/>
                <a:gd name="T2" fmla="*/ 36 w 44"/>
                <a:gd name="T3" fmla="*/ 3 h 31"/>
                <a:gd name="T4" fmla="*/ 31 w 44"/>
                <a:gd name="T5" fmla="*/ 17 h 31"/>
                <a:gd name="T6" fmla="*/ 27 w 44"/>
                <a:gd name="T7" fmla="*/ 3 h 31"/>
                <a:gd name="T8" fmla="*/ 22 w 44"/>
                <a:gd name="T9" fmla="*/ 0 h 31"/>
                <a:gd name="T10" fmla="*/ 22 w 44"/>
                <a:gd name="T11" fmla="*/ 0 h 31"/>
                <a:gd name="T12" fmla="*/ 18 w 44"/>
                <a:gd name="T13" fmla="*/ 3 h 31"/>
                <a:gd name="T14" fmla="*/ 13 w 44"/>
                <a:gd name="T15" fmla="*/ 17 h 31"/>
                <a:gd name="T16" fmla="*/ 9 w 44"/>
                <a:gd name="T17" fmla="*/ 3 h 31"/>
                <a:gd name="T18" fmla="*/ 5 w 44"/>
                <a:gd name="T19" fmla="*/ 0 h 31"/>
                <a:gd name="T20" fmla="*/ 0 w 44"/>
                <a:gd name="T21" fmla="*/ 4 h 31"/>
                <a:gd name="T22" fmla="*/ 1 w 44"/>
                <a:gd name="T23" fmla="*/ 6 h 31"/>
                <a:gd name="T24" fmla="*/ 8 w 44"/>
                <a:gd name="T25" fmla="*/ 27 h 31"/>
                <a:gd name="T26" fmla="*/ 13 w 44"/>
                <a:gd name="T27" fmla="*/ 31 h 31"/>
                <a:gd name="T28" fmla="*/ 18 w 44"/>
                <a:gd name="T29" fmla="*/ 28 h 31"/>
                <a:gd name="T30" fmla="*/ 22 w 44"/>
                <a:gd name="T31" fmla="*/ 14 h 31"/>
                <a:gd name="T32" fmla="*/ 27 w 44"/>
                <a:gd name="T33" fmla="*/ 27 h 31"/>
                <a:gd name="T34" fmla="*/ 31 w 44"/>
                <a:gd name="T35" fmla="*/ 31 h 31"/>
                <a:gd name="T36" fmla="*/ 32 w 44"/>
                <a:gd name="T37" fmla="*/ 31 h 31"/>
                <a:gd name="T38" fmla="*/ 36 w 44"/>
                <a:gd name="T39" fmla="*/ 27 h 31"/>
                <a:gd name="T40" fmla="*/ 44 w 44"/>
                <a:gd name="T41" fmla="*/ 6 h 31"/>
                <a:gd name="T42" fmla="*/ 44 w 44"/>
                <a:gd name="T43" fmla="*/ 4 h 31"/>
                <a:gd name="T44" fmla="*/ 40 w 44"/>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31">
                  <a:moveTo>
                    <a:pt x="40" y="0"/>
                  </a:moveTo>
                  <a:cubicBezTo>
                    <a:pt x="38" y="0"/>
                    <a:pt x="37" y="1"/>
                    <a:pt x="36" y="3"/>
                  </a:cubicBezTo>
                  <a:cubicBezTo>
                    <a:pt x="31" y="17"/>
                    <a:pt x="31" y="17"/>
                    <a:pt x="31" y="17"/>
                  </a:cubicBezTo>
                  <a:cubicBezTo>
                    <a:pt x="27" y="3"/>
                    <a:pt x="27" y="3"/>
                    <a:pt x="27" y="3"/>
                  </a:cubicBezTo>
                  <a:cubicBezTo>
                    <a:pt x="26" y="1"/>
                    <a:pt x="24" y="0"/>
                    <a:pt x="22" y="0"/>
                  </a:cubicBezTo>
                  <a:cubicBezTo>
                    <a:pt x="22" y="0"/>
                    <a:pt x="22" y="0"/>
                    <a:pt x="22" y="0"/>
                  </a:cubicBezTo>
                  <a:cubicBezTo>
                    <a:pt x="20" y="0"/>
                    <a:pt x="18" y="1"/>
                    <a:pt x="18" y="3"/>
                  </a:cubicBezTo>
                  <a:cubicBezTo>
                    <a:pt x="13" y="17"/>
                    <a:pt x="13" y="17"/>
                    <a:pt x="13" y="17"/>
                  </a:cubicBezTo>
                  <a:cubicBezTo>
                    <a:pt x="9" y="3"/>
                    <a:pt x="9" y="3"/>
                    <a:pt x="9" y="3"/>
                  </a:cubicBezTo>
                  <a:cubicBezTo>
                    <a:pt x="8" y="1"/>
                    <a:pt x="7" y="0"/>
                    <a:pt x="5" y="0"/>
                  </a:cubicBezTo>
                  <a:cubicBezTo>
                    <a:pt x="2" y="0"/>
                    <a:pt x="0" y="2"/>
                    <a:pt x="0" y="4"/>
                  </a:cubicBezTo>
                  <a:cubicBezTo>
                    <a:pt x="0" y="5"/>
                    <a:pt x="1" y="5"/>
                    <a:pt x="1" y="6"/>
                  </a:cubicBezTo>
                  <a:cubicBezTo>
                    <a:pt x="8" y="27"/>
                    <a:pt x="8" y="27"/>
                    <a:pt x="8" y="27"/>
                  </a:cubicBezTo>
                  <a:cubicBezTo>
                    <a:pt x="9" y="30"/>
                    <a:pt x="11" y="31"/>
                    <a:pt x="13" y="31"/>
                  </a:cubicBezTo>
                  <a:cubicBezTo>
                    <a:pt x="15" y="31"/>
                    <a:pt x="17" y="30"/>
                    <a:pt x="18" y="28"/>
                  </a:cubicBezTo>
                  <a:cubicBezTo>
                    <a:pt x="22" y="14"/>
                    <a:pt x="22" y="14"/>
                    <a:pt x="22" y="14"/>
                  </a:cubicBezTo>
                  <a:cubicBezTo>
                    <a:pt x="27" y="27"/>
                    <a:pt x="27" y="27"/>
                    <a:pt x="27" y="27"/>
                  </a:cubicBezTo>
                  <a:cubicBezTo>
                    <a:pt x="28" y="30"/>
                    <a:pt x="29" y="31"/>
                    <a:pt x="31" y="31"/>
                  </a:cubicBezTo>
                  <a:cubicBezTo>
                    <a:pt x="32" y="31"/>
                    <a:pt x="32" y="31"/>
                    <a:pt x="32" y="31"/>
                  </a:cubicBezTo>
                  <a:cubicBezTo>
                    <a:pt x="34" y="31"/>
                    <a:pt x="35" y="30"/>
                    <a:pt x="36" y="27"/>
                  </a:cubicBezTo>
                  <a:cubicBezTo>
                    <a:pt x="44" y="6"/>
                    <a:pt x="44" y="6"/>
                    <a:pt x="44" y="6"/>
                  </a:cubicBezTo>
                  <a:cubicBezTo>
                    <a:pt x="44" y="6"/>
                    <a:pt x="44" y="5"/>
                    <a:pt x="44" y="4"/>
                  </a:cubicBezTo>
                  <a:cubicBezTo>
                    <a:pt x="44" y="2"/>
                    <a:pt x="42" y="0"/>
                    <a:pt x="40" y="0"/>
                  </a:cubicBez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sp>
          <p:nvSpPr>
            <p:cNvPr id="41" name="Freeform 160">
              <a:extLst>
                <a:ext uri="{FF2B5EF4-FFF2-40B4-BE49-F238E27FC236}">
                  <a16:creationId xmlns:a16="http://schemas.microsoft.com/office/drawing/2014/main" id="{A013DA85-62F4-48C4-8453-E8D70B42629E}"/>
                </a:ext>
              </a:extLst>
            </p:cNvPr>
            <p:cNvSpPr>
              <a:spLocks/>
            </p:cNvSpPr>
            <p:nvPr/>
          </p:nvSpPr>
          <p:spPr bwMode="auto">
            <a:xfrm>
              <a:off x="3175000" y="7362825"/>
              <a:ext cx="19050" cy="22225"/>
            </a:xfrm>
            <a:custGeom>
              <a:avLst/>
              <a:gdLst>
                <a:gd name="T0" fmla="*/ 5 w 9"/>
                <a:gd name="T1" fmla="*/ 10 h 10"/>
                <a:gd name="T2" fmla="*/ 9 w 9"/>
                <a:gd name="T3" fmla="*/ 5 h 10"/>
                <a:gd name="T4" fmla="*/ 9 w 9"/>
                <a:gd name="T5" fmla="*/ 5 h 10"/>
                <a:gd name="T6" fmla="*/ 5 w 9"/>
                <a:gd name="T7" fmla="*/ 0 h 10"/>
                <a:gd name="T8" fmla="*/ 0 w 9"/>
                <a:gd name="T9" fmla="*/ 5 h 10"/>
                <a:gd name="T10" fmla="*/ 0 w 9"/>
                <a:gd name="T11" fmla="*/ 5 h 10"/>
                <a:gd name="T12" fmla="*/ 5 w 9"/>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5" y="10"/>
                  </a:moveTo>
                  <a:cubicBezTo>
                    <a:pt x="7" y="10"/>
                    <a:pt x="9" y="8"/>
                    <a:pt x="9" y="5"/>
                  </a:cubicBezTo>
                  <a:cubicBezTo>
                    <a:pt x="9" y="5"/>
                    <a:pt x="9" y="5"/>
                    <a:pt x="9" y="5"/>
                  </a:cubicBezTo>
                  <a:cubicBezTo>
                    <a:pt x="9" y="2"/>
                    <a:pt x="7" y="0"/>
                    <a:pt x="5" y="0"/>
                  </a:cubicBezTo>
                  <a:cubicBezTo>
                    <a:pt x="2" y="0"/>
                    <a:pt x="0" y="2"/>
                    <a:pt x="0" y="5"/>
                  </a:cubicBezTo>
                  <a:cubicBezTo>
                    <a:pt x="0" y="5"/>
                    <a:pt x="0" y="5"/>
                    <a:pt x="0" y="5"/>
                  </a:cubicBezTo>
                  <a:cubicBezTo>
                    <a:pt x="0" y="8"/>
                    <a:pt x="2" y="10"/>
                    <a:pt x="5" y="10"/>
                  </a:cubicBez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grpSp>
      <p:grpSp>
        <p:nvGrpSpPr>
          <p:cNvPr id="42" name="Group 41">
            <a:extLst>
              <a:ext uri="{FF2B5EF4-FFF2-40B4-BE49-F238E27FC236}">
                <a16:creationId xmlns:a16="http://schemas.microsoft.com/office/drawing/2014/main" id="{6985A927-DE16-4F12-A126-05E32450D467}"/>
              </a:ext>
            </a:extLst>
          </p:cNvPr>
          <p:cNvGrpSpPr/>
          <p:nvPr/>
        </p:nvGrpSpPr>
        <p:grpSpPr>
          <a:xfrm>
            <a:off x="602556" y="4996470"/>
            <a:ext cx="914400" cy="914400"/>
            <a:chOff x="9750425" y="3900488"/>
            <a:chExt cx="498475" cy="501650"/>
          </a:xfrm>
          <a:solidFill>
            <a:schemeClr val="accent2"/>
          </a:solidFill>
        </p:grpSpPr>
        <p:sp>
          <p:nvSpPr>
            <p:cNvPr id="43" name="Freeform 510">
              <a:extLst>
                <a:ext uri="{FF2B5EF4-FFF2-40B4-BE49-F238E27FC236}">
                  <a16:creationId xmlns:a16="http://schemas.microsoft.com/office/drawing/2014/main" id="{D9AD4C3A-4C1C-470B-A5F2-DEB1E4861D29}"/>
                </a:ext>
              </a:extLst>
            </p:cNvPr>
            <p:cNvSpPr>
              <a:spLocks noEditPoints="1"/>
            </p:cNvSpPr>
            <p:nvPr/>
          </p:nvSpPr>
          <p:spPr bwMode="auto">
            <a:xfrm>
              <a:off x="9750425" y="3900488"/>
              <a:ext cx="498475" cy="501650"/>
            </a:xfrm>
            <a:custGeom>
              <a:avLst/>
              <a:gdLst>
                <a:gd name="T0" fmla="*/ 118 w 237"/>
                <a:gd name="T1" fmla="*/ 0 h 238"/>
                <a:gd name="T2" fmla="*/ 0 w 237"/>
                <a:gd name="T3" fmla="*/ 119 h 238"/>
                <a:gd name="T4" fmla="*/ 118 w 237"/>
                <a:gd name="T5" fmla="*/ 238 h 238"/>
                <a:gd name="T6" fmla="*/ 237 w 237"/>
                <a:gd name="T7" fmla="*/ 119 h 238"/>
                <a:gd name="T8" fmla="*/ 118 w 237"/>
                <a:gd name="T9" fmla="*/ 0 h 238"/>
                <a:gd name="T10" fmla="*/ 118 w 237"/>
                <a:gd name="T11" fmla="*/ 228 h 238"/>
                <a:gd name="T12" fmla="*/ 9 w 237"/>
                <a:gd name="T13" fmla="*/ 119 h 238"/>
                <a:gd name="T14" fmla="*/ 118 w 237"/>
                <a:gd name="T15" fmla="*/ 10 h 238"/>
                <a:gd name="T16" fmla="*/ 227 w 237"/>
                <a:gd name="T17" fmla="*/ 119 h 238"/>
                <a:gd name="T18" fmla="*/ 118 w 237"/>
                <a:gd name="T19" fmla="*/ 2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38">
                  <a:moveTo>
                    <a:pt x="118" y="0"/>
                  </a:moveTo>
                  <a:cubicBezTo>
                    <a:pt x="53" y="0"/>
                    <a:pt x="0" y="54"/>
                    <a:pt x="0" y="119"/>
                  </a:cubicBezTo>
                  <a:cubicBezTo>
                    <a:pt x="0" y="184"/>
                    <a:pt x="53" y="238"/>
                    <a:pt x="118" y="238"/>
                  </a:cubicBezTo>
                  <a:cubicBezTo>
                    <a:pt x="183" y="238"/>
                    <a:pt x="237" y="184"/>
                    <a:pt x="237" y="119"/>
                  </a:cubicBezTo>
                  <a:cubicBezTo>
                    <a:pt x="237" y="54"/>
                    <a:pt x="183" y="0"/>
                    <a:pt x="118" y="0"/>
                  </a:cubicBezTo>
                  <a:close/>
                  <a:moveTo>
                    <a:pt x="118" y="228"/>
                  </a:moveTo>
                  <a:cubicBezTo>
                    <a:pt x="58" y="228"/>
                    <a:pt x="9" y="179"/>
                    <a:pt x="9" y="119"/>
                  </a:cubicBezTo>
                  <a:cubicBezTo>
                    <a:pt x="9" y="59"/>
                    <a:pt x="58" y="10"/>
                    <a:pt x="118" y="10"/>
                  </a:cubicBezTo>
                  <a:cubicBezTo>
                    <a:pt x="178" y="10"/>
                    <a:pt x="227" y="59"/>
                    <a:pt x="227" y="119"/>
                  </a:cubicBezTo>
                  <a:cubicBezTo>
                    <a:pt x="227" y="179"/>
                    <a:pt x="178" y="228"/>
                    <a:pt x="118" y="228"/>
                  </a:cubicBez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sp>
          <p:nvSpPr>
            <p:cNvPr id="44" name="Freeform 511">
              <a:extLst>
                <a:ext uri="{FF2B5EF4-FFF2-40B4-BE49-F238E27FC236}">
                  <a16:creationId xmlns:a16="http://schemas.microsoft.com/office/drawing/2014/main" id="{B787F2A2-C8C7-4F72-8FF0-B5E7615AB090}"/>
                </a:ext>
              </a:extLst>
            </p:cNvPr>
            <p:cNvSpPr>
              <a:spLocks/>
            </p:cNvSpPr>
            <p:nvPr/>
          </p:nvSpPr>
          <p:spPr bwMode="auto">
            <a:xfrm>
              <a:off x="9899650" y="3998913"/>
              <a:ext cx="198438" cy="234950"/>
            </a:xfrm>
            <a:custGeom>
              <a:avLst/>
              <a:gdLst>
                <a:gd name="T0" fmla="*/ 48 w 94"/>
                <a:gd name="T1" fmla="*/ 0 h 111"/>
                <a:gd name="T2" fmla="*/ 2 w 94"/>
                <a:gd name="T3" fmla="*/ 23 h 111"/>
                <a:gd name="T4" fmla="*/ 0 w 94"/>
                <a:gd name="T5" fmla="*/ 27 h 111"/>
                <a:gd name="T6" fmla="*/ 6 w 94"/>
                <a:gd name="T7" fmla="*/ 32 h 111"/>
                <a:gd name="T8" fmla="*/ 10 w 94"/>
                <a:gd name="T9" fmla="*/ 30 h 111"/>
                <a:gd name="T10" fmla="*/ 48 w 94"/>
                <a:gd name="T11" fmla="*/ 11 h 111"/>
                <a:gd name="T12" fmla="*/ 81 w 94"/>
                <a:gd name="T13" fmla="*/ 42 h 111"/>
                <a:gd name="T14" fmla="*/ 81 w 94"/>
                <a:gd name="T15" fmla="*/ 42 h 111"/>
                <a:gd name="T16" fmla="*/ 43 w 94"/>
                <a:gd name="T17" fmla="*/ 74 h 111"/>
                <a:gd name="T18" fmla="*/ 39 w 94"/>
                <a:gd name="T19" fmla="*/ 76 h 111"/>
                <a:gd name="T20" fmla="*/ 38 w 94"/>
                <a:gd name="T21" fmla="*/ 80 h 111"/>
                <a:gd name="T22" fmla="*/ 40 w 94"/>
                <a:gd name="T23" fmla="*/ 107 h 111"/>
                <a:gd name="T24" fmla="*/ 44 w 94"/>
                <a:gd name="T25" fmla="*/ 111 h 111"/>
                <a:gd name="T26" fmla="*/ 44 w 94"/>
                <a:gd name="T27" fmla="*/ 111 h 111"/>
                <a:gd name="T28" fmla="*/ 48 w 94"/>
                <a:gd name="T29" fmla="*/ 107 h 111"/>
                <a:gd name="T30" fmla="*/ 50 w 94"/>
                <a:gd name="T31" fmla="*/ 85 h 111"/>
                <a:gd name="T32" fmla="*/ 94 w 94"/>
                <a:gd name="T33" fmla="*/ 42 h 111"/>
                <a:gd name="T34" fmla="*/ 94 w 94"/>
                <a:gd name="T35" fmla="*/ 41 h 111"/>
                <a:gd name="T36" fmla="*/ 48 w 94"/>
                <a:gd name="T3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111">
                  <a:moveTo>
                    <a:pt x="48" y="0"/>
                  </a:moveTo>
                  <a:cubicBezTo>
                    <a:pt x="29" y="0"/>
                    <a:pt x="15" y="8"/>
                    <a:pt x="2" y="23"/>
                  </a:cubicBezTo>
                  <a:cubicBezTo>
                    <a:pt x="1" y="24"/>
                    <a:pt x="0" y="25"/>
                    <a:pt x="0" y="27"/>
                  </a:cubicBezTo>
                  <a:cubicBezTo>
                    <a:pt x="0" y="30"/>
                    <a:pt x="3" y="32"/>
                    <a:pt x="6" y="32"/>
                  </a:cubicBezTo>
                  <a:cubicBezTo>
                    <a:pt x="8" y="32"/>
                    <a:pt x="9" y="31"/>
                    <a:pt x="10" y="30"/>
                  </a:cubicBezTo>
                  <a:cubicBezTo>
                    <a:pt x="21" y="17"/>
                    <a:pt x="34" y="11"/>
                    <a:pt x="48" y="11"/>
                  </a:cubicBezTo>
                  <a:cubicBezTo>
                    <a:pt x="67" y="11"/>
                    <a:pt x="81" y="24"/>
                    <a:pt x="81" y="42"/>
                  </a:cubicBezTo>
                  <a:cubicBezTo>
                    <a:pt x="81" y="42"/>
                    <a:pt x="81" y="42"/>
                    <a:pt x="81" y="42"/>
                  </a:cubicBezTo>
                  <a:cubicBezTo>
                    <a:pt x="81" y="61"/>
                    <a:pt x="67" y="73"/>
                    <a:pt x="43" y="74"/>
                  </a:cubicBezTo>
                  <a:cubicBezTo>
                    <a:pt x="41" y="75"/>
                    <a:pt x="40" y="75"/>
                    <a:pt x="39" y="76"/>
                  </a:cubicBezTo>
                  <a:cubicBezTo>
                    <a:pt x="38" y="77"/>
                    <a:pt x="37" y="79"/>
                    <a:pt x="38" y="80"/>
                  </a:cubicBezTo>
                  <a:cubicBezTo>
                    <a:pt x="40" y="107"/>
                    <a:pt x="40" y="107"/>
                    <a:pt x="40" y="107"/>
                  </a:cubicBezTo>
                  <a:cubicBezTo>
                    <a:pt x="40" y="110"/>
                    <a:pt x="42" y="111"/>
                    <a:pt x="44" y="111"/>
                  </a:cubicBezTo>
                  <a:cubicBezTo>
                    <a:pt x="44" y="111"/>
                    <a:pt x="44" y="111"/>
                    <a:pt x="44" y="111"/>
                  </a:cubicBezTo>
                  <a:cubicBezTo>
                    <a:pt x="46" y="111"/>
                    <a:pt x="48" y="110"/>
                    <a:pt x="48" y="107"/>
                  </a:cubicBezTo>
                  <a:cubicBezTo>
                    <a:pt x="50" y="85"/>
                    <a:pt x="50" y="85"/>
                    <a:pt x="50" y="85"/>
                  </a:cubicBezTo>
                  <a:cubicBezTo>
                    <a:pt x="77" y="81"/>
                    <a:pt x="94" y="65"/>
                    <a:pt x="94" y="42"/>
                  </a:cubicBezTo>
                  <a:cubicBezTo>
                    <a:pt x="94" y="41"/>
                    <a:pt x="94" y="41"/>
                    <a:pt x="94" y="41"/>
                  </a:cubicBezTo>
                  <a:cubicBezTo>
                    <a:pt x="94" y="18"/>
                    <a:pt x="75" y="0"/>
                    <a:pt x="48" y="0"/>
                  </a:cubicBez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sp>
          <p:nvSpPr>
            <p:cNvPr id="45" name="Freeform 512">
              <a:extLst>
                <a:ext uri="{FF2B5EF4-FFF2-40B4-BE49-F238E27FC236}">
                  <a16:creationId xmlns:a16="http://schemas.microsoft.com/office/drawing/2014/main" id="{6E396B98-5EB5-4DE4-92A1-07C35FC57205}"/>
                </a:ext>
              </a:extLst>
            </p:cNvPr>
            <p:cNvSpPr>
              <a:spLocks/>
            </p:cNvSpPr>
            <p:nvPr/>
          </p:nvSpPr>
          <p:spPr bwMode="auto">
            <a:xfrm>
              <a:off x="9975850" y="4270376"/>
              <a:ext cx="33338" cy="42863"/>
            </a:xfrm>
            <a:custGeom>
              <a:avLst/>
              <a:gdLst>
                <a:gd name="T0" fmla="*/ 8 w 16"/>
                <a:gd name="T1" fmla="*/ 0 h 20"/>
                <a:gd name="T2" fmla="*/ 0 w 16"/>
                <a:gd name="T3" fmla="*/ 7 h 20"/>
                <a:gd name="T4" fmla="*/ 0 w 16"/>
                <a:gd name="T5" fmla="*/ 13 h 20"/>
                <a:gd name="T6" fmla="*/ 8 w 16"/>
                <a:gd name="T7" fmla="*/ 20 h 20"/>
                <a:gd name="T8" fmla="*/ 16 w 16"/>
                <a:gd name="T9" fmla="*/ 13 h 20"/>
                <a:gd name="T10" fmla="*/ 16 w 16"/>
                <a:gd name="T11" fmla="*/ 7 h 20"/>
                <a:gd name="T12" fmla="*/ 8 w 1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6" h="20">
                  <a:moveTo>
                    <a:pt x="8" y="0"/>
                  </a:moveTo>
                  <a:cubicBezTo>
                    <a:pt x="4" y="0"/>
                    <a:pt x="0" y="3"/>
                    <a:pt x="0" y="7"/>
                  </a:cubicBezTo>
                  <a:cubicBezTo>
                    <a:pt x="0" y="13"/>
                    <a:pt x="0" y="13"/>
                    <a:pt x="0" y="13"/>
                  </a:cubicBezTo>
                  <a:cubicBezTo>
                    <a:pt x="0" y="17"/>
                    <a:pt x="4" y="20"/>
                    <a:pt x="8" y="20"/>
                  </a:cubicBezTo>
                  <a:cubicBezTo>
                    <a:pt x="12" y="20"/>
                    <a:pt x="16" y="17"/>
                    <a:pt x="16" y="13"/>
                  </a:cubicBezTo>
                  <a:cubicBezTo>
                    <a:pt x="16" y="7"/>
                    <a:pt x="16" y="7"/>
                    <a:pt x="16" y="7"/>
                  </a:cubicBezTo>
                  <a:cubicBezTo>
                    <a:pt x="16" y="3"/>
                    <a:pt x="12" y="0"/>
                    <a:pt x="8" y="0"/>
                  </a:cubicBez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2118"/>
            </a:p>
          </p:txBody>
        </p:sp>
      </p:grpSp>
    </p:spTree>
    <p:extLst>
      <p:ext uri="{BB962C8B-B14F-4D97-AF65-F5344CB8AC3E}">
        <p14:creationId xmlns:p14="http://schemas.microsoft.com/office/powerpoint/2010/main" val="25232157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A42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6E57-03B7-4B31-A797-CB11913AC292}"/>
              </a:ext>
            </a:extLst>
          </p:cNvPr>
          <p:cNvSpPr>
            <a:spLocks noGrp="1"/>
          </p:cNvSpPr>
          <p:nvPr>
            <p:ph type="title"/>
          </p:nvPr>
        </p:nvSpPr>
        <p:spPr/>
        <p:txBody>
          <a:bodyPr/>
          <a:lstStyle/>
          <a:p>
            <a:r>
              <a:rPr lang="en-US"/>
              <a:t>Super Users</a:t>
            </a:r>
            <a:br>
              <a:rPr lang="en-US"/>
            </a:br>
            <a:endParaRPr lang="en-US" b="0"/>
          </a:p>
        </p:txBody>
      </p:sp>
      <p:sp>
        <p:nvSpPr>
          <p:cNvPr id="3" name="TextBox 2">
            <a:extLst>
              <a:ext uri="{FF2B5EF4-FFF2-40B4-BE49-F238E27FC236}">
                <a16:creationId xmlns:a16="http://schemas.microsoft.com/office/drawing/2014/main" id="{06FD4299-BCD4-4A3C-A93A-440D5E9443ED}"/>
              </a:ext>
            </a:extLst>
          </p:cNvPr>
          <p:cNvSpPr txBox="1"/>
          <p:nvPr/>
        </p:nvSpPr>
        <p:spPr bwMode="gray">
          <a:xfrm>
            <a:off x="1159933" y="1036320"/>
            <a:ext cx="987315" cy="657013"/>
          </a:xfrm>
          <a:prstGeom prst="rect">
            <a:avLst/>
          </a:prstGeom>
          <a:solidFill>
            <a:srgbClr val="F7A427"/>
          </a:solidFill>
        </p:spPr>
        <p:txBody>
          <a:bodyPr wrap="square" lIns="0" rIns="0" rtlCol="0" anchor="t" anchorCtr="0">
            <a:noAutofit/>
          </a:bodyPr>
          <a:lstStyle/>
          <a:p>
            <a:pPr algn="l"/>
            <a:endParaRPr lang="en-US" sz="1300" b="0">
              <a:solidFill>
                <a:schemeClr val="tx1"/>
              </a:solidFill>
            </a:endParaRPr>
          </a:p>
        </p:txBody>
      </p:sp>
    </p:spTree>
    <p:extLst>
      <p:ext uri="{BB962C8B-B14F-4D97-AF65-F5344CB8AC3E}">
        <p14:creationId xmlns:p14="http://schemas.microsoft.com/office/powerpoint/2010/main" val="44107048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E0365-5A21-410D-98C2-3FA74E247B17}"/>
              </a:ext>
            </a:extLst>
          </p:cNvPr>
          <p:cNvSpPr>
            <a:spLocks noGrp="1"/>
          </p:cNvSpPr>
          <p:nvPr>
            <p:ph type="title"/>
          </p:nvPr>
        </p:nvSpPr>
        <p:spPr/>
        <p:txBody>
          <a:bodyPr/>
          <a:lstStyle/>
          <a:p>
            <a:r>
              <a:rPr lang="en-US" sz="2800">
                <a:latin typeface="Open Sans"/>
                <a:ea typeface="Open Sans"/>
                <a:cs typeface="Open Sans"/>
              </a:rPr>
              <a:t>The Role of Workday Super Users</a:t>
            </a:r>
          </a:p>
        </p:txBody>
      </p:sp>
      <p:sp>
        <p:nvSpPr>
          <p:cNvPr id="50" name="Left Brace 49">
            <a:extLst>
              <a:ext uri="{FF2B5EF4-FFF2-40B4-BE49-F238E27FC236}">
                <a16:creationId xmlns:a16="http://schemas.microsoft.com/office/drawing/2014/main" id="{76E74BEF-04AC-40E6-84A5-D11774CD66C4}"/>
              </a:ext>
            </a:extLst>
          </p:cNvPr>
          <p:cNvSpPr/>
          <p:nvPr/>
        </p:nvSpPr>
        <p:spPr>
          <a:xfrm rot="1802865">
            <a:off x="2210873" y="2900482"/>
            <a:ext cx="418919" cy="1528858"/>
          </a:xfrm>
          <a:prstGeom prst="lef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Open Sans"/>
            </a:endParaRPr>
          </a:p>
        </p:txBody>
      </p:sp>
      <p:sp>
        <p:nvSpPr>
          <p:cNvPr id="51" name="TextBox 50">
            <a:extLst>
              <a:ext uri="{FF2B5EF4-FFF2-40B4-BE49-F238E27FC236}">
                <a16:creationId xmlns:a16="http://schemas.microsoft.com/office/drawing/2014/main" id="{638D4CFB-0B00-483A-AF7F-37AFF51DBEA7}"/>
              </a:ext>
            </a:extLst>
          </p:cNvPr>
          <p:cNvSpPr txBox="1"/>
          <p:nvPr/>
        </p:nvSpPr>
        <p:spPr bwMode="gray">
          <a:xfrm>
            <a:off x="1716960" y="3001133"/>
            <a:ext cx="761551" cy="510722"/>
          </a:xfrm>
          <a:prstGeom prst="rect">
            <a:avLst/>
          </a:prstGeom>
        </p:spPr>
        <p:txBody>
          <a:bodyPr wrap="square" lIns="0" rIns="0" rtlCol="0" anchor="ctr" anchorCtr="0">
            <a:noAutofit/>
          </a:bodyPr>
          <a:lstStyle/>
          <a:p>
            <a:pPr algn="ctr" defTabSz="685800"/>
            <a:r>
              <a:rPr lang="en-US" sz="1200" b="1">
                <a:solidFill>
                  <a:prstClr val="black"/>
                </a:solidFill>
                <a:latin typeface="Open Sans"/>
              </a:rPr>
              <a:t>Change Network</a:t>
            </a:r>
          </a:p>
        </p:txBody>
      </p:sp>
      <p:grpSp>
        <p:nvGrpSpPr>
          <p:cNvPr id="52" name="Group 51">
            <a:extLst>
              <a:ext uri="{FF2B5EF4-FFF2-40B4-BE49-F238E27FC236}">
                <a16:creationId xmlns:a16="http://schemas.microsoft.com/office/drawing/2014/main" id="{EDEB8606-AB97-49CB-A9EE-ACA2C0261806}"/>
              </a:ext>
            </a:extLst>
          </p:cNvPr>
          <p:cNvGrpSpPr/>
          <p:nvPr/>
        </p:nvGrpSpPr>
        <p:grpSpPr>
          <a:xfrm>
            <a:off x="1727975" y="1610306"/>
            <a:ext cx="4199961" cy="3803102"/>
            <a:chOff x="7537319" y="3970682"/>
            <a:chExt cx="2181225" cy="1908175"/>
          </a:xfrm>
        </p:grpSpPr>
        <p:sp>
          <p:nvSpPr>
            <p:cNvPr id="53" name="Freeform 21">
              <a:extLst>
                <a:ext uri="{FF2B5EF4-FFF2-40B4-BE49-F238E27FC236}">
                  <a16:creationId xmlns:a16="http://schemas.microsoft.com/office/drawing/2014/main" id="{860248A9-6185-48BF-9BCA-6374959767E6}"/>
                </a:ext>
              </a:extLst>
            </p:cNvPr>
            <p:cNvSpPr>
              <a:spLocks/>
            </p:cNvSpPr>
            <p:nvPr/>
          </p:nvSpPr>
          <p:spPr bwMode="blackWhite">
            <a:xfrm>
              <a:off x="8333450" y="3970682"/>
              <a:ext cx="588963" cy="517525"/>
            </a:xfrm>
            <a:custGeom>
              <a:avLst/>
              <a:gdLst>
                <a:gd name="T0" fmla="*/ 0 w 582"/>
                <a:gd name="T1" fmla="*/ 2147483647 h 520"/>
                <a:gd name="T2" fmla="*/ 2147483647 w 582"/>
                <a:gd name="T3" fmla="*/ 2147483647 h 520"/>
                <a:gd name="T4" fmla="*/ 2147483647 w 582"/>
                <a:gd name="T5" fmla="*/ 0 h 520"/>
                <a:gd name="T6" fmla="*/ 0 w 582"/>
                <a:gd name="T7" fmla="*/ 2147483647 h 520"/>
                <a:gd name="T8" fmla="*/ 0 60000 65536"/>
                <a:gd name="T9" fmla="*/ 0 60000 65536"/>
                <a:gd name="T10" fmla="*/ 0 60000 65536"/>
                <a:gd name="T11" fmla="*/ 0 60000 65536"/>
                <a:gd name="T12" fmla="*/ 0 w 582"/>
                <a:gd name="T13" fmla="*/ 0 h 520"/>
                <a:gd name="T14" fmla="*/ 582 w 582"/>
                <a:gd name="T15" fmla="*/ 520 h 520"/>
              </a:gdLst>
              <a:ahLst/>
              <a:cxnLst>
                <a:cxn ang="T8">
                  <a:pos x="T0" y="T1"/>
                </a:cxn>
                <a:cxn ang="T9">
                  <a:pos x="T2" y="T3"/>
                </a:cxn>
                <a:cxn ang="T10">
                  <a:pos x="T4" y="T5"/>
                </a:cxn>
                <a:cxn ang="T11">
                  <a:pos x="T6" y="T7"/>
                </a:cxn>
              </a:cxnLst>
              <a:rect l="T12" t="T13" r="T14" b="T15"/>
              <a:pathLst>
                <a:path w="582" h="520">
                  <a:moveTo>
                    <a:pt x="0" y="519"/>
                  </a:moveTo>
                  <a:lnTo>
                    <a:pt x="581" y="519"/>
                  </a:lnTo>
                  <a:lnTo>
                    <a:pt x="291" y="0"/>
                  </a:lnTo>
                  <a:lnTo>
                    <a:pt x="0" y="519"/>
                  </a:lnTo>
                </a:path>
              </a:pathLst>
            </a:custGeom>
            <a:solidFill>
              <a:schemeClr val="bg1"/>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srgbClr val="FFFFFF"/>
                </a:solidFill>
                <a:latin typeface="Open Sans"/>
                <a:cs typeface="Arial" pitchFamily="34" charset="0"/>
              </a:endParaRPr>
            </a:p>
          </p:txBody>
        </p:sp>
        <p:sp>
          <p:nvSpPr>
            <p:cNvPr id="54" name="Freeform 23">
              <a:extLst>
                <a:ext uri="{FF2B5EF4-FFF2-40B4-BE49-F238E27FC236}">
                  <a16:creationId xmlns:a16="http://schemas.microsoft.com/office/drawing/2014/main" id="{1517E8E2-E500-442A-B95F-AB63F2C13B46}"/>
                </a:ext>
              </a:extLst>
            </p:cNvPr>
            <p:cNvSpPr>
              <a:spLocks/>
            </p:cNvSpPr>
            <p:nvPr/>
          </p:nvSpPr>
          <p:spPr bwMode="blackWhite">
            <a:xfrm>
              <a:off x="8333450" y="3970682"/>
              <a:ext cx="588963" cy="517525"/>
            </a:xfrm>
            <a:custGeom>
              <a:avLst/>
              <a:gdLst>
                <a:gd name="T0" fmla="*/ 0 w 582"/>
                <a:gd name="T1" fmla="*/ 516530 h 520"/>
                <a:gd name="T2" fmla="*/ 637078 w 582"/>
                <a:gd name="T3" fmla="*/ 516530 h 520"/>
                <a:gd name="T4" fmla="*/ 319088 w 582"/>
                <a:gd name="T5" fmla="*/ 0 h 520"/>
                <a:gd name="T6" fmla="*/ 0 w 582"/>
                <a:gd name="T7" fmla="*/ 516530 h 520"/>
                <a:gd name="T8" fmla="*/ 0 60000 65536"/>
                <a:gd name="T9" fmla="*/ 0 60000 65536"/>
                <a:gd name="T10" fmla="*/ 0 60000 65536"/>
                <a:gd name="T11" fmla="*/ 0 60000 65536"/>
                <a:gd name="T12" fmla="*/ 0 w 582"/>
                <a:gd name="T13" fmla="*/ 0 h 520"/>
                <a:gd name="T14" fmla="*/ 582 w 582"/>
                <a:gd name="T15" fmla="*/ 520 h 520"/>
              </a:gdLst>
              <a:ahLst/>
              <a:cxnLst>
                <a:cxn ang="T8">
                  <a:pos x="T0" y="T1"/>
                </a:cxn>
                <a:cxn ang="T9">
                  <a:pos x="T2" y="T3"/>
                </a:cxn>
                <a:cxn ang="T10">
                  <a:pos x="T4" y="T5"/>
                </a:cxn>
                <a:cxn ang="T11">
                  <a:pos x="T6" y="T7"/>
                </a:cxn>
              </a:cxnLst>
              <a:rect l="T12" t="T13" r="T14" b="T15"/>
              <a:pathLst>
                <a:path w="582" h="520">
                  <a:moveTo>
                    <a:pt x="0" y="519"/>
                  </a:moveTo>
                  <a:lnTo>
                    <a:pt x="581" y="519"/>
                  </a:lnTo>
                  <a:lnTo>
                    <a:pt x="291" y="0"/>
                  </a:lnTo>
                  <a:lnTo>
                    <a:pt x="0" y="519"/>
                  </a:lnTo>
                </a:path>
              </a:pathLst>
            </a:custGeom>
            <a:solidFill>
              <a:schemeClr val="accent2">
                <a:lumMod val="20000"/>
                <a:lumOff val="80000"/>
              </a:schemeClr>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srgbClr val="002776"/>
                </a:solidFill>
                <a:latin typeface="Open Sans"/>
                <a:cs typeface="Arial" pitchFamily="34" charset="0"/>
              </a:endParaRPr>
            </a:p>
          </p:txBody>
        </p:sp>
        <p:sp>
          <p:nvSpPr>
            <p:cNvPr id="55" name="Freeform 25">
              <a:extLst>
                <a:ext uri="{FF2B5EF4-FFF2-40B4-BE49-F238E27FC236}">
                  <a16:creationId xmlns:a16="http://schemas.microsoft.com/office/drawing/2014/main" id="{E54092B6-351B-4C9F-B67A-B13288E3233C}"/>
                </a:ext>
              </a:extLst>
            </p:cNvPr>
            <p:cNvSpPr>
              <a:spLocks/>
            </p:cNvSpPr>
            <p:nvPr/>
          </p:nvSpPr>
          <p:spPr bwMode="blackWhite">
            <a:xfrm>
              <a:off x="8200894" y="4486619"/>
              <a:ext cx="854075" cy="233363"/>
            </a:xfrm>
            <a:custGeom>
              <a:avLst/>
              <a:gdLst>
                <a:gd name="T0" fmla="*/ 0 w 843"/>
                <a:gd name="T1" fmla="*/ 2147483647 h 235"/>
                <a:gd name="T2" fmla="*/ 2147483647 w 843"/>
                <a:gd name="T3" fmla="*/ 2147483647 h 235"/>
                <a:gd name="T4" fmla="*/ 2147483647 w 843"/>
                <a:gd name="T5" fmla="*/ 0 h 235"/>
                <a:gd name="T6" fmla="*/ 2147483647 w 843"/>
                <a:gd name="T7" fmla="*/ 0 h 235"/>
                <a:gd name="T8" fmla="*/ 0 w 843"/>
                <a:gd name="T9" fmla="*/ 2147483647 h 235"/>
                <a:gd name="T10" fmla="*/ 0 60000 65536"/>
                <a:gd name="T11" fmla="*/ 0 60000 65536"/>
                <a:gd name="T12" fmla="*/ 0 60000 65536"/>
                <a:gd name="T13" fmla="*/ 0 60000 65536"/>
                <a:gd name="T14" fmla="*/ 0 60000 65536"/>
                <a:gd name="T15" fmla="*/ 0 w 843"/>
                <a:gd name="T16" fmla="*/ 0 h 235"/>
                <a:gd name="T17" fmla="*/ 843 w 843"/>
                <a:gd name="T18" fmla="*/ 235 h 235"/>
              </a:gdLst>
              <a:ahLst/>
              <a:cxnLst>
                <a:cxn ang="T10">
                  <a:pos x="T0" y="T1"/>
                </a:cxn>
                <a:cxn ang="T11">
                  <a:pos x="T2" y="T3"/>
                </a:cxn>
                <a:cxn ang="T12">
                  <a:pos x="T4" y="T5"/>
                </a:cxn>
                <a:cxn ang="T13">
                  <a:pos x="T6" y="T7"/>
                </a:cxn>
                <a:cxn ang="T14">
                  <a:pos x="T8" y="T9"/>
                </a:cxn>
              </a:cxnLst>
              <a:rect l="T15" t="T16" r="T17" b="T18"/>
              <a:pathLst>
                <a:path w="843" h="235">
                  <a:moveTo>
                    <a:pt x="0" y="234"/>
                  </a:moveTo>
                  <a:lnTo>
                    <a:pt x="842" y="234"/>
                  </a:lnTo>
                  <a:lnTo>
                    <a:pt x="711" y="0"/>
                  </a:lnTo>
                  <a:lnTo>
                    <a:pt x="130" y="0"/>
                  </a:lnTo>
                  <a:lnTo>
                    <a:pt x="0" y="234"/>
                  </a:lnTo>
                </a:path>
              </a:pathLst>
            </a:custGeom>
            <a:solidFill>
              <a:schemeClr val="bg1"/>
            </a:solidFill>
            <a:ln w="9525" cap="rnd">
              <a:noFill/>
              <a:round/>
              <a:headEnd type="none" w="sm" len="sm"/>
              <a:tailEnd type="none" w="sm" len="sm"/>
            </a:ln>
          </p:spPr>
          <p:txBody>
            <a:bodyPr lIns="33338" tIns="33338" rIns="33338" bIns="33338"/>
            <a:lstStyle/>
            <a:p>
              <a:pPr algn="ctr" defTabSz="685800">
                <a:spcBef>
                  <a:spcPct val="20000"/>
                </a:spcBef>
                <a:defRPr/>
              </a:pPr>
              <a:endParaRPr lang="en-GB" sz="900">
                <a:solidFill>
                  <a:srgbClr val="FFFFFF"/>
                </a:solidFill>
                <a:latin typeface="Open Sans"/>
                <a:cs typeface="Arial" pitchFamily="34" charset="0"/>
              </a:endParaRPr>
            </a:p>
          </p:txBody>
        </p:sp>
        <p:sp>
          <p:nvSpPr>
            <p:cNvPr id="56" name="Freeform 27">
              <a:extLst>
                <a:ext uri="{FF2B5EF4-FFF2-40B4-BE49-F238E27FC236}">
                  <a16:creationId xmlns:a16="http://schemas.microsoft.com/office/drawing/2014/main" id="{BC8B8EA4-E985-461B-83BD-8F9491D91739}"/>
                </a:ext>
              </a:extLst>
            </p:cNvPr>
            <p:cNvSpPr>
              <a:spLocks/>
            </p:cNvSpPr>
            <p:nvPr/>
          </p:nvSpPr>
          <p:spPr bwMode="blackWhite">
            <a:xfrm>
              <a:off x="8200894" y="4486619"/>
              <a:ext cx="854075" cy="233363"/>
            </a:xfrm>
            <a:custGeom>
              <a:avLst/>
              <a:gdLst>
                <a:gd name="T0" fmla="*/ 0 w 843"/>
                <a:gd name="T1" fmla="*/ 2147483647 h 235"/>
                <a:gd name="T2" fmla="*/ 2147483647 w 843"/>
                <a:gd name="T3" fmla="*/ 2147483647 h 235"/>
                <a:gd name="T4" fmla="*/ 2147483647 w 843"/>
                <a:gd name="T5" fmla="*/ 0 h 235"/>
                <a:gd name="T6" fmla="*/ 2147483647 w 843"/>
                <a:gd name="T7" fmla="*/ 0 h 235"/>
                <a:gd name="T8" fmla="*/ 0 w 843"/>
                <a:gd name="T9" fmla="*/ 2147483647 h 235"/>
                <a:gd name="T10" fmla="*/ 0 60000 65536"/>
                <a:gd name="T11" fmla="*/ 0 60000 65536"/>
                <a:gd name="T12" fmla="*/ 0 60000 65536"/>
                <a:gd name="T13" fmla="*/ 0 60000 65536"/>
                <a:gd name="T14" fmla="*/ 0 60000 65536"/>
                <a:gd name="T15" fmla="*/ 0 w 843"/>
                <a:gd name="T16" fmla="*/ 0 h 235"/>
                <a:gd name="T17" fmla="*/ 843 w 843"/>
                <a:gd name="T18" fmla="*/ 235 h 235"/>
              </a:gdLst>
              <a:ahLst/>
              <a:cxnLst>
                <a:cxn ang="T10">
                  <a:pos x="T0" y="T1"/>
                </a:cxn>
                <a:cxn ang="T11">
                  <a:pos x="T2" y="T3"/>
                </a:cxn>
                <a:cxn ang="T12">
                  <a:pos x="T4" y="T5"/>
                </a:cxn>
                <a:cxn ang="T13">
                  <a:pos x="T6" y="T7"/>
                </a:cxn>
                <a:cxn ang="T14">
                  <a:pos x="T8" y="T9"/>
                </a:cxn>
              </a:cxnLst>
              <a:rect l="T15" t="T16" r="T17" b="T18"/>
              <a:pathLst>
                <a:path w="843" h="235">
                  <a:moveTo>
                    <a:pt x="0" y="234"/>
                  </a:moveTo>
                  <a:lnTo>
                    <a:pt x="842" y="234"/>
                  </a:lnTo>
                  <a:lnTo>
                    <a:pt x="711" y="0"/>
                  </a:lnTo>
                  <a:lnTo>
                    <a:pt x="130" y="0"/>
                  </a:lnTo>
                  <a:lnTo>
                    <a:pt x="0" y="234"/>
                  </a:lnTo>
                </a:path>
              </a:pathLst>
            </a:custGeom>
            <a:solidFill>
              <a:schemeClr val="accent2">
                <a:lumMod val="40000"/>
                <a:lumOff val="60000"/>
              </a:schemeClr>
            </a:solidFill>
            <a:ln w="9525" cap="rnd">
              <a:noFill/>
              <a:round/>
              <a:headEnd type="none" w="sm" len="sm"/>
              <a:tailEnd type="none" w="sm" len="sm"/>
            </a:ln>
          </p:spPr>
          <p:txBody>
            <a:bodyPr lIns="33338" tIns="33338" rIns="33338" bIns="33338"/>
            <a:lstStyle/>
            <a:p>
              <a:pPr algn="ctr" defTabSz="685800">
                <a:spcBef>
                  <a:spcPct val="20000"/>
                </a:spcBef>
                <a:defRPr/>
              </a:pPr>
              <a:endParaRPr lang="en-GB" sz="1200">
                <a:solidFill>
                  <a:srgbClr val="FFFFFF"/>
                </a:solidFill>
                <a:latin typeface="Open Sans"/>
                <a:cs typeface="Arial" pitchFamily="34" charset="0"/>
              </a:endParaRPr>
            </a:p>
          </p:txBody>
        </p:sp>
        <p:sp>
          <p:nvSpPr>
            <p:cNvPr id="57" name="Freeform 29">
              <a:extLst>
                <a:ext uri="{FF2B5EF4-FFF2-40B4-BE49-F238E27FC236}">
                  <a16:creationId xmlns:a16="http://schemas.microsoft.com/office/drawing/2014/main" id="{86D9A017-31AE-41EA-BEB2-38FFD337D1E0}"/>
                </a:ext>
              </a:extLst>
            </p:cNvPr>
            <p:cNvSpPr>
              <a:spLocks/>
            </p:cNvSpPr>
            <p:nvPr/>
          </p:nvSpPr>
          <p:spPr bwMode="blackWhite">
            <a:xfrm>
              <a:off x="8067544" y="4718394"/>
              <a:ext cx="1120775" cy="231775"/>
            </a:xfrm>
            <a:custGeom>
              <a:avLst/>
              <a:gdLst>
                <a:gd name="T0" fmla="*/ 2147483647 w 1106"/>
                <a:gd name="T1" fmla="*/ 0 h 233"/>
                <a:gd name="T2" fmla="*/ 0 w 1106"/>
                <a:gd name="T3" fmla="*/ 2147483647 h 233"/>
                <a:gd name="T4" fmla="*/ 2147483647 w 1106"/>
                <a:gd name="T5" fmla="*/ 2147483647 h 233"/>
                <a:gd name="T6" fmla="*/ 2147483647 w 1106"/>
                <a:gd name="T7" fmla="*/ 0 h 233"/>
                <a:gd name="T8" fmla="*/ 2147483647 w 1106"/>
                <a:gd name="T9" fmla="*/ 0 h 233"/>
                <a:gd name="T10" fmla="*/ 0 60000 65536"/>
                <a:gd name="T11" fmla="*/ 0 60000 65536"/>
                <a:gd name="T12" fmla="*/ 0 60000 65536"/>
                <a:gd name="T13" fmla="*/ 0 60000 65536"/>
                <a:gd name="T14" fmla="*/ 0 60000 65536"/>
                <a:gd name="T15" fmla="*/ 0 w 1106"/>
                <a:gd name="T16" fmla="*/ 0 h 233"/>
                <a:gd name="T17" fmla="*/ 1106 w 1106"/>
                <a:gd name="T18" fmla="*/ 233 h 233"/>
              </a:gdLst>
              <a:ahLst/>
              <a:cxnLst>
                <a:cxn ang="T10">
                  <a:pos x="T0" y="T1"/>
                </a:cxn>
                <a:cxn ang="T11">
                  <a:pos x="T2" y="T3"/>
                </a:cxn>
                <a:cxn ang="T12">
                  <a:pos x="T4" y="T5"/>
                </a:cxn>
                <a:cxn ang="T13">
                  <a:pos x="T6" y="T7"/>
                </a:cxn>
                <a:cxn ang="T14">
                  <a:pos x="T8" y="T9"/>
                </a:cxn>
              </a:cxnLst>
              <a:rect l="T15" t="T16" r="T17" b="T18"/>
              <a:pathLst>
                <a:path w="1106" h="233">
                  <a:moveTo>
                    <a:pt x="132" y="0"/>
                  </a:moveTo>
                  <a:lnTo>
                    <a:pt x="0" y="232"/>
                  </a:lnTo>
                  <a:lnTo>
                    <a:pt x="1105" y="232"/>
                  </a:lnTo>
                  <a:lnTo>
                    <a:pt x="974" y="0"/>
                  </a:lnTo>
                  <a:lnTo>
                    <a:pt x="132" y="0"/>
                  </a:lnTo>
                </a:path>
              </a:pathLst>
            </a:custGeom>
            <a:solidFill>
              <a:schemeClr val="accent2">
                <a:lumMod val="60000"/>
                <a:lumOff val="40000"/>
              </a:schemeClr>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srgbClr val="FFFFFF"/>
                </a:solidFill>
                <a:latin typeface="Open Sans"/>
                <a:cs typeface="Arial" pitchFamily="34" charset="0"/>
              </a:endParaRPr>
            </a:p>
          </p:txBody>
        </p:sp>
        <p:sp>
          <p:nvSpPr>
            <p:cNvPr id="58" name="Freeform 31">
              <a:extLst>
                <a:ext uri="{FF2B5EF4-FFF2-40B4-BE49-F238E27FC236}">
                  <a16:creationId xmlns:a16="http://schemas.microsoft.com/office/drawing/2014/main" id="{3AD58658-B903-4468-B338-EFF0E1F64B2E}"/>
                </a:ext>
              </a:extLst>
            </p:cNvPr>
            <p:cNvSpPr>
              <a:spLocks/>
            </p:cNvSpPr>
            <p:nvPr/>
          </p:nvSpPr>
          <p:spPr bwMode="blackWhite">
            <a:xfrm>
              <a:off x="7934988" y="4950169"/>
              <a:ext cx="1385887" cy="233363"/>
            </a:xfrm>
            <a:custGeom>
              <a:avLst/>
              <a:gdLst>
                <a:gd name="T0" fmla="*/ 2147483647 w 1367"/>
                <a:gd name="T1" fmla="*/ 0 h 235"/>
                <a:gd name="T2" fmla="*/ 0 w 1367"/>
                <a:gd name="T3" fmla="*/ 2147483647 h 235"/>
                <a:gd name="T4" fmla="*/ 2147483647 w 1367"/>
                <a:gd name="T5" fmla="*/ 2147483647 h 235"/>
                <a:gd name="T6" fmla="*/ 2147483647 w 1367"/>
                <a:gd name="T7" fmla="*/ 0 h 235"/>
                <a:gd name="T8" fmla="*/ 2147483647 w 1367"/>
                <a:gd name="T9" fmla="*/ 0 h 235"/>
                <a:gd name="T10" fmla="*/ 0 60000 65536"/>
                <a:gd name="T11" fmla="*/ 0 60000 65536"/>
                <a:gd name="T12" fmla="*/ 0 60000 65536"/>
                <a:gd name="T13" fmla="*/ 0 60000 65536"/>
                <a:gd name="T14" fmla="*/ 0 60000 65536"/>
                <a:gd name="T15" fmla="*/ 0 w 1367"/>
                <a:gd name="T16" fmla="*/ 0 h 235"/>
                <a:gd name="T17" fmla="*/ 1367 w 1367"/>
                <a:gd name="T18" fmla="*/ 235 h 235"/>
              </a:gdLst>
              <a:ahLst/>
              <a:cxnLst>
                <a:cxn ang="T10">
                  <a:pos x="T0" y="T1"/>
                </a:cxn>
                <a:cxn ang="T11">
                  <a:pos x="T2" y="T3"/>
                </a:cxn>
                <a:cxn ang="T12">
                  <a:pos x="T4" y="T5"/>
                </a:cxn>
                <a:cxn ang="T13">
                  <a:pos x="T6" y="T7"/>
                </a:cxn>
                <a:cxn ang="T14">
                  <a:pos x="T8" y="T9"/>
                </a:cxn>
              </a:cxnLst>
              <a:rect l="T15" t="T16" r="T17" b="T18"/>
              <a:pathLst>
                <a:path w="1367" h="235">
                  <a:moveTo>
                    <a:pt x="130" y="0"/>
                  </a:moveTo>
                  <a:lnTo>
                    <a:pt x="0" y="234"/>
                  </a:lnTo>
                  <a:lnTo>
                    <a:pt x="1366" y="234"/>
                  </a:lnTo>
                  <a:lnTo>
                    <a:pt x="1235" y="0"/>
                  </a:lnTo>
                  <a:lnTo>
                    <a:pt x="130" y="0"/>
                  </a:lnTo>
                </a:path>
              </a:pathLst>
            </a:custGeom>
            <a:solidFill>
              <a:schemeClr val="bg1"/>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srgbClr val="FFFFFF"/>
                </a:solidFill>
                <a:latin typeface="Open Sans"/>
                <a:cs typeface="Arial" pitchFamily="34" charset="0"/>
              </a:endParaRPr>
            </a:p>
          </p:txBody>
        </p:sp>
        <p:sp>
          <p:nvSpPr>
            <p:cNvPr id="59" name="Freeform 32">
              <a:extLst>
                <a:ext uri="{FF2B5EF4-FFF2-40B4-BE49-F238E27FC236}">
                  <a16:creationId xmlns:a16="http://schemas.microsoft.com/office/drawing/2014/main" id="{CB042538-17D1-47D5-8DCC-E8B90DB9421D}"/>
                </a:ext>
              </a:extLst>
            </p:cNvPr>
            <p:cNvSpPr>
              <a:spLocks/>
            </p:cNvSpPr>
            <p:nvPr/>
          </p:nvSpPr>
          <p:spPr bwMode="blackWhite">
            <a:xfrm>
              <a:off x="7934988" y="4950169"/>
              <a:ext cx="1385887" cy="233363"/>
            </a:xfrm>
            <a:custGeom>
              <a:avLst/>
              <a:gdLst>
                <a:gd name="T0" fmla="*/ 2147483647 w 1367"/>
                <a:gd name="T1" fmla="*/ 0 h 235"/>
                <a:gd name="T2" fmla="*/ 0 w 1367"/>
                <a:gd name="T3" fmla="*/ 2147483647 h 235"/>
                <a:gd name="T4" fmla="*/ 2147483647 w 1367"/>
                <a:gd name="T5" fmla="*/ 2147483647 h 235"/>
                <a:gd name="T6" fmla="*/ 2147483647 w 1367"/>
                <a:gd name="T7" fmla="*/ 0 h 235"/>
                <a:gd name="T8" fmla="*/ 2147483647 w 1367"/>
                <a:gd name="T9" fmla="*/ 0 h 235"/>
                <a:gd name="T10" fmla="*/ 0 60000 65536"/>
                <a:gd name="T11" fmla="*/ 0 60000 65536"/>
                <a:gd name="T12" fmla="*/ 0 60000 65536"/>
                <a:gd name="T13" fmla="*/ 0 60000 65536"/>
                <a:gd name="T14" fmla="*/ 0 60000 65536"/>
                <a:gd name="T15" fmla="*/ 0 w 1367"/>
                <a:gd name="T16" fmla="*/ 0 h 235"/>
                <a:gd name="T17" fmla="*/ 1367 w 1367"/>
                <a:gd name="T18" fmla="*/ 235 h 235"/>
              </a:gdLst>
              <a:ahLst/>
              <a:cxnLst>
                <a:cxn ang="T10">
                  <a:pos x="T0" y="T1"/>
                </a:cxn>
                <a:cxn ang="T11">
                  <a:pos x="T2" y="T3"/>
                </a:cxn>
                <a:cxn ang="T12">
                  <a:pos x="T4" y="T5"/>
                </a:cxn>
                <a:cxn ang="T13">
                  <a:pos x="T6" y="T7"/>
                </a:cxn>
                <a:cxn ang="T14">
                  <a:pos x="T8" y="T9"/>
                </a:cxn>
              </a:cxnLst>
              <a:rect l="T15" t="T16" r="T17" b="T18"/>
              <a:pathLst>
                <a:path w="1367" h="235">
                  <a:moveTo>
                    <a:pt x="130" y="0"/>
                  </a:moveTo>
                  <a:lnTo>
                    <a:pt x="0" y="234"/>
                  </a:lnTo>
                  <a:lnTo>
                    <a:pt x="1366" y="234"/>
                  </a:lnTo>
                  <a:lnTo>
                    <a:pt x="1235" y="0"/>
                  </a:lnTo>
                  <a:lnTo>
                    <a:pt x="130" y="0"/>
                  </a:lnTo>
                </a:path>
              </a:pathLst>
            </a:custGeom>
            <a:solidFill>
              <a:schemeClr val="accent2"/>
            </a:solidFill>
            <a:ln w="9525" cap="rnd">
              <a:noFill/>
              <a:round/>
              <a:headEnd type="none" w="sm" len="sm"/>
              <a:tailEnd type="none" w="sm" len="sm"/>
            </a:ln>
          </p:spPr>
          <p:txBody>
            <a:bodyPr lIns="33338" tIns="33338" rIns="33338" bIns="33338"/>
            <a:lstStyle/>
            <a:p>
              <a:pPr algn="ctr" defTabSz="685800">
                <a:spcBef>
                  <a:spcPct val="20000"/>
                </a:spcBef>
                <a:defRPr/>
              </a:pPr>
              <a:endParaRPr lang="en-GB" sz="1200">
                <a:solidFill>
                  <a:prstClr val="white"/>
                </a:solidFill>
                <a:latin typeface="Open Sans"/>
                <a:cs typeface="Arial" pitchFamily="34" charset="0"/>
              </a:endParaRPr>
            </a:p>
          </p:txBody>
        </p:sp>
        <p:sp>
          <p:nvSpPr>
            <p:cNvPr id="60" name="Freeform 34">
              <a:extLst>
                <a:ext uri="{FF2B5EF4-FFF2-40B4-BE49-F238E27FC236}">
                  <a16:creationId xmlns:a16="http://schemas.microsoft.com/office/drawing/2014/main" id="{A2679FD2-9D89-47F8-A26D-6E5FD5B4910C}"/>
                </a:ext>
              </a:extLst>
            </p:cNvPr>
            <p:cNvSpPr>
              <a:spLocks/>
            </p:cNvSpPr>
            <p:nvPr/>
          </p:nvSpPr>
          <p:spPr bwMode="blackWhite">
            <a:xfrm>
              <a:off x="7802430" y="5181944"/>
              <a:ext cx="1651000" cy="233363"/>
            </a:xfrm>
            <a:custGeom>
              <a:avLst/>
              <a:gdLst>
                <a:gd name="T0" fmla="*/ 2147483647 w 1628"/>
                <a:gd name="T1" fmla="*/ 0 h 235"/>
                <a:gd name="T2" fmla="*/ 0 w 1628"/>
                <a:gd name="T3" fmla="*/ 2147483647 h 235"/>
                <a:gd name="T4" fmla="*/ 2147483647 w 1628"/>
                <a:gd name="T5" fmla="*/ 2147483647 h 235"/>
                <a:gd name="T6" fmla="*/ 2147483647 w 1628"/>
                <a:gd name="T7" fmla="*/ 0 h 235"/>
                <a:gd name="T8" fmla="*/ 2147483647 w 1628"/>
                <a:gd name="T9" fmla="*/ 0 h 235"/>
                <a:gd name="T10" fmla="*/ 0 60000 65536"/>
                <a:gd name="T11" fmla="*/ 0 60000 65536"/>
                <a:gd name="T12" fmla="*/ 0 60000 65536"/>
                <a:gd name="T13" fmla="*/ 0 60000 65536"/>
                <a:gd name="T14" fmla="*/ 0 60000 65536"/>
                <a:gd name="T15" fmla="*/ 0 w 1628"/>
                <a:gd name="T16" fmla="*/ 0 h 235"/>
                <a:gd name="T17" fmla="*/ 1628 w 1628"/>
                <a:gd name="T18" fmla="*/ 235 h 235"/>
              </a:gdLst>
              <a:ahLst/>
              <a:cxnLst>
                <a:cxn ang="T10">
                  <a:pos x="T0" y="T1"/>
                </a:cxn>
                <a:cxn ang="T11">
                  <a:pos x="T2" y="T3"/>
                </a:cxn>
                <a:cxn ang="T12">
                  <a:pos x="T4" y="T5"/>
                </a:cxn>
                <a:cxn ang="T13">
                  <a:pos x="T6" y="T7"/>
                </a:cxn>
                <a:cxn ang="T14">
                  <a:pos x="T8" y="T9"/>
                </a:cxn>
              </a:cxnLst>
              <a:rect l="T15" t="T16" r="T17" b="T18"/>
              <a:pathLst>
                <a:path w="1628" h="235">
                  <a:moveTo>
                    <a:pt x="131" y="0"/>
                  </a:moveTo>
                  <a:lnTo>
                    <a:pt x="0" y="234"/>
                  </a:lnTo>
                  <a:lnTo>
                    <a:pt x="1627" y="234"/>
                  </a:lnTo>
                  <a:lnTo>
                    <a:pt x="1497" y="0"/>
                  </a:lnTo>
                  <a:lnTo>
                    <a:pt x="131" y="0"/>
                  </a:lnTo>
                </a:path>
              </a:pathLst>
            </a:custGeom>
            <a:solidFill>
              <a:schemeClr val="accent2">
                <a:lumMod val="75000"/>
              </a:schemeClr>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prstClr val="white"/>
                </a:solidFill>
                <a:latin typeface="Open Sans"/>
                <a:cs typeface="Arial" pitchFamily="34" charset="0"/>
              </a:endParaRPr>
            </a:p>
          </p:txBody>
        </p:sp>
        <p:sp>
          <p:nvSpPr>
            <p:cNvPr id="61" name="Freeform 36">
              <a:extLst>
                <a:ext uri="{FF2B5EF4-FFF2-40B4-BE49-F238E27FC236}">
                  <a16:creationId xmlns:a16="http://schemas.microsoft.com/office/drawing/2014/main" id="{0FE81918-35C4-466F-A8B5-57A5EFEBD4E4}"/>
                </a:ext>
              </a:extLst>
            </p:cNvPr>
            <p:cNvSpPr>
              <a:spLocks/>
            </p:cNvSpPr>
            <p:nvPr/>
          </p:nvSpPr>
          <p:spPr bwMode="blackWhite">
            <a:xfrm>
              <a:off x="7670669" y="5415307"/>
              <a:ext cx="1914525" cy="231775"/>
            </a:xfrm>
            <a:custGeom>
              <a:avLst/>
              <a:gdLst>
                <a:gd name="T0" fmla="*/ 2147483647 w 1890"/>
                <a:gd name="T1" fmla="*/ 0 h 234"/>
                <a:gd name="T2" fmla="*/ 0 w 1890"/>
                <a:gd name="T3" fmla="*/ 2147483647 h 234"/>
                <a:gd name="T4" fmla="*/ 2147483647 w 1890"/>
                <a:gd name="T5" fmla="*/ 2147483647 h 234"/>
                <a:gd name="T6" fmla="*/ 2147483647 w 1890"/>
                <a:gd name="T7" fmla="*/ 0 h 234"/>
                <a:gd name="T8" fmla="*/ 2147483647 w 1890"/>
                <a:gd name="T9" fmla="*/ 0 h 234"/>
                <a:gd name="T10" fmla="*/ 0 60000 65536"/>
                <a:gd name="T11" fmla="*/ 0 60000 65536"/>
                <a:gd name="T12" fmla="*/ 0 60000 65536"/>
                <a:gd name="T13" fmla="*/ 0 60000 65536"/>
                <a:gd name="T14" fmla="*/ 0 60000 65536"/>
                <a:gd name="T15" fmla="*/ 0 w 1890"/>
                <a:gd name="T16" fmla="*/ 0 h 234"/>
                <a:gd name="T17" fmla="*/ 1890 w 1890"/>
                <a:gd name="T18" fmla="*/ 234 h 234"/>
              </a:gdLst>
              <a:ahLst/>
              <a:cxnLst>
                <a:cxn ang="T10">
                  <a:pos x="T0" y="T1"/>
                </a:cxn>
                <a:cxn ang="T11">
                  <a:pos x="T2" y="T3"/>
                </a:cxn>
                <a:cxn ang="T12">
                  <a:pos x="T4" y="T5"/>
                </a:cxn>
                <a:cxn ang="T13">
                  <a:pos x="T6" y="T7"/>
                </a:cxn>
                <a:cxn ang="T14">
                  <a:pos x="T8" y="T9"/>
                </a:cxn>
              </a:cxnLst>
              <a:rect l="T15" t="T16" r="T17" b="T18"/>
              <a:pathLst>
                <a:path w="1890" h="234">
                  <a:moveTo>
                    <a:pt x="131" y="0"/>
                  </a:moveTo>
                  <a:lnTo>
                    <a:pt x="0" y="233"/>
                  </a:lnTo>
                  <a:lnTo>
                    <a:pt x="1889" y="233"/>
                  </a:lnTo>
                  <a:lnTo>
                    <a:pt x="1758" y="0"/>
                  </a:lnTo>
                  <a:lnTo>
                    <a:pt x="131" y="0"/>
                  </a:lnTo>
                </a:path>
              </a:pathLst>
            </a:custGeom>
            <a:solidFill>
              <a:schemeClr val="bg1"/>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prstClr val="white"/>
                </a:solidFill>
                <a:latin typeface="Open Sans"/>
                <a:cs typeface="Arial" pitchFamily="34" charset="0"/>
              </a:endParaRPr>
            </a:p>
          </p:txBody>
        </p:sp>
        <p:sp>
          <p:nvSpPr>
            <p:cNvPr id="62" name="Freeform 37">
              <a:extLst>
                <a:ext uri="{FF2B5EF4-FFF2-40B4-BE49-F238E27FC236}">
                  <a16:creationId xmlns:a16="http://schemas.microsoft.com/office/drawing/2014/main" id="{FC0F1994-78DA-4AC1-AF16-784B7AE6F1B6}"/>
                </a:ext>
              </a:extLst>
            </p:cNvPr>
            <p:cNvSpPr>
              <a:spLocks/>
            </p:cNvSpPr>
            <p:nvPr/>
          </p:nvSpPr>
          <p:spPr bwMode="blackWhite">
            <a:xfrm>
              <a:off x="7670669" y="5415307"/>
              <a:ext cx="1914525" cy="231775"/>
            </a:xfrm>
            <a:custGeom>
              <a:avLst/>
              <a:gdLst>
                <a:gd name="T0" fmla="*/ 143703 w 1890"/>
                <a:gd name="T1" fmla="*/ 0 h 234"/>
                <a:gd name="T2" fmla="*/ 0 w 1890"/>
                <a:gd name="T3" fmla="*/ 230785 h 234"/>
                <a:gd name="T4" fmla="*/ 2072178 w 1890"/>
                <a:gd name="T5" fmla="*/ 230785 h 234"/>
                <a:gd name="T6" fmla="*/ 1928475 w 1890"/>
                <a:gd name="T7" fmla="*/ 0 h 234"/>
                <a:gd name="T8" fmla="*/ 143703 w 1890"/>
                <a:gd name="T9" fmla="*/ 0 h 234"/>
                <a:gd name="T10" fmla="*/ 0 60000 65536"/>
                <a:gd name="T11" fmla="*/ 0 60000 65536"/>
                <a:gd name="T12" fmla="*/ 0 60000 65536"/>
                <a:gd name="T13" fmla="*/ 0 60000 65536"/>
                <a:gd name="T14" fmla="*/ 0 60000 65536"/>
                <a:gd name="T15" fmla="*/ 0 w 1890"/>
                <a:gd name="T16" fmla="*/ 0 h 234"/>
                <a:gd name="T17" fmla="*/ 1890 w 1890"/>
                <a:gd name="T18" fmla="*/ 234 h 234"/>
              </a:gdLst>
              <a:ahLst/>
              <a:cxnLst>
                <a:cxn ang="T10">
                  <a:pos x="T0" y="T1"/>
                </a:cxn>
                <a:cxn ang="T11">
                  <a:pos x="T2" y="T3"/>
                </a:cxn>
                <a:cxn ang="T12">
                  <a:pos x="T4" y="T5"/>
                </a:cxn>
                <a:cxn ang="T13">
                  <a:pos x="T6" y="T7"/>
                </a:cxn>
                <a:cxn ang="T14">
                  <a:pos x="T8" y="T9"/>
                </a:cxn>
              </a:cxnLst>
              <a:rect l="T15" t="T16" r="T17" b="T18"/>
              <a:pathLst>
                <a:path w="1890" h="234">
                  <a:moveTo>
                    <a:pt x="131" y="0"/>
                  </a:moveTo>
                  <a:lnTo>
                    <a:pt x="0" y="233"/>
                  </a:lnTo>
                  <a:lnTo>
                    <a:pt x="1889" y="233"/>
                  </a:lnTo>
                  <a:lnTo>
                    <a:pt x="1758" y="0"/>
                  </a:lnTo>
                  <a:lnTo>
                    <a:pt x="131" y="0"/>
                  </a:lnTo>
                </a:path>
              </a:pathLst>
            </a:custGeom>
            <a:solidFill>
              <a:schemeClr val="accent2">
                <a:lumMod val="50000"/>
              </a:schemeClr>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prstClr val="white"/>
                </a:solidFill>
                <a:latin typeface="Open Sans"/>
                <a:cs typeface="Arial" pitchFamily="34" charset="0"/>
              </a:endParaRPr>
            </a:p>
          </p:txBody>
        </p:sp>
        <p:sp>
          <p:nvSpPr>
            <p:cNvPr id="63" name="Freeform 39">
              <a:extLst>
                <a:ext uri="{FF2B5EF4-FFF2-40B4-BE49-F238E27FC236}">
                  <a16:creationId xmlns:a16="http://schemas.microsoft.com/office/drawing/2014/main" id="{5613EEBD-360E-479F-93B0-7F324E3EB338}"/>
                </a:ext>
              </a:extLst>
            </p:cNvPr>
            <p:cNvSpPr>
              <a:spLocks/>
            </p:cNvSpPr>
            <p:nvPr/>
          </p:nvSpPr>
          <p:spPr bwMode="blackWhite">
            <a:xfrm>
              <a:off x="7537319" y="5647082"/>
              <a:ext cx="2181225" cy="231775"/>
            </a:xfrm>
            <a:custGeom>
              <a:avLst/>
              <a:gdLst>
                <a:gd name="T0" fmla="*/ 2147483647 w 2152"/>
                <a:gd name="T1" fmla="*/ 0 h 234"/>
                <a:gd name="T2" fmla="*/ 0 w 2152"/>
                <a:gd name="T3" fmla="*/ 2147483647 h 234"/>
                <a:gd name="T4" fmla="*/ 2147483647 w 2152"/>
                <a:gd name="T5" fmla="*/ 2147483647 h 234"/>
                <a:gd name="T6" fmla="*/ 2147483647 w 2152"/>
                <a:gd name="T7" fmla="*/ 0 h 234"/>
                <a:gd name="T8" fmla="*/ 2147483647 w 2152"/>
                <a:gd name="T9" fmla="*/ 0 h 234"/>
                <a:gd name="T10" fmla="*/ 0 60000 65536"/>
                <a:gd name="T11" fmla="*/ 0 60000 65536"/>
                <a:gd name="T12" fmla="*/ 0 60000 65536"/>
                <a:gd name="T13" fmla="*/ 0 60000 65536"/>
                <a:gd name="T14" fmla="*/ 0 60000 65536"/>
                <a:gd name="T15" fmla="*/ 0 w 2152"/>
                <a:gd name="T16" fmla="*/ 0 h 234"/>
                <a:gd name="T17" fmla="*/ 2152 w 2152"/>
                <a:gd name="T18" fmla="*/ 234 h 234"/>
              </a:gdLst>
              <a:ahLst/>
              <a:cxnLst>
                <a:cxn ang="T10">
                  <a:pos x="T0" y="T1"/>
                </a:cxn>
                <a:cxn ang="T11">
                  <a:pos x="T2" y="T3"/>
                </a:cxn>
                <a:cxn ang="T12">
                  <a:pos x="T4" y="T5"/>
                </a:cxn>
                <a:cxn ang="T13">
                  <a:pos x="T6" y="T7"/>
                </a:cxn>
                <a:cxn ang="T14">
                  <a:pos x="T8" y="T9"/>
                </a:cxn>
              </a:cxnLst>
              <a:rect l="T15" t="T16" r="T17" b="T18"/>
              <a:pathLst>
                <a:path w="2152" h="234">
                  <a:moveTo>
                    <a:pt x="131" y="0"/>
                  </a:moveTo>
                  <a:lnTo>
                    <a:pt x="0" y="233"/>
                  </a:lnTo>
                  <a:lnTo>
                    <a:pt x="2151" y="233"/>
                  </a:lnTo>
                  <a:lnTo>
                    <a:pt x="2020" y="0"/>
                  </a:lnTo>
                  <a:lnTo>
                    <a:pt x="131" y="0"/>
                  </a:lnTo>
                </a:path>
              </a:pathLst>
            </a:custGeom>
            <a:solidFill>
              <a:schemeClr val="bg1"/>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prstClr val="white"/>
                </a:solidFill>
                <a:latin typeface="Open Sans"/>
                <a:cs typeface="Arial" pitchFamily="34" charset="0"/>
              </a:endParaRPr>
            </a:p>
          </p:txBody>
        </p:sp>
        <p:sp>
          <p:nvSpPr>
            <p:cNvPr id="64" name="Freeform 41">
              <a:extLst>
                <a:ext uri="{FF2B5EF4-FFF2-40B4-BE49-F238E27FC236}">
                  <a16:creationId xmlns:a16="http://schemas.microsoft.com/office/drawing/2014/main" id="{FE247094-9450-4119-B7C7-5839537C5D69}"/>
                </a:ext>
              </a:extLst>
            </p:cNvPr>
            <p:cNvSpPr>
              <a:spLocks/>
            </p:cNvSpPr>
            <p:nvPr/>
          </p:nvSpPr>
          <p:spPr bwMode="blackWhite">
            <a:xfrm>
              <a:off x="7537319" y="5647082"/>
              <a:ext cx="2181225" cy="231775"/>
            </a:xfrm>
            <a:custGeom>
              <a:avLst/>
              <a:gdLst>
                <a:gd name="T0" fmla="*/ 143796 w 2152"/>
                <a:gd name="T1" fmla="*/ 0 h 234"/>
                <a:gd name="T2" fmla="*/ 0 w 2152"/>
                <a:gd name="T3" fmla="*/ 230785 h 234"/>
                <a:gd name="T4" fmla="*/ 2361102 w 2152"/>
                <a:gd name="T5" fmla="*/ 230785 h 234"/>
                <a:gd name="T6" fmla="*/ 2217306 w 2152"/>
                <a:gd name="T7" fmla="*/ 0 h 234"/>
                <a:gd name="T8" fmla="*/ 143796 w 2152"/>
                <a:gd name="T9" fmla="*/ 0 h 234"/>
                <a:gd name="T10" fmla="*/ 0 60000 65536"/>
                <a:gd name="T11" fmla="*/ 0 60000 65536"/>
                <a:gd name="T12" fmla="*/ 0 60000 65536"/>
                <a:gd name="T13" fmla="*/ 0 60000 65536"/>
                <a:gd name="T14" fmla="*/ 0 60000 65536"/>
                <a:gd name="T15" fmla="*/ 0 w 2152"/>
                <a:gd name="T16" fmla="*/ 0 h 234"/>
                <a:gd name="T17" fmla="*/ 2152 w 2152"/>
                <a:gd name="T18" fmla="*/ 234 h 234"/>
              </a:gdLst>
              <a:ahLst/>
              <a:cxnLst>
                <a:cxn ang="T10">
                  <a:pos x="T0" y="T1"/>
                </a:cxn>
                <a:cxn ang="T11">
                  <a:pos x="T2" y="T3"/>
                </a:cxn>
                <a:cxn ang="T12">
                  <a:pos x="T4" y="T5"/>
                </a:cxn>
                <a:cxn ang="T13">
                  <a:pos x="T6" y="T7"/>
                </a:cxn>
                <a:cxn ang="T14">
                  <a:pos x="T8" y="T9"/>
                </a:cxn>
              </a:cxnLst>
              <a:rect l="T15" t="T16" r="T17" b="T18"/>
              <a:pathLst>
                <a:path w="2152" h="234">
                  <a:moveTo>
                    <a:pt x="131" y="0"/>
                  </a:moveTo>
                  <a:lnTo>
                    <a:pt x="0" y="233"/>
                  </a:lnTo>
                  <a:lnTo>
                    <a:pt x="2151" y="233"/>
                  </a:lnTo>
                  <a:lnTo>
                    <a:pt x="2020" y="0"/>
                  </a:lnTo>
                  <a:lnTo>
                    <a:pt x="131" y="0"/>
                  </a:lnTo>
                </a:path>
              </a:pathLst>
            </a:custGeom>
            <a:solidFill>
              <a:srgbClr val="041E42"/>
            </a:solidFill>
            <a:ln w="9525" cap="rnd">
              <a:noFill/>
              <a:round/>
              <a:headEnd type="none" w="sm" len="sm"/>
              <a:tailEnd type="none" w="sm" len="sm"/>
            </a:ln>
          </p:spPr>
          <p:txBody>
            <a:bodyPr lIns="33338" tIns="33338" rIns="33338" bIns="33338"/>
            <a:lstStyle/>
            <a:p>
              <a:pPr algn="ctr" defTabSz="685800">
                <a:spcBef>
                  <a:spcPct val="20000"/>
                </a:spcBef>
                <a:defRPr/>
              </a:pPr>
              <a:endParaRPr lang="en-GB" sz="1050">
                <a:solidFill>
                  <a:prstClr val="white"/>
                </a:solidFill>
                <a:latin typeface="Open Sans"/>
                <a:cs typeface="Arial" pitchFamily="34" charset="0"/>
              </a:endParaRPr>
            </a:p>
          </p:txBody>
        </p:sp>
        <p:sp>
          <p:nvSpPr>
            <p:cNvPr id="65" name="Rectangle 24">
              <a:extLst>
                <a:ext uri="{FF2B5EF4-FFF2-40B4-BE49-F238E27FC236}">
                  <a16:creationId xmlns:a16="http://schemas.microsoft.com/office/drawing/2014/main" id="{52F5ACA3-E368-4DB8-9F19-8C2D99B098EC}"/>
                </a:ext>
              </a:extLst>
            </p:cNvPr>
            <p:cNvSpPr>
              <a:spLocks noChangeArrowheads="1"/>
            </p:cNvSpPr>
            <p:nvPr/>
          </p:nvSpPr>
          <p:spPr bwMode="auto">
            <a:xfrm>
              <a:off x="8492730" y="4219268"/>
              <a:ext cx="292323" cy="298178"/>
            </a:xfrm>
            <a:prstGeom prst="rect">
              <a:avLst/>
            </a:prstGeom>
            <a:ln>
              <a:noFill/>
            </a:ln>
          </p:spPr>
          <p:txBody>
            <a:bodyPr wrap="none" lIns="0" tIns="0" rIns="0" bIns="0" anchor="ctr">
              <a:noAutofit/>
            </a:bodyPr>
            <a:lstStyle/>
            <a:p>
              <a:pPr algn="ctr" defTabSz="685800">
                <a:defRPr/>
              </a:pPr>
              <a:r>
                <a:rPr lang="en-GB" sz="1050" b="1">
                  <a:solidFill>
                    <a:prstClr val="black"/>
                  </a:solidFill>
                  <a:latin typeface="Open Sans"/>
                  <a:cs typeface="Arial" pitchFamily="34" charset="0"/>
                </a:rPr>
                <a:t>Executive </a:t>
              </a:r>
            </a:p>
            <a:p>
              <a:pPr algn="ctr" defTabSz="685800">
                <a:defRPr/>
              </a:pPr>
              <a:r>
                <a:rPr lang="en-GB" sz="1050" b="1">
                  <a:solidFill>
                    <a:prstClr val="black"/>
                  </a:solidFill>
                  <a:latin typeface="Open Sans"/>
                  <a:cs typeface="Arial" pitchFamily="34" charset="0"/>
                </a:rPr>
                <a:t>Leadership </a:t>
              </a:r>
            </a:p>
            <a:p>
              <a:pPr algn="ctr" defTabSz="685800">
                <a:defRPr/>
              </a:pPr>
              <a:r>
                <a:rPr lang="en-GB" sz="1050" b="1">
                  <a:solidFill>
                    <a:prstClr val="black"/>
                  </a:solidFill>
                  <a:latin typeface="Open Sans"/>
                  <a:cs typeface="Arial" pitchFamily="34" charset="0"/>
                </a:rPr>
                <a:t>Committee</a:t>
              </a:r>
            </a:p>
          </p:txBody>
        </p:sp>
        <p:sp>
          <p:nvSpPr>
            <p:cNvPr id="66" name="Rectangle 28">
              <a:extLst>
                <a:ext uri="{FF2B5EF4-FFF2-40B4-BE49-F238E27FC236}">
                  <a16:creationId xmlns:a16="http://schemas.microsoft.com/office/drawing/2014/main" id="{9D7E44B2-03CC-4D1C-96EB-110E5C240919}"/>
                </a:ext>
              </a:extLst>
            </p:cNvPr>
            <p:cNvSpPr>
              <a:spLocks noChangeArrowheads="1"/>
            </p:cNvSpPr>
            <p:nvPr/>
          </p:nvSpPr>
          <p:spPr bwMode="auto">
            <a:xfrm>
              <a:off x="8279113" y="4522229"/>
              <a:ext cx="697643" cy="162145"/>
            </a:xfrm>
            <a:prstGeom prst="rect">
              <a:avLst/>
            </a:prstGeom>
            <a:ln>
              <a:noFill/>
            </a:ln>
          </p:spPr>
          <p:txBody>
            <a:bodyPr wrap="none" lIns="0" tIns="0" rIns="0" bIns="0" anchor="ctr">
              <a:spAutoFit/>
            </a:bodyPr>
            <a:lstStyle/>
            <a:p>
              <a:pPr algn="ctr" defTabSz="685800">
                <a:defRPr/>
              </a:pPr>
              <a:r>
                <a:rPr lang="en-GB" sz="1050" b="1">
                  <a:solidFill>
                    <a:prstClr val="black"/>
                  </a:solidFill>
                  <a:latin typeface="Open Sans"/>
                  <a:cs typeface="Arial" pitchFamily="34" charset="0"/>
                </a:rPr>
                <a:t>Executive </a:t>
              </a:r>
            </a:p>
            <a:p>
              <a:pPr algn="ctr" defTabSz="685800">
                <a:defRPr/>
              </a:pPr>
              <a:r>
                <a:rPr lang="en-GB" sz="1050" b="1">
                  <a:solidFill>
                    <a:prstClr val="black"/>
                  </a:solidFill>
                  <a:latin typeface="Open Sans"/>
                  <a:cs typeface="Arial" pitchFamily="34" charset="0"/>
                </a:rPr>
                <a:t>Steering Committee</a:t>
              </a:r>
            </a:p>
          </p:txBody>
        </p:sp>
        <p:sp>
          <p:nvSpPr>
            <p:cNvPr id="67" name="Rectangle 30">
              <a:extLst>
                <a:ext uri="{FF2B5EF4-FFF2-40B4-BE49-F238E27FC236}">
                  <a16:creationId xmlns:a16="http://schemas.microsoft.com/office/drawing/2014/main" id="{F5581506-12B5-4846-9507-1CA58E441CC4}"/>
                </a:ext>
              </a:extLst>
            </p:cNvPr>
            <p:cNvSpPr>
              <a:spLocks noChangeArrowheads="1"/>
            </p:cNvSpPr>
            <p:nvPr/>
          </p:nvSpPr>
          <p:spPr bwMode="auto">
            <a:xfrm>
              <a:off x="8341139" y="4753210"/>
              <a:ext cx="573600" cy="162145"/>
            </a:xfrm>
            <a:prstGeom prst="rect">
              <a:avLst/>
            </a:prstGeom>
            <a:ln>
              <a:noFill/>
            </a:ln>
          </p:spPr>
          <p:txBody>
            <a:bodyPr wrap="none" lIns="0" tIns="0" rIns="0" bIns="0" anchor="ctr">
              <a:spAutoFit/>
            </a:bodyPr>
            <a:lstStyle/>
            <a:p>
              <a:pPr algn="ctr" defTabSz="685800">
                <a:defRPr/>
              </a:pPr>
              <a:r>
                <a:rPr lang="en-GB" sz="1050" b="1">
                  <a:solidFill>
                    <a:prstClr val="white"/>
                  </a:solidFill>
                  <a:latin typeface="Open Sans"/>
                  <a:cs typeface="Arial" pitchFamily="34" charset="0"/>
                </a:rPr>
                <a:t>Department </a:t>
              </a:r>
            </a:p>
            <a:p>
              <a:pPr algn="ctr" defTabSz="685800">
                <a:defRPr/>
              </a:pPr>
              <a:r>
                <a:rPr lang="en-GB" sz="1050" b="1">
                  <a:solidFill>
                    <a:prstClr val="white"/>
                  </a:solidFill>
                  <a:latin typeface="Open Sans"/>
                  <a:cs typeface="Arial" pitchFamily="34" charset="0"/>
                </a:rPr>
                <a:t>Readiness Leads</a:t>
              </a:r>
            </a:p>
          </p:txBody>
        </p:sp>
        <p:sp>
          <p:nvSpPr>
            <p:cNvPr id="68" name="Rectangle 33">
              <a:extLst>
                <a:ext uri="{FF2B5EF4-FFF2-40B4-BE49-F238E27FC236}">
                  <a16:creationId xmlns:a16="http://schemas.microsoft.com/office/drawing/2014/main" id="{A5B0401A-3CFB-4BD3-9F06-0E4060D6EC7A}"/>
                </a:ext>
              </a:extLst>
            </p:cNvPr>
            <p:cNvSpPr>
              <a:spLocks noChangeArrowheads="1"/>
            </p:cNvSpPr>
            <p:nvPr/>
          </p:nvSpPr>
          <p:spPr bwMode="auto">
            <a:xfrm>
              <a:off x="8369024" y="5026313"/>
              <a:ext cx="517822" cy="81073"/>
            </a:xfrm>
            <a:prstGeom prst="rect">
              <a:avLst/>
            </a:prstGeom>
            <a:ln>
              <a:noFill/>
            </a:ln>
          </p:spPr>
          <p:txBody>
            <a:bodyPr wrap="none" lIns="0" tIns="0" rIns="0" bIns="0" anchor="ctr">
              <a:spAutoFit/>
            </a:bodyPr>
            <a:lstStyle/>
            <a:p>
              <a:pPr algn="ctr" defTabSz="685800">
                <a:defRPr/>
              </a:pPr>
              <a:r>
                <a:rPr lang="en-GB" sz="1050" b="1">
                  <a:solidFill>
                    <a:prstClr val="white"/>
                  </a:solidFill>
                  <a:latin typeface="Open Sans"/>
                  <a:cs typeface="Arial" pitchFamily="34" charset="0"/>
                </a:rPr>
                <a:t>Change Agents</a:t>
              </a:r>
            </a:p>
          </p:txBody>
        </p:sp>
        <p:sp>
          <p:nvSpPr>
            <p:cNvPr id="69" name="Rectangle 35">
              <a:extLst>
                <a:ext uri="{FF2B5EF4-FFF2-40B4-BE49-F238E27FC236}">
                  <a16:creationId xmlns:a16="http://schemas.microsoft.com/office/drawing/2014/main" id="{1FD2754E-4911-4980-8773-660D263E87AB}"/>
                </a:ext>
              </a:extLst>
            </p:cNvPr>
            <p:cNvSpPr>
              <a:spLocks noChangeArrowheads="1"/>
            </p:cNvSpPr>
            <p:nvPr/>
          </p:nvSpPr>
          <p:spPr bwMode="auto">
            <a:xfrm>
              <a:off x="8256217" y="5226241"/>
              <a:ext cx="743432" cy="144773"/>
            </a:xfrm>
            <a:prstGeom prst="rect">
              <a:avLst/>
            </a:prstGeom>
            <a:ln>
              <a:noFill/>
            </a:ln>
          </p:spPr>
          <p:txBody>
            <a:bodyPr wrap="none" lIns="0" tIns="0" rIns="0" bIns="0" anchor="ctr">
              <a:spAutoFit/>
            </a:bodyPr>
            <a:lstStyle/>
            <a:p>
              <a:pPr algn="ctr" defTabSz="685800">
                <a:defRPr/>
              </a:pPr>
              <a:r>
                <a:rPr lang="en-GB" sz="1875" b="1">
                  <a:solidFill>
                    <a:prstClr val="white"/>
                  </a:solidFill>
                  <a:latin typeface="Open Sans"/>
                  <a:cs typeface="Arial" pitchFamily="34" charset="0"/>
                </a:rPr>
                <a:t>Super Users</a:t>
              </a:r>
            </a:p>
          </p:txBody>
        </p:sp>
        <p:sp>
          <p:nvSpPr>
            <p:cNvPr id="70" name="Rectangle 38">
              <a:extLst>
                <a:ext uri="{FF2B5EF4-FFF2-40B4-BE49-F238E27FC236}">
                  <a16:creationId xmlns:a16="http://schemas.microsoft.com/office/drawing/2014/main" id="{D7949423-36C1-40CE-A865-8D29DAEA5A72}"/>
                </a:ext>
              </a:extLst>
            </p:cNvPr>
            <p:cNvSpPr>
              <a:spLocks noChangeArrowheads="1"/>
            </p:cNvSpPr>
            <p:nvPr/>
          </p:nvSpPr>
          <p:spPr bwMode="auto">
            <a:xfrm>
              <a:off x="8233743" y="5490658"/>
              <a:ext cx="788387" cy="81073"/>
            </a:xfrm>
            <a:prstGeom prst="rect">
              <a:avLst/>
            </a:prstGeom>
            <a:ln>
              <a:noFill/>
            </a:ln>
          </p:spPr>
          <p:txBody>
            <a:bodyPr wrap="none" lIns="0" tIns="0" rIns="0" bIns="0" anchor="ctr">
              <a:spAutoFit/>
            </a:bodyPr>
            <a:lstStyle/>
            <a:p>
              <a:pPr algn="ctr" defTabSz="685800">
                <a:defRPr/>
              </a:pPr>
              <a:r>
                <a:rPr lang="en-GB" sz="1050" b="1">
                  <a:solidFill>
                    <a:prstClr val="white"/>
                  </a:solidFill>
                  <a:latin typeface="Open Sans"/>
                  <a:cs typeface="Arial" pitchFamily="34" charset="0"/>
                </a:rPr>
                <a:t>Leaders and Managers</a:t>
              </a:r>
            </a:p>
          </p:txBody>
        </p:sp>
        <p:sp>
          <p:nvSpPr>
            <p:cNvPr id="71" name="Rectangle 40">
              <a:extLst>
                <a:ext uri="{FF2B5EF4-FFF2-40B4-BE49-F238E27FC236}">
                  <a16:creationId xmlns:a16="http://schemas.microsoft.com/office/drawing/2014/main" id="{E1A96924-A61A-40DE-BBCD-AD8B4FAE36B1}"/>
                </a:ext>
              </a:extLst>
            </p:cNvPr>
            <p:cNvSpPr>
              <a:spLocks noChangeArrowheads="1"/>
            </p:cNvSpPr>
            <p:nvPr/>
          </p:nvSpPr>
          <p:spPr bwMode="auto">
            <a:xfrm>
              <a:off x="8401492" y="5722432"/>
              <a:ext cx="452886" cy="81073"/>
            </a:xfrm>
            <a:prstGeom prst="rect">
              <a:avLst/>
            </a:prstGeom>
            <a:ln>
              <a:noFill/>
            </a:ln>
          </p:spPr>
          <p:txBody>
            <a:bodyPr wrap="none" lIns="0" tIns="0" rIns="0" bIns="0" anchor="ctr">
              <a:spAutoFit/>
            </a:bodyPr>
            <a:lstStyle/>
            <a:p>
              <a:pPr algn="ctr" defTabSz="685800">
                <a:defRPr/>
              </a:pPr>
              <a:r>
                <a:rPr lang="en-GB" sz="1050" b="1">
                  <a:solidFill>
                    <a:prstClr val="white"/>
                  </a:solidFill>
                  <a:latin typeface="Open Sans"/>
                  <a:cs typeface="Arial" pitchFamily="34" charset="0"/>
                </a:rPr>
                <a:t>All End Users</a:t>
              </a:r>
            </a:p>
          </p:txBody>
        </p:sp>
      </p:grpSp>
      <p:graphicFrame>
        <p:nvGraphicFramePr>
          <p:cNvPr id="72" name="Table 71">
            <a:extLst>
              <a:ext uri="{FF2B5EF4-FFF2-40B4-BE49-F238E27FC236}">
                <a16:creationId xmlns:a16="http://schemas.microsoft.com/office/drawing/2014/main" id="{F83DC49A-3725-48BE-B96A-3289E14F7CEE}"/>
              </a:ext>
            </a:extLst>
          </p:cNvPr>
          <p:cNvGraphicFramePr>
            <a:graphicFrameLocks noGrp="1"/>
          </p:cNvGraphicFramePr>
          <p:nvPr>
            <p:extLst>
              <p:ext uri="{D42A27DB-BD31-4B8C-83A1-F6EECF244321}">
                <p14:modId xmlns:p14="http://schemas.microsoft.com/office/powerpoint/2010/main" val="311387225"/>
              </p:ext>
            </p:extLst>
          </p:nvPr>
        </p:nvGraphicFramePr>
        <p:xfrm>
          <a:off x="5799655" y="1234922"/>
          <a:ext cx="4503446" cy="3166324"/>
        </p:xfrm>
        <a:graphic>
          <a:graphicData uri="http://schemas.openxmlformats.org/drawingml/2006/table">
            <a:tbl>
              <a:tblPr firstRow="1" bandRow="1">
                <a:tableStyleId>{5C22544A-7EE6-4342-B048-85BDC9FD1C3A}</a:tableStyleId>
              </a:tblPr>
              <a:tblGrid>
                <a:gridCol w="2343617">
                  <a:extLst>
                    <a:ext uri="{9D8B030D-6E8A-4147-A177-3AD203B41FA5}">
                      <a16:colId xmlns:a16="http://schemas.microsoft.com/office/drawing/2014/main" val="408956688"/>
                    </a:ext>
                  </a:extLst>
                </a:gridCol>
                <a:gridCol w="2159829">
                  <a:extLst>
                    <a:ext uri="{9D8B030D-6E8A-4147-A177-3AD203B41FA5}">
                      <a16:colId xmlns:a16="http://schemas.microsoft.com/office/drawing/2014/main" val="2759886589"/>
                    </a:ext>
                  </a:extLst>
                </a:gridCol>
              </a:tblGrid>
              <a:tr h="415607">
                <a:tc>
                  <a:txBody>
                    <a:bodyPr/>
                    <a:lstStyle/>
                    <a:p>
                      <a:pPr marL="0" indent="0" algn="ctr">
                        <a:buFont typeface="Arial" panose="020B0604020202020204" pitchFamily="34" charset="0"/>
                        <a:buNone/>
                      </a:pPr>
                      <a:r>
                        <a:rPr lang="en-US" sz="1300" b="1" i="1">
                          <a:solidFill>
                            <a:schemeClr val="bg1"/>
                          </a:solidFill>
                        </a:rPr>
                        <a:t>Activities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indent="0" algn="ctr">
                        <a:buFont typeface="Arial" panose="020B0604020202020204" pitchFamily="34" charset="0"/>
                        <a:buNone/>
                      </a:pPr>
                      <a:r>
                        <a:rPr lang="en-US" sz="1300" b="1" i="1">
                          <a:solidFill>
                            <a:schemeClr val="bg1"/>
                          </a:solidFill>
                        </a:rPr>
                        <a:t>Attributes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293276160"/>
                  </a:ext>
                </a:extLst>
              </a:tr>
              <a:tr h="2750717">
                <a:tc>
                  <a:txBody>
                    <a:bodyPr/>
                    <a:lstStyle/>
                    <a:p>
                      <a:pPr marL="173038" marR="0" lvl="0" indent="-173038" algn="l" rtl="0" eaLnBrk="1" fontAlgn="t" latinLnBrk="0" hangingPunct="1">
                        <a:lnSpc>
                          <a:spcPct val="100000"/>
                        </a:lnSpc>
                        <a:spcBef>
                          <a:spcPts val="600"/>
                        </a:spcBef>
                        <a:spcAft>
                          <a:spcPct val="0"/>
                        </a:spcAft>
                        <a:buClrTx/>
                        <a:buSzTx/>
                        <a:buFont typeface="Arial" panose="020B0604020202020204" pitchFamily="34" charset="0"/>
                        <a:buChar char="•"/>
                      </a:pPr>
                      <a:r>
                        <a:rPr kumimoji="0" lang="en-US" sz="1300" b="0" i="1" u="none" strike="noStrike" kern="1200" cap="none" spc="0" normalizeH="0" baseline="0" noProof="0">
                          <a:ln>
                            <a:noFill/>
                          </a:ln>
                          <a:solidFill>
                            <a:schemeClr val="tx1"/>
                          </a:solidFill>
                          <a:effectLst/>
                          <a:uLnTx/>
                          <a:uFillTx/>
                          <a:latin typeface="+mn-lt"/>
                          <a:ea typeface="Open Sans"/>
                          <a:cs typeface="Open Sans"/>
                        </a:rPr>
                        <a:t>Attend Super User Change Network meetings</a:t>
                      </a:r>
                    </a:p>
                    <a:p>
                      <a:pPr marL="173038" marR="0" lvl="0" indent="-173038" algn="l" defTabSz="975336" rtl="0" eaLnBrk="1" fontAlgn="t" latinLnBrk="0" hangingPunct="1">
                        <a:lnSpc>
                          <a:spcPct val="100000"/>
                        </a:lnSpc>
                        <a:spcBef>
                          <a:spcPts val="600"/>
                        </a:spcBef>
                        <a:spcAft>
                          <a:spcPct val="0"/>
                        </a:spcAft>
                        <a:buClrTx/>
                        <a:buSzTx/>
                        <a:buFont typeface="Arial" panose="020B0604020202020204" pitchFamily="34" charset="0"/>
                        <a:buChar char="•"/>
                      </a:pPr>
                      <a:r>
                        <a:rPr kumimoji="0" lang="en-US" sz="1300" b="0" i="1" u="none" strike="noStrike" kern="1200" cap="none" spc="0" normalizeH="0" baseline="0" noProof="0">
                          <a:ln>
                            <a:noFill/>
                          </a:ln>
                          <a:solidFill>
                            <a:schemeClr val="tx1"/>
                          </a:solidFill>
                          <a:effectLst/>
                          <a:uLnTx/>
                          <a:uFillTx/>
                          <a:latin typeface="+mn-lt"/>
                          <a:ea typeface="Open Sans"/>
                          <a:cs typeface="Open Sans"/>
                        </a:rPr>
                        <a:t>Complete training (early access to training and UAT)</a:t>
                      </a:r>
                    </a:p>
                    <a:p>
                      <a:pPr marL="173038" marR="0" lvl="0" indent="-173038" algn="l" defTabSz="975336" rtl="0" eaLnBrk="1" fontAlgn="t" latinLnBrk="0" hangingPunct="1">
                        <a:lnSpc>
                          <a:spcPct val="100000"/>
                        </a:lnSpc>
                        <a:spcBef>
                          <a:spcPts val="600"/>
                        </a:spcBef>
                        <a:spcAft>
                          <a:spcPct val="0"/>
                        </a:spcAft>
                        <a:buClrTx/>
                        <a:buSzTx/>
                        <a:buFont typeface="Arial" panose="020B0604020202020204" pitchFamily="34" charset="0"/>
                        <a:buChar char="•"/>
                      </a:pPr>
                      <a:r>
                        <a:rPr kumimoji="0" lang="en-US" sz="1300" b="0" i="1" u="none" strike="noStrike" kern="1200" cap="none" spc="0" normalizeH="0" baseline="0" noProof="0">
                          <a:ln>
                            <a:noFill/>
                          </a:ln>
                          <a:solidFill>
                            <a:schemeClr val="tx1"/>
                          </a:solidFill>
                          <a:effectLst/>
                          <a:uLnTx/>
                          <a:uFillTx/>
                          <a:latin typeface="+mn-lt"/>
                          <a:ea typeface="Open Sans"/>
                          <a:cs typeface="Open Sans"/>
                        </a:rPr>
                        <a:t>Gain technical expertise to provide real-time support during and after cutover</a:t>
                      </a:r>
                    </a:p>
                    <a:p>
                      <a:pPr marL="173038" marR="0" lvl="0" indent="-173038" algn="l" defTabSz="975336" rtl="0" eaLnBrk="1" fontAlgn="t" latinLnBrk="0" hangingPunct="1">
                        <a:lnSpc>
                          <a:spcPct val="100000"/>
                        </a:lnSpc>
                        <a:spcBef>
                          <a:spcPts val="600"/>
                        </a:spcBef>
                        <a:spcAft>
                          <a:spcPct val="0"/>
                        </a:spcAft>
                        <a:buClrTx/>
                        <a:buSzTx/>
                        <a:buFont typeface="Arial" panose="020B0604020202020204" pitchFamily="34" charset="0"/>
                        <a:buChar char="•"/>
                      </a:pPr>
                      <a:r>
                        <a:rPr kumimoji="0" lang="en-US" sz="1300" b="0" i="1" u="none" strike="noStrike" kern="1200" cap="none" spc="0" normalizeH="0" baseline="0" noProof="0">
                          <a:ln>
                            <a:noFill/>
                          </a:ln>
                          <a:solidFill>
                            <a:schemeClr val="tx1"/>
                          </a:solidFill>
                          <a:effectLst/>
                          <a:uLnTx/>
                          <a:uFillTx/>
                          <a:latin typeface="+mn-lt"/>
                          <a:ea typeface="Open Sans"/>
                          <a:cs typeface="Open Sans"/>
                        </a:rPr>
                        <a:t>Communicate future system changes to others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3038" marR="0" lvl="0" indent="-173038" algn="l" defTabSz="975336" rtl="0" eaLnBrk="1" fontAlgn="t" latinLnBrk="0" hangingPunct="1">
                        <a:lnSpc>
                          <a:spcPct val="100000"/>
                        </a:lnSpc>
                        <a:spcBef>
                          <a:spcPts val="600"/>
                        </a:spcBef>
                        <a:spcAft>
                          <a:spcPct val="0"/>
                        </a:spcAft>
                        <a:buClrTx/>
                        <a:buSzTx/>
                        <a:buFont typeface="Arial" panose="020B0604020202020204" pitchFamily="34" charset="0"/>
                        <a:buChar char="•"/>
                      </a:pPr>
                      <a:r>
                        <a:rPr kumimoji="0" lang="en-US" sz="1300" b="0" i="1" u="none" strike="noStrike" kern="1200" cap="none" spc="0" normalizeH="0" baseline="0">
                          <a:ln>
                            <a:noFill/>
                          </a:ln>
                          <a:solidFill>
                            <a:schemeClr val="tx1"/>
                          </a:solidFill>
                          <a:effectLst/>
                          <a:uLnTx/>
                          <a:uFillTx/>
                          <a:latin typeface="+mn-lt"/>
                          <a:ea typeface="Open Sans"/>
                          <a:cs typeface="Open Sans"/>
                        </a:rPr>
                        <a:t>Willingness to learn and provide support to their team(s)</a:t>
                      </a:r>
                    </a:p>
                    <a:p>
                      <a:pPr marL="173038" marR="0" lvl="0" indent="-173038" algn="l" defTabSz="975336" rtl="0" eaLnBrk="1" fontAlgn="t" latinLnBrk="0" hangingPunct="1">
                        <a:lnSpc>
                          <a:spcPct val="100000"/>
                        </a:lnSpc>
                        <a:spcBef>
                          <a:spcPts val="600"/>
                        </a:spcBef>
                        <a:spcAft>
                          <a:spcPct val="0"/>
                        </a:spcAft>
                        <a:buClrTx/>
                        <a:buSzTx/>
                        <a:buFont typeface="Arial" panose="020B0604020202020204" pitchFamily="34" charset="0"/>
                        <a:buChar char="•"/>
                      </a:pPr>
                      <a:r>
                        <a:rPr kumimoji="0" lang="en-US" sz="1300" b="0" i="1" u="none" strike="noStrike" kern="1200" cap="none" spc="0" normalizeH="0" baseline="0">
                          <a:ln>
                            <a:noFill/>
                          </a:ln>
                          <a:solidFill>
                            <a:schemeClr val="tx1"/>
                          </a:solidFill>
                          <a:effectLst/>
                          <a:uLnTx/>
                          <a:uFillTx/>
                          <a:latin typeface="+mn-lt"/>
                          <a:ea typeface="Open Sans"/>
                          <a:cs typeface="Open Sans"/>
                        </a:rPr>
                        <a:t>Strong communication and technology skills</a:t>
                      </a:r>
                    </a:p>
                    <a:p>
                      <a:pPr marL="173038" marR="0" lvl="0" indent="-173038" algn="l" defTabSz="975336" rtl="0" eaLnBrk="1" fontAlgn="t" latinLnBrk="0" hangingPunct="1">
                        <a:lnSpc>
                          <a:spcPct val="100000"/>
                        </a:lnSpc>
                        <a:spcBef>
                          <a:spcPts val="600"/>
                        </a:spcBef>
                        <a:spcAft>
                          <a:spcPct val="0"/>
                        </a:spcAft>
                        <a:buClrTx/>
                        <a:buSzTx/>
                        <a:buFont typeface="Arial" panose="020B0604020202020204" pitchFamily="34" charset="0"/>
                        <a:buChar char="•"/>
                      </a:pPr>
                      <a:r>
                        <a:rPr kumimoji="0" lang="en-US" sz="1300" b="0" i="1" u="none" strike="noStrike" kern="1200" cap="none" spc="0" normalizeH="0" baseline="0">
                          <a:ln>
                            <a:noFill/>
                          </a:ln>
                          <a:solidFill>
                            <a:schemeClr val="tx1"/>
                          </a:solidFill>
                          <a:effectLst/>
                          <a:uLnTx/>
                          <a:uFillTx/>
                          <a:latin typeface="+mn-lt"/>
                          <a:ea typeface="Open Sans"/>
                          <a:cs typeface="Open Sans"/>
                        </a:rPr>
                        <a:t>Approachable and accessible to colleagues</a:t>
                      </a:r>
                    </a:p>
                    <a:p>
                      <a:pPr marL="171450" indent="-171450">
                        <a:buFont typeface="Arial" panose="020B0604020202020204" pitchFamily="34" charset="0"/>
                        <a:buChar char="•"/>
                      </a:pPr>
                      <a:endParaRPr lang="en-US" sz="900" b="0" i="1">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4837849"/>
                  </a:ext>
                </a:extLst>
              </a:tr>
            </a:tbl>
          </a:graphicData>
        </a:graphic>
      </p:graphicFrame>
    </p:spTree>
    <p:extLst>
      <p:ext uri="{BB962C8B-B14F-4D97-AF65-F5344CB8AC3E}">
        <p14:creationId xmlns:p14="http://schemas.microsoft.com/office/powerpoint/2010/main" val="33689952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4E7060F8-CA4A-0EFD-37C7-2C9840F2677B}"/>
              </a:ext>
            </a:extLst>
          </p:cNvPr>
          <p:cNvSpPr/>
          <p:nvPr/>
        </p:nvSpPr>
        <p:spPr>
          <a:xfrm>
            <a:off x="4882632" y="1313065"/>
            <a:ext cx="5006750" cy="5006750"/>
          </a:xfrm>
          <a:custGeom>
            <a:avLst/>
            <a:gdLst>
              <a:gd name="connsiteX0" fmla="*/ 0 w 5006750"/>
              <a:gd name="connsiteY0" fmla="*/ 2503375 h 5006750"/>
              <a:gd name="connsiteX1" fmla="*/ 2503375 w 5006750"/>
              <a:gd name="connsiteY1" fmla="*/ 0 h 5006750"/>
              <a:gd name="connsiteX2" fmla="*/ 5006750 w 5006750"/>
              <a:gd name="connsiteY2" fmla="*/ 2503375 h 5006750"/>
              <a:gd name="connsiteX3" fmla="*/ 2503375 w 5006750"/>
              <a:gd name="connsiteY3" fmla="*/ 5006750 h 5006750"/>
              <a:gd name="connsiteX4" fmla="*/ 0 w 5006750"/>
              <a:gd name="connsiteY4" fmla="*/ 2503375 h 500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6750" h="5006750">
                <a:moveTo>
                  <a:pt x="0" y="2503375"/>
                </a:moveTo>
                <a:cubicBezTo>
                  <a:pt x="0" y="1120799"/>
                  <a:pt x="1120799" y="0"/>
                  <a:pt x="2503375" y="0"/>
                </a:cubicBezTo>
                <a:cubicBezTo>
                  <a:pt x="3885951" y="0"/>
                  <a:pt x="5006750" y="1120799"/>
                  <a:pt x="5006750" y="2503375"/>
                </a:cubicBezTo>
                <a:cubicBezTo>
                  <a:pt x="5006750" y="3885951"/>
                  <a:pt x="3885951" y="5006750"/>
                  <a:pt x="2503375" y="5006750"/>
                </a:cubicBezTo>
                <a:cubicBezTo>
                  <a:pt x="1120799" y="5006750"/>
                  <a:pt x="0" y="3885951"/>
                  <a:pt x="0" y="2503375"/>
                </a:cubicBezTo>
                <a:close/>
              </a:path>
            </a:pathLst>
          </a:custGeom>
          <a:solidFill>
            <a:srgbClr val="00458B"/>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302895" tIns="489298" rIns="1302896" bIns="3893889" numCol="1" spcCol="1270" anchor="ctr" anchorCtr="0">
            <a:noAutofit/>
          </a:bodyPr>
          <a:lstStyle/>
          <a:p>
            <a:pPr marL="0" lvl="0" indent="0" algn="ctr" defTabSz="711200">
              <a:lnSpc>
                <a:spcPct val="90000"/>
              </a:lnSpc>
              <a:spcBef>
                <a:spcPct val="0"/>
              </a:spcBef>
              <a:spcAft>
                <a:spcPct val="35000"/>
              </a:spcAft>
              <a:buNone/>
            </a:pPr>
            <a:r>
              <a:rPr lang="en-US" sz="1600" b="1" kern="1200"/>
              <a:t>Managers:</a:t>
            </a:r>
          </a:p>
          <a:p>
            <a:pPr marL="0" lvl="0" indent="0" algn="ctr" defTabSz="711200">
              <a:lnSpc>
                <a:spcPct val="90000"/>
              </a:lnSpc>
              <a:spcBef>
                <a:spcPct val="0"/>
              </a:spcBef>
              <a:spcAft>
                <a:spcPct val="35000"/>
              </a:spcAft>
              <a:buNone/>
            </a:pPr>
            <a:r>
              <a:rPr lang="en-US" sz="1600" kern="1200"/>
              <a:t>Initiate personnel transactions,</a:t>
            </a:r>
          </a:p>
          <a:p>
            <a:pPr marL="0" lvl="0" indent="0" algn="ctr" defTabSz="711200">
              <a:lnSpc>
                <a:spcPct val="90000"/>
              </a:lnSpc>
              <a:spcBef>
                <a:spcPct val="0"/>
              </a:spcBef>
              <a:spcAft>
                <a:spcPct val="35000"/>
              </a:spcAft>
              <a:buNone/>
            </a:pPr>
            <a:r>
              <a:rPr lang="en-US" sz="1600" kern="1200"/>
              <a:t>Review/approve transactions below</a:t>
            </a:r>
          </a:p>
        </p:txBody>
      </p:sp>
      <p:sp>
        <p:nvSpPr>
          <p:cNvPr id="7" name="Freeform: Shape 6">
            <a:extLst>
              <a:ext uri="{FF2B5EF4-FFF2-40B4-BE49-F238E27FC236}">
                <a16:creationId xmlns:a16="http://schemas.microsoft.com/office/drawing/2014/main" id="{582A5573-6D3D-A1B7-EF3D-4251BF7AD4C4}"/>
              </a:ext>
            </a:extLst>
          </p:cNvPr>
          <p:cNvSpPr/>
          <p:nvPr/>
        </p:nvSpPr>
        <p:spPr>
          <a:xfrm>
            <a:off x="5817073" y="3049244"/>
            <a:ext cx="3137868" cy="3057234"/>
          </a:xfrm>
          <a:custGeom>
            <a:avLst/>
            <a:gdLst>
              <a:gd name="connsiteX0" fmla="*/ 0 w 2964358"/>
              <a:gd name="connsiteY0" fmla="*/ 1487099 h 2974197"/>
              <a:gd name="connsiteX1" fmla="*/ 1482179 w 2964358"/>
              <a:gd name="connsiteY1" fmla="*/ 0 h 2974197"/>
              <a:gd name="connsiteX2" fmla="*/ 2964358 w 2964358"/>
              <a:gd name="connsiteY2" fmla="*/ 1487099 h 2974197"/>
              <a:gd name="connsiteX3" fmla="*/ 1482179 w 2964358"/>
              <a:gd name="connsiteY3" fmla="*/ 2974198 h 2974197"/>
              <a:gd name="connsiteX4" fmla="*/ 0 w 2964358"/>
              <a:gd name="connsiteY4" fmla="*/ 1487099 h 2974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358" h="2974197">
                <a:moveTo>
                  <a:pt x="0" y="1487099"/>
                </a:moveTo>
                <a:cubicBezTo>
                  <a:pt x="0" y="665797"/>
                  <a:pt x="663594" y="0"/>
                  <a:pt x="1482179" y="0"/>
                </a:cubicBezTo>
                <a:cubicBezTo>
                  <a:pt x="2300764" y="0"/>
                  <a:pt x="2964358" y="665797"/>
                  <a:pt x="2964358" y="1487099"/>
                </a:cubicBezTo>
                <a:cubicBezTo>
                  <a:pt x="2964358" y="2308401"/>
                  <a:pt x="2300764" y="2974198"/>
                  <a:pt x="1482179" y="2974198"/>
                </a:cubicBezTo>
                <a:cubicBezTo>
                  <a:pt x="663594" y="2974198"/>
                  <a:pt x="0" y="2308401"/>
                  <a:pt x="0" y="1487099"/>
                </a:cubicBezTo>
                <a:close/>
              </a:path>
            </a:pathLst>
          </a:custGeom>
          <a:solidFill>
            <a:srgbClr val="3C9DFF"/>
          </a:solidFill>
        </p:spPr>
        <p:style>
          <a:lnRef idx="2">
            <a:schemeClr val="lt1">
              <a:hueOff val="0"/>
              <a:satOff val="0"/>
              <a:lumOff val="0"/>
              <a:alphaOff val="0"/>
            </a:schemeClr>
          </a:lnRef>
          <a:fillRef idx="1">
            <a:scrgbClr r="0" g="0" b="0"/>
          </a:fillRef>
          <a:effectRef idx="0">
            <a:schemeClr val="accent1">
              <a:shade val="80000"/>
              <a:hueOff val="-748776"/>
              <a:satOff val="-14537"/>
              <a:lumOff val="34388"/>
              <a:alphaOff val="0"/>
            </a:schemeClr>
          </a:effectRef>
          <a:fontRef idx="minor">
            <a:schemeClr val="lt1"/>
          </a:fontRef>
        </p:style>
        <p:txBody>
          <a:bodyPr spcFirstLastPara="0" vert="horz" wrap="square" lIns="547912" tIns="857342" rIns="547912" bIns="857341" numCol="1" spcCol="1270" anchor="ctr" anchorCtr="0">
            <a:noAutofit/>
          </a:bodyPr>
          <a:lstStyle/>
          <a:p>
            <a:pPr marL="0" lvl="0" indent="0" algn="ctr" defTabSz="711200">
              <a:lnSpc>
                <a:spcPct val="90000"/>
              </a:lnSpc>
              <a:spcBef>
                <a:spcPct val="0"/>
              </a:spcBef>
              <a:spcAft>
                <a:spcPct val="35000"/>
              </a:spcAft>
              <a:buNone/>
            </a:pPr>
            <a:r>
              <a:rPr lang="en-US" sz="1600" b="1" kern="1200"/>
              <a:t>Individual Contributors:</a:t>
            </a:r>
          </a:p>
          <a:p>
            <a:pPr marL="0" lvl="0" indent="0" algn="ctr" defTabSz="711200" rtl="0">
              <a:lnSpc>
                <a:spcPct val="90000"/>
              </a:lnSpc>
              <a:spcBef>
                <a:spcPct val="0"/>
              </a:spcBef>
              <a:spcAft>
                <a:spcPct val="35000"/>
              </a:spcAft>
              <a:buNone/>
            </a:pPr>
            <a:r>
              <a:rPr lang="en-US" sz="1600" kern="1200"/>
              <a:t>Edit personal info,</a:t>
            </a:r>
            <a:r>
              <a:rPr lang="en-US" sz="1600" kern="1200">
                <a:latin typeface="Calibri Light" panose="020F0302020204030204"/>
              </a:rPr>
              <a:t> benefits enrollment</a:t>
            </a:r>
            <a:endParaRPr lang="en-US" sz="1600" kern="1200"/>
          </a:p>
          <a:p>
            <a:pPr algn="ctr" defTabSz="711200">
              <a:lnSpc>
                <a:spcPct val="90000"/>
              </a:lnSpc>
              <a:spcBef>
                <a:spcPct val="0"/>
              </a:spcBef>
              <a:spcAft>
                <a:spcPct val="35000"/>
              </a:spcAft>
            </a:pPr>
            <a:r>
              <a:rPr lang="en-US" sz="1600" kern="1200"/>
              <a:t>Submit expense reports,</a:t>
            </a:r>
            <a:r>
              <a:rPr lang="en-US" sz="1600"/>
              <a:t> PTO*</a:t>
            </a:r>
            <a:endParaRPr lang="en-US" sz="1600" kern="1200">
              <a:ea typeface="Open Sans"/>
              <a:cs typeface="Open Sans"/>
            </a:endParaRPr>
          </a:p>
          <a:p>
            <a:pPr marL="0" lvl="0" indent="0" algn="ctr" defTabSz="711200">
              <a:lnSpc>
                <a:spcPct val="90000"/>
              </a:lnSpc>
              <a:spcBef>
                <a:spcPct val="0"/>
              </a:spcBef>
              <a:spcAft>
                <a:spcPct val="35000"/>
              </a:spcAft>
              <a:buNone/>
            </a:pPr>
            <a:r>
              <a:rPr lang="en-US" sz="1600" kern="1200"/>
              <a:t>Initiate purchase requisitions</a:t>
            </a:r>
            <a:endParaRPr lang="en-US" sz="1600" kern="1200">
              <a:ea typeface="Open Sans"/>
              <a:cs typeface="Open Sans"/>
            </a:endParaRPr>
          </a:p>
        </p:txBody>
      </p:sp>
      <p:sp>
        <p:nvSpPr>
          <p:cNvPr id="4" name="Title 2">
            <a:extLst>
              <a:ext uri="{FF2B5EF4-FFF2-40B4-BE49-F238E27FC236}">
                <a16:creationId xmlns:a16="http://schemas.microsoft.com/office/drawing/2014/main" id="{186F8BAA-F8D4-0487-0003-FC3FF8DC1421}"/>
              </a:ext>
            </a:extLst>
          </p:cNvPr>
          <p:cNvSpPr txBox="1">
            <a:spLocks/>
          </p:cNvSpPr>
          <p:nvPr/>
        </p:nvSpPr>
        <p:spPr bwMode="gray">
          <a:xfrm>
            <a:off x="3243532" y="417420"/>
            <a:ext cx="8593074" cy="334102"/>
          </a:xfrm>
          <a:prstGeom prst="rect">
            <a:avLst/>
          </a:prstGeom>
        </p:spPr>
        <p:txBody>
          <a:bodyPr vert="horz" lIns="0" tIns="0" rIns="0" bIns="0" rtlCol="0" anchor="t" anchorCtr="0">
            <a:noAutofit/>
          </a:bodyPr>
          <a:lstStyle>
            <a:lvl1pPr algn="l" defTabSz="975336" rtl="0" eaLnBrk="1" latinLnBrk="0" hangingPunct="1">
              <a:spcBef>
                <a:spcPct val="0"/>
              </a:spcBef>
              <a:buNone/>
              <a:defRPr sz="192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800">
                <a:latin typeface="Open Sans"/>
                <a:ea typeface="Open Sans"/>
                <a:cs typeface="Open Sans"/>
              </a:rPr>
              <a:t>Overview of Workday Functionality</a:t>
            </a:r>
          </a:p>
        </p:txBody>
      </p:sp>
      <p:pic>
        <p:nvPicPr>
          <p:cNvPr id="10" name="Picture 9">
            <a:extLst>
              <a:ext uri="{FF2B5EF4-FFF2-40B4-BE49-F238E27FC236}">
                <a16:creationId xmlns:a16="http://schemas.microsoft.com/office/drawing/2014/main" id="{FB532D0E-5579-69AB-C58F-4BCCD4FE9C84}"/>
              </a:ext>
            </a:extLst>
          </p:cNvPr>
          <p:cNvPicPr>
            <a:picLocks noChangeAspect="1"/>
          </p:cNvPicPr>
          <p:nvPr/>
        </p:nvPicPr>
        <p:blipFill>
          <a:blip r:embed="rId3"/>
          <a:stretch>
            <a:fillRect/>
          </a:stretch>
        </p:blipFill>
        <p:spPr>
          <a:xfrm>
            <a:off x="456913" y="3223847"/>
            <a:ext cx="2225797" cy="1089220"/>
          </a:xfrm>
          <a:prstGeom prst="rect">
            <a:avLst/>
          </a:prstGeom>
        </p:spPr>
      </p:pic>
    </p:spTree>
    <p:extLst>
      <p:ext uri="{BB962C8B-B14F-4D97-AF65-F5344CB8AC3E}">
        <p14:creationId xmlns:p14="http://schemas.microsoft.com/office/powerpoint/2010/main" val="42781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AAFF-4521-D54D-825D-F44123746EB9}"/>
              </a:ext>
            </a:extLst>
          </p:cNvPr>
          <p:cNvSpPr>
            <a:spLocks noGrp="1"/>
          </p:cNvSpPr>
          <p:nvPr>
            <p:ph type="title"/>
          </p:nvPr>
        </p:nvSpPr>
        <p:spPr/>
        <p:txBody>
          <a:bodyPr/>
          <a:lstStyle/>
          <a:p>
            <a:r>
              <a:rPr lang="en-US" sz="2800">
                <a:latin typeface="Open Sans"/>
                <a:ea typeface="Open Sans"/>
                <a:cs typeface="Open Sans"/>
              </a:rPr>
              <a:t>Workday Super User Training </a:t>
            </a:r>
            <a:endParaRPr lang="en-US" sz="2800"/>
          </a:p>
        </p:txBody>
      </p:sp>
      <p:sp>
        <p:nvSpPr>
          <p:cNvPr id="5" name="Content Placeholder 2">
            <a:extLst>
              <a:ext uri="{FF2B5EF4-FFF2-40B4-BE49-F238E27FC236}">
                <a16:creationId xmlns:a16="http://schemas.microsoft.com/office/drawing/2014/main" id="{41084876-DE8A-E0A9-715C-CA2DDA49070B}"/>
              </a:ext>
            </a:extLst>
          </p:cNvPr>
          <p:cNvSpPr txBox="1">
            <a:spLocks/>
          </p:cNvSpPr>
          <p:nvPr/>
        </p:nvSpPr>
        <p:spPr>
          <a:xfrm>
            <a:off x="861616" y="1615186"/>
            <a:ext cx="7715250" cy="4243090"/>
          </a:xfrm>
          <a:prstGeom prst="rect">
            <a:avLst/>
          </a:prstGeom>
        </p:spPr>
        <p:txBody>
          <a:bodyPr vert="horz" lIns="85725" tIns="42863" rIns="85725" bIns="42863"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1469" indent="-321469" defTabSz="857250">
              <a:defRPr/>
            </a:pPr>
            <a:r>
              <a:rPr lang="en-US" sz="2400">
                <a:solidFill>
                  <a:sysClr val="windowText" lastClr="000000"/>
                </a:solidFill>
                <a:latin typeface="Calibri"/>
              </a:rPr>
              <a:t>Early access to training (Role-based at go-live)</a:t>
            </a:r>
          </a:p>
          <a:p>
            <a:pPr lvl="1" indent="-321469">
              <a:buFont typeface="Courier New" panose="02070309020205020404" pitchFamily="49" charset="0"/>
              <a:buChar char="o"/>
              <a:defRPr/>
            </a:pPr>
            <a:r>
              <a:rPr lang="en-US" sz="2000">
                <a:solidFill>
                  <a:sysClr val="windowText" lastClr="000000"/>
                </a:solidFill>
                <a:latin typeface="Calibri"/>
              </a:rPr>
              <a:t>Available in September</a:t>
            </a:r>
          </a:p>
          <a:p>
            <a:pPr lvl="1" indent="-321469">
              <a:buFont typeface="Courier New" panose="02070309020205020404" pitchFamily="49" charset="0"/>
              <a:buChar char="o"/>
              <a:defRPr/>
            </a:pPr>
            <a:r>
              <a:rPr lang="en-US" sz="2000">
                <a:solidFill>
                  <a:sysClr val="windowText" lastClr="000000"/>
                </a:solidFill>
                <a:latin typeface="Calibri"/>
              </a:rPr>
              <a:t>Online training modules + downloadable guides</a:t>
            </a:r>
          </a:p>
          <a:p>
            <a:pPr marL="321469" indent="-321469" defTabSz="857250">
              <a:defRPr/>
            </a:pPr>
            <a:r>
              <a:rPr lang="en-US" sz="2250">
                <a:solidFill>
                  <a:sysClr val="windowText" lastClr="000000"/>
                </a:solidFill>
                <a:latin typeface="Calibri"/>
              </a:rPr>
              <a:t>Access to practice environment </a:t>
            </a:r>
          </a:p>
          <a:p>
            <a:pPr lvl="1" indent="-321469">
              <a:buFont typeface="Courier New" panose="02070309020205020404" pitchFamily="49" charset="0"/>
              <a:buChar char="o"/>
              <a:defRPr/>
            </a:pPr>
            <a:r>
              <a:rPr lang="en-US" sz="2000">
                <a:solidFill>
                  <a:sysClr val="windowText" lastClr="000000"/>
                </a:solidFill>
                <a:latin typeface="Calibri"/>
              </a:rPr>
              <a:t>Available functionality dependent on role</a:t>
            </a:r>
          </a:p>
        </p:txBody>
      </p:sp>
      <p:pic>
        <p:nvPicPr>
          <p:cNvPr id="5122" name="Picture 2" descr="Careers at Workday UK | We're Looking for Experienced Consultants">
            <a:extLst>
              <a:ext uri="{FF2B5EF4-FFF2-40B4-BE49-F238E27FC236}">
                <a16:creationId xmlns:a16="http://schemas.microsoft.com/office/drawing/2014/main" id="{34CABED0-64C9-FEF9-BCF5-6D2D5200B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381" y="2903111"/>
            <a:ext cx="4708280" cy="470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0066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BC4E-AF89-230B-F77E-B259D76FB711}"/>
              </a:ext>
            </a:extLst>
          </p:cNvPr>
          <p:cNvSpPr>
            <a:spLocks noGrp="1"/>
          </p:cNvSpPr>
          <p:nvPr>
            <p:ph type="title"/>
          </p:nvPr>
        </p:nvSpPr>
        <p:spPr/>
        <p:txBody>
          <a:bodyPr/>
          <a:lstStyle/>
          <a:p>
            <a:r>
              <a:rPr lang="en-US" sz="2800">
                <a:latin typeface="Open Sans"/>
                <a:ea typeface="Open Sans"/>
                <a:cs typeface="Open Sans"/>
              </a:rPr>
              <a:t>Tecsys At-The-Elbow Support  (</a:t>
            </a:r>
            <a:r>
              <a:rPr lang="en-US" sz="2800">
                <a:latin typeface="Open Sans"/>
                <a:ea typeface="Open Sans"/>
                <a:cs typeface="Open Sans"/>
                <a:hlinkClick r:id="rId3"/>
              </a:rPr>
              <a:t>www.vumc.org/pou/training-hub</a:t>
            </a:r>
            <a:r>
              <a:rPr lang="en-US" sz="2800">
                <a:latin typeface="Open Sans"/>
                <a:ea typeface="Open Sans"/>
                <a:cs typeface="Open Sans"/>
              </a:rPr>
              <a:t>)  </a:t>
            </a:r>
            <a:endParaRPr lang="en-US" sz="2800">
              <a:highlight>
                <a:srgbClr val="FFFF00"/>
              </a:highlight>
              <a:latin typeface="Open Sans"/>
              <a:ea typeface="Open Sans"/>
              <a:cs typeface="Open Sans"/>
            </a:endParaRPr>
          </a:p>
        </p:txBody>
      </p:sp>
      <p:pic>
        <p:nvPicPr>
          <p:cNvPr id="5" name="Picture 5" descr="Table&#10;&#10;Description automatically generated">
            <a:extLst>
              <a:ext uri="{FF2B5EF4-FFF2-40B4-BE49-F238E27FC236}">
                <a16:creationId xmlns:a16="http://schemas.microsoft.com/office/drawing/2014/main" id="{2FFC05A4-D06A-3A76-FE14-63E6D0C959F8}"/>
              </a:ext>
            </a:extLst>
          </p:cNvPr>
          <p:cNvPicPr>
            <a:picLocks noChangeAspect="1"/>
          </p:cNvPicPr>
          <p:nvPr/>
        </p:nvPicPr>
        <p:blipFill rotWithShape="1">
          <a:blip r:embed="rId4"/>
          <a:srcRect r="-81" b="20306"/>
          <a:stretch/>
        </p:blipFill>
        <p:spPr>
          <a:xfrm>
            <a:off x="365760" y="3147696"/>
            <a:ext cx="10525082" cy="3127841"/>
          </a:xfrm>
          <a:prstGeom prst="rect">
            <a:avLst/>
          </a:prstGeom>
        </p:spPr>
      </p:pic>
      <p:pic>
        <p:nvPicPr>
          <p:cNvPr id="1026" name="Picture 2">
            <a:extLst>
              <a:ext uri="{FF2B5EF4-FFF2-40B4-BE49-F238E27FC236}">
                <a16:creationId xmlns:a16="http://schemas.microsoft.com/office/drawing/2014/main" id="{2EE536E9-413C-4C28-A1A2-0AC51E975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55" y="858983"/>
            <a:ext cx="9364738" cy="228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1021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6DA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7A47-205A-4492-9FA3-CD12BFC9E0FC}"/>
              </a:ext>
            </a:extLst>
          </p:cNvPr>
          <p:cNvSpPr>
            <a:spLocks noGrp="1"/>
          </p:cNvSpPr>
          <p:nvPr>
            <p:ph type="title"/>
          </p:nvPr>
        </p:nvSpPr>
        <p:spPr>
          <a:xfrm>
            <a:off x="528516" y="2444222"/>
            <a:ext cx="10418233" cy="1592403"/>
          </a:xfrm>
        </p:spPr>
        <p:txBody>
          <a:bodyPr/>
          <a:lstStyle/>
          <a:p>
            <a:pPr algn="ctr"/>
            <a:r>
              <a:rPr lang="en-US"/>
              <a:t>Thank You</a:t>
            </a:r>
          </a:p>
        </p:txBody>
      </p:sp>
      <p:sp>
        <p:nvSpPr>
          <p:cNvPr id="3" name="TextBox 2">
            <a:extLst>
              <a:ext uri="{FF2B5EF4-FFF2-40B4-BE49-F238E27FC236}">
                <a16:creationId xmlns:a16="http://schemas.microsoft.com/office/drawing/2014/main" id="{1D24ED90-5167-4FAE-B765-4B87B0264489}"/>
              </a:ext>
            </a:extLst>
          </p:cNvPr>
          <p:cNvSpPr txBox="1"/>
          <p:nvPr/>
        </p:nvSpPr>
        <p:spPr bwMode="gray">
          <a:xfrm>
            <a:off x="6502400" y="1685886"/>
            <a:ext cx="1736437" cy="1089891"/>
          </a:xfrm>
          <a:prstGeom prst="rect">
            <a:avLst/>
          </a:prstGeom>
          <a:solidFill>
            <a:srgbClr val="0A6DAE"/>
          </a:solidFill>
        </p:spPr>
        <p:txBody>
          <a:bodyPr wrap="square" lIns="0" rIns="0" rtlCol="0" anchor="t" anchorCtr="0">
            <a:noAutofit/>
          </a:bodyPr>
          <a:lstStyle/>
          <a:p>
            <a:pPr algn="l"/>
            <a:endParaRPr lang="en-US" sz="1300" b="0">
              <a:solidFill>
                <a:schemeClr val="tx1"/>
              </a:solidFill>
            </a:endParaRPr>
          </a:p>
        </p:txBody>
      </p:sp>
    </p:spTree>
    <p:extLst>
      <p:ext uri="{BB962C8B-B14F-4D97-AF65-F5344CB8AC3E}">
        <p14:creationId xmlns:p14="http://schemas.microsoft.com/office/powerpoint/2010/main" val="4595694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ABBE41-B812-4763-AC55-9EEAA0A90926}"/>
              </a:ext>
            </a:extLst>
          </p:cNvPr>
          <p:cNvSpPr>
            <a:spLocks noGrp="1"/>
          </p:cNvSpPr>
          <p:nvPr>
            <p:ph type="title"/>
          </p:nvPr>
        </p:nvSpPr>
        <p:spPr>
          <a:xfrm>
            <a:off x="3243532" y="543807"/>
            <a:ext cx="8338869" cy="492513"/>
          </a:xfrm>
        </p:spPr>
        <p:txBody>
          <a:bodyPr/>
          <a:lstStyle/>
          <a:p>
            <a:r>
              <a:rPr lang="en-US" sz="2800"/>
              <a:t>Training:  What’s happening? Videos</a:t>
            </a:r>
          </a:p>
        </p:txBody>
      </p:sp>
      <p:sp>
        <p:nvSpPr>
          <p:cNvPr id="5" name="TextBox 4">
            <a:extLst>
              <a:ext uri="{FF2B5EF4-FFF2-40B4-BE49-F238E27FC236}">
                <a16:creationId xmlns:a16="http://schemas.microsoft.com/office/drawing/2014/main" id="{DA54A6F6-21C7-4380-9FE1-1C17676C3DAE}"/>
              </a:ext>
            </a:extLst>
          </p:cNvPr>
          <p:cNvSpPr txBox="1"/>
          <p:nvPr/>
        </p:nvSpPr>
        <p:spPr bwMode="gray">
          <a:xfrm>
            <a:off x="8012424" y="3031651"/>
            <a:ext cx="3630312" cy="2868930"/>
          </a:xfrm>
          <a:prstGeom prst="rect">
            <a:avLst/>
          </a:prstGeom>
        </p:spPr>
        <p:txBody>
          <a:bodyPr wrap="square" lIns="0" rIns="0" rtlCol="0" anchor="t" anchorCtr="0">
            <a:noAutofit/>
          </a:bodyPr>
          <a:lstStyle/>
          <a:p>
            <a:pPr algn="l"/>
            <a:endParaRPr lang="en-US" sz="2000" b="0">
              <a:solidFill>
                <a:schemeClr val="tx1"/>
              </a:solidFill>
            </a:endParaRPr>
          </a:p>
        </p:txBody>
      </p:sp>
      <p:sp>
        <p:nvSpPr>
          <p:cNvPr id="8" name="TextBox 7">
            <a:extLst>
              <a:ext uri="{FF2B5EF4-FFF2-40B4-BE49-F238E27FC236}">
                <a16:creationId xmlns:a16="http://schemas.microsoft.com/office/drawing/2014/main" id="{BFAECA39-FBBB-438B-AAF8-5B9911D29DE3}"/>
              </a:ext>
            </a:extLst>
          </p:cNvPr>
          <p:cNvSpPr txBox="1"/>
          <p:nvPr/>
        </p:nvSpPr>
        <p:spPr bwMode="gray">
          <a:xfrm>
            <a:off x="3739448" y="5478408"/>
            <a:ext cx="7347035" cy="763138"/>
          </a:xfrm>
          <a:prstGeom prst="rect">
            <a:avLst/>
          </a:prstGeom>
        </p:spPr>
        <p:txBody>
          <a:bodyPr wrap="square" lIns="0" tIns="45720" rIns="0" bIns="45720" rtlCol="0" anchor="t" anchorCtr="0">
            <a:noAutofit/>
          </a:bodyPr>
          <a:lstStyle/>
          <a:p>
            <a:pPr marL="285750" indent="-285750" algn="l">
              <a:buFont typeface="Arial" panose="020B0604020202020204" pitchFamily="34" charset="0"/>
              <a:buChar char="•"/>
            </a:pPr>
            <a:endParaRPr lang="en-US" sz="1050"/>
          </a:p>
          <a:p>
            <a:pPr marL="285750" indent="-285750" algn="l">
              <a:buFont typeface="Arial" panose="020B0604020202020204" pitchFamily="34" charset="0"/>
              <a:buChar char="•"/>
            </a:pPr>
            <a:r>
              <a:rPr lang="en-US" b="0"/>
              <a:t>Location </a:t>
            </a:r>
            <a:r>
              <a:rPr lang="en-US">
                <a:hlinkClick r:id="rId3"/>
              </a:rPr>
              <a:t>www.vumc.org/myworkday/training-hub</a:t>
            </a:r>
            <a:endParaRPr lang="en-US"/>
          </a:p>
          <a:p>
            <a:pPr marL="285750" indent="-285750">
              <a:buFont typeface="Arial" panose="020B0604020202020204" pitchFamily="34" charset="0"/>
              <a:buChar char="•"/>
            </a:pPr>
            <a:r>
              <a:rPr lang="en-US"/>
              <a:t>What’s Happening? </a:t>
            </a:r>
            <a:r>
              <a:rPr lang="en-US" b="0" i="0">
                <a:solidFill>
                  <a:srgbClr val="242424"/>
                </a:solidFill>
                <a:effectLst/>
                <a:latin typeface="-apple-system"/>
              </a:rPr>
              <a:t> </a:t>
            </a:r>
            <a:r>
              <a:rPr lang="en-US" b="0" i="0" u="none" strike="noStrike">
                <a:solidFill>
                  <a:srgbClr val="4F52B2"/>
                </a:solidFill>
                <a:effectLst/>
                <a:latin typeface="-apple-system"/>
                <a:hlinkClick r:id="rId4" tooltip="https://bit.ly/3z4lxom"/>
              </a:rPr>
              <a:t>What's happening with time off?</a:t>
            </a:r>
            <a:endParaRPr lang="en-US" sz="1800" u="sng">
              <a:solidFill>
                <a:srgbClr val="00B0F0"/>
              </a:solidFill>
              <a:effectLst/>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6CE3FA3D-BB38-4843-B93E-242C76FB6A36}"/>
              </a:ext>
            </a:extLst>
          </p:cNvPr>
          <p:cNvPicPr>
            <a:picLocks noChangeAspect="1"/>
          </p:cNvPicPr>
          <p:nvPr/>
        </p:nvPicPr>
        <p:blipFill>
          <a:blip r:embed="rId5"/>
          <a:stretch>
            <a:fillRect/>
          </a:stretch>
        </p:blipFill>
        <p:spPr>
          <a:xfrm>
            <a:off x="1978338" y="1341217"/>
            <a:ext cx="9604063" cy="4213863"/>
          </a:xfrm>
          <a:prstGeom prst="rect">
            <a:avLst/>
          </a:prstGeom>
        </p:spPr>
      </p:pic>
    </p:spTree>
    <p:extLst>
      <p:ext uri="{BB962C8B-B14F-4D97-AF65-F5344CB8AC3E}">
        <p14:creationId xmlns:p14="http://schemas.microsoft.com/office/powerpoint/2010/main" val="29088883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1C96-E10E-422D-93EF-2FFED234090D}"/>
              </a:ext>
            </a:extLst>
          </p:cNvPr>
          <p:cNvSpPr>
            <a:spLocks noGrp="1"/>
          </p:cNvSpPr>
          <p:nvPr>
            <p:ph type="title"/>
          </p:nvPr>
        </p:nvSpPr>
        <p:spPr/>
        <p:txBody>
          <a:bodyPr/>
          <a:lstStyle/>
          <a:p>
            <a:r>
              <a:rPr lang="en-US" sz="2800"/>
              <a:t>Research &amp; Grants Change Network Meeting</a:t>
            </a:r>
          </a:p>
        </p:txBody>
      </p:sp>
      <p:sp>
        <p:nvSpPr>
          <p:cNvPr id="4" name="TextBox 3">
            <a:extLst>
              <a:ext uri="{FF2B5EF4-FFF2-40B4-BE49-F238E27FC236}">
                <a16:creationId xmlns:a16="http://schemas.microsoft.com/office/drawing/2014/main" id="{171FB5F2-BE32-4B31-A40F-207DD236198A}"/>
              </a:ext>
            </a:extLst>
          </p:cNvPr>
          <p:cNvSpPr txBox="1"/>
          <p:nvPr/>
        </p:nvSpPr>
        <p:spPr bwMode="gray">
          <a:xfrm>
            <a:off x="3840710" y="1984248"/>
            <a:ext cx="7619770" cy="2889504"/>
          </a:xfrm>
          <a:prstGeom prst="rect">
            <a:avLst/>
          </a:prstGeom>
        </p:spPr>
        <p:txBody>
          <a:bodyPr wrap="square" lIns="0" rIns="0" rtlCol="0" anchor="t" anchorCtr="0">
            <a:noAutofit/>
          </a:bodyPr>
          <a:lstStyle/>
          <a:p>
            <a:pPr marL="285750" indent="-285750" algn="l">
              <a:spcAft>
                <a:spcPts val="1200"/>
              </a:spcAft>
              <a:buFont typeface="Arial" panose="020B0604020202020204" pitchFamily="34" charset="0"/>
              <a:buChar char="•"/>
            </a:pPr>
            <a:r>
              <a:rPr lang="en-US" sz="2000" b="0">
                <a:solidFill>
                  <a:schemeClr val="tx1"/>
                </a:solidFill>
              </a:rPr>
              <a:t>August 17</a:t>
            </a:r>
            <a:r>
              <a:rPr lang="en-US" sz="2000" b="0" baseline="30000">
                <a:solidFill>
                  <a:schemeClr val="tx1"/>
                </a:solidFill>
              </a:rPr>
              <a:t>th</a:t>
            </a:r>
            <a:r>
              <a:rPr lang="en-US" sz="2000" b="0">
                <a:solidFill>
                  <a:schemeClr val="tx1"/>
                </a:solidFill>
              </a:rPr>
              <a:t> (10am) off-cycle meeting to cover Workday Research &amp; Grants</a:t>
            </a:r>
          </a:p>
          <a:p>
            <a:pPr marL="285750" indent="-285750" algn="l">
              <a:spcAft>
                <a:spcPts val="1200"/>
              </a:spcAft>
              <a:buFont typeface="Arial" panose="020B0604020202020204" pitchFamily="34" charset="0"/>
              <a:buChar char="•"/>
            </a:pPr>
            <a:r>
              <a:rPr lang="en-US" sz="2000"/>
              <a:t>Invitations are being sent to those in the Academic Enterprise</a:t>
            </a:r>
          </a:p>
          <a:p>
            <a:pPr marL="285750" indent="-285750" algn="l">
              <a:spcAft>
                <a:spcPts val="1200"/>
              </a:spcAft>
              <a:buFont typeface="Arial" panose="020B0604020202020204" pitchFamily="34" charset="0"/>
              <a:buChar char="•"/>
            </a:pPr>
            <a:r>
              <a:rPr lang="en-US" sz="2000" b="0">
                <a:solidFill>
                  <a:schemeClr val="tx1"/>
                </a:solidFill>
              </a:rPr>
              <a:t>Please forward to grant managers or </a:t>
            </a:r>
            <a:r>
              <a:rPr lang="en-US" sz="2000"/>
              <a:t>others on your team as needed</a:t>
            </a:r>
          </a:p>
          <a:p>
            <a:pPr marL="285750" indent="-285750" algn="l">
              <a:spcAft>
                <a:spcPts val="1200"/>
              </a:spcAft>
              <a:buFont typeface="Arial" panose="020B0604020202020204" pitchFamily="34" charset="0"/>
              <a:buChar char="•"/>
            </a:pPr>
            <a:r>
              <a:rPr lang="en-US" sz="2000"/>
              <a:t>Email </a:t>
            </a:r>
            <a:r>
              <a:rPr lang="en-US" sz="2000">
                <a:hlinkClick r:id="rId3"/>
              </a:rPr>
              <a:t>MyWorkday@vumc.org</a:t>
            </a:r>
            <a:r>
              <a:rPr lang="en-US" sz="2000"/>
              <a:t> if you did not receive this invite and are interested</a:t>
            </a:r>
            <a:endParaRPr lang="en-US" sz="2000" b="0">
              <a:solidFill>
                <a:schemeClr val="tx1"/>
              </a:solidFill>
            </a:endParaRPr>
          </a:p>
          <a:p>
            <a:pPr marL="285750" indent="-285750" algn="l">
              <a:buFont typeface="Arial" panose="020B0604020202020204" pitchFamily="34" charset="0"/>
              <a:buChar char="•"/>
            </a:pPr>
            <a:endParaRPr lang="en-US" sz="2000" b="0">
              <a:solidFill>
                <a:schemeClr val="tx1"/>
              </a:solidFill>
            </a:endParaRPr>
          </a:p>
          <a:p>
            <a:pPr marL="285750" indent="-285750" algn="l">
              <a:buFont typeface="Arial" panose="020B0604020202020204" pitchFamily="34" charset="0"/>
              <a:buChar char="•"/>
            </a:pPr>
            <a:endParaRPr lang="en-US" sz="2000" b="0">
              <a:solidFill>
                <a:schemeClr val="tx1"/>
              </a:solidFill>
            </a:endParaRPr>
          </a:p>
        </p:txBody>
      </p:sp>
      <p:pic>
        <p:nvPicPr>
          <p:cNvPr id="5" name="Picture 3" descr="Icon&#10;&#10;Description automatically generated">
            <a:extLst>
              <a:ext uri="{FF2B5EF4-FFF2-40B4-BE49-F238E27FC236}">
                <a16:creationId xmlns:a16="http://schemas.microsoft.com/office/drawing/2014/main" id="{2AB09C8C-5EA6-4E15-9E4C-004BE6C31B1E}"/>
              </a:ext>
            </a:extLst>
          </p:cNvPr>
          <p:cNvPicPr>
            <a:picLocks noChangeAspect="1"/>
          </p:cNvPicPr>
          <p:nvPr/>
        </p:nvPicPr>
        <p:blipFill>
          <a:blip r:embed="rId4"/>
          <a:stretch>
            <a:fillRect/>
          </a:stretch>
        </p:blipFill>
        <p:spPr>
          <a:xfrm>
            <a:off x="-329761" y="3722255"/>
            <a:ext cx="4835477" cy="3220830"/>
          </a:xfrm>
          <a:prstGeom prst="rect">
            <a:avLst/>
          </a:prstGeom>
        </p:spPr>
      </p:pic>
    </p:spTree>
    <p:extLst>
      <p:ext uri="{BB962C8B-B14F-4D97-AF65-F5344CB8AC3E}">
        <p14:creationId xmlns:p14="http://schemas.microsoft.com/office/powerpoint/2010/main" val="37353186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04FF-BCC7-B454-349D-110CA627E9C0}"/>
              </a:ext>
            </a:extLst>
          </p:cNvPr>
          <p:cNvSpPr>
            <a:spLocks noGrp="1"/>
          </p:cNvSpPr>
          <p:nvPr>
            <p:ph type="title"/>
          </p:nvPr>
        </p:nvSpPr>
        <p:spPr/>
        <p:txBody>
          <a:bodyPr/>
          <a:lstStyle/>
          <a:p>
            <a:r>
              <a:rPr lang="en-US" sz="2400">
                <a:latin typeface="Open Sans"/>
                <a:ea typeface="Open Sans"/>
                <a:cs typeface="Open Sans"/>
              </a:rPr>
              <a:t>MyWorkday Project Update</a:t>
            </a:r>
            <a:endParaRPr lang="en-US"/>
          </a:p>
        </p:txBody>
      </p:sp>
      <p:pic>
        <p:nvPicPr>
          <p:cNvPr id="10" name="Picture 9">
            <a:extLst>
              <a:ext uri="{FF2B5EF4-FFF2-40B4-BE49-F238E27FC236}">
                <a16:creationId xmlns:a16="http://schemas.microsoft.com/office/drawing/2014/main" id="{45C38A3B-46B1-AA19-3389-885E79CD6072}"/>
              </a:ext>
            </a:extLst>
          </p:cNvPr>
          <p:cNvPicPr>
            <a:picLocks noChangeAspect="1"/>
          </p:cNvPicPr>
          <p:nvPr/>
        </p:nvPicPr>
        <p:blipFill>
          <a:blip r:embed="rId3"/>
          <a:stretch>
            <a:fillRect/>
          </a:stretch>
        </p:blipFill>
        <p:spPr>
          <a:xfrm>
            <a:off x="7662073" y="3429000"/>
            <a:ext cx="3600953" cy="2876951"/>
          </a:xfrm>
          <a:prstGeom prst="rect">
            <a:avLst/>
          </a:prstGeom>
        </p:spPr>
      </p:pic>
      <p:sp>
        <p:nvSpPr>
          <p:cNvPr id="5" name="TextBox 4">
            <a:extLst>
              <a:ext uri="{FF2B5EF4-FFF2-40B4-BE49-F238E27FC236}">
                <a16:creationId xmlns:a16="http://schemas.microsoft.com/office/drawing/2014/main" id="{E498DD98-D8C7-9A82-1850-64D23455C3CF}"/>
              </a:ext>
            </a:extLst>
          </p:cNvPr>
          <p:cNvSpPr txBox="1"/>
          <p:nvPr/>
        </p:nvSpPr>
        <p:spPr bwMode="gray">
          <a:xfrm>
            <a:off x="1028931" y="1969655"/>
            <a:ext cx="5883563" cy="1569660"/>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342900" indent="-342900">
              <a:buFont typeface="Arial"/>
              <a:buChar char="•"/>
            </a:pPr>
            <a:endParaRPr lang="en-US" sz="2400"/>
          </a:p>
          <a:p>
            <a:pPr marL="342900" indent="-342900">
              <a:buFont typeface="Arial"/>
              <a:buChar char="•"/>
            </a:pPr>
            <a:r>
              <a:rPr lang="en-US" sz="2400"/>
              <a:t>Overall project status</a:t>
            </a:r>
            <a:endParaRPr lang="en-US"/>
          </a:p>
          <a:p>
            <a:pPr marL="342900" indent="-342900">
              <a:buFont typeface="Arial"/>
              <a:buChar char="•"/>
            </a:pPr>
            <a:r>
              <a:rPr lang="en-US" sz="2400">
                <a:ea typeface="Open Sans"/>
                <a:cs typeface="Open Sans"/>
              </a:rPr>
              <a:t>New project team resources</a:t>
            </a:r>
          </a:p>
          <a:p>
            <a:pPr marL="342900" indent="-342900">
              <a:buFont typeface="Arial"/>
              <a:buChar char="•"/>
            </a:pPr>
            <a:r>
              <a:rPr lang="en-US" sz="2400">
                <a:ea typeface="Open Sans"/>
                <a:cs typeface="Open Sans"/>
              </a:rPr>
              <a:t>Tracking to original cutover schedule</a:t>
            </a:r>
          </a:p>
        </p:txBody>
      </p:sp>
    </p:spTree>
    <p:extLst>
      <p:ext uri="{BB962C8B-B14F-4D97-AF65-F5344CB8AC3E}">
        <p14:creationId xmlns:p14="http://schemas.microsoft.com/office/powerpoint/2010/main" val="287187570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D4D1-0C82-B4C7-31D6-E4474309A087}"/>
              </a:ext>
            </a:extLst>
          </p:cNvPr>
          <p:cNvSpPr>
            <a:spLocks noGrp="1"/>
          </p:cNvSpPr>
          <p:nvPr>
            <p:ph type="title"/>
          </p:nvPr>
        </p:nvSpPr>
        <p:spPr/>
        <p:txBody>
          <a:bodyPr/>
          <a:lstStyle/>
          <a:p>
            <a:r>
              <a:rPr lang="en-US" sz="2800"/>
              <a:t>What is cutover?</a:t>
            </a:r>
          </a:p>
        </p:txBody>
      </p:sp>
      <p:pic>
        <p:nvPicPr>
          <p:cNvPr id="4" name="Picture 4" descr="Phase X Implementation| Agilysis Workday Managed Services">
            <a:extLst>
              <a:ext uri="{FF2B5EF4-FFF2-40B4-BE49-F238E27FC236}">
                <a16:creationId xmlns:a16="http://schemas.microsoft.com/office/drawing/2014/main" id="{C52B3FFA-2146-DE50-11E9-99412633E9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96" b="97044" l="2331" r="89881">
                        <a14:foregroundMark x1="5912" y1="20693" x2="5912" y2="20693"/>
                        <a14:foregroundMark x1="2331" y1="23395" x2="2331" y2="23395"/>
                        <a14:foregroundMark x1="27288" y1="8868" x2="27288" y2="8868"/>
                        <a14:foregroundMark x1="25640" y1="2196" x2="25640" y2="2196"/>
                        <a14:foregroundMark x1="23138" y1="36824" x2="23138" y2="36824"/>
                        <a14:foregroundMark x1="60034" y1="81166" x2="60034" y2="81166"/>
                        <a14:foregroundMark x1="85333" y1="68834" x2="85333" y2="68834"/>
                        <a14:foregroundMark x1="66913" y1="33361" x2="67595" y2="33361"/>
                        <a14:foregroundMark x1="75384" y1="18328" x2="75384" y2="18328"/>
                        <a14:foregroundMark x1="65435" y1="22635" x2="65435" y2="22635"/>
                        <a14:foregroundMark x1="83172" y1="97044" x2="83172" y2="97044"/>
                        <a14:foregroundMark x1="26947" y1="96537" x2="26947" y2="96537"/>
                        <a14:foregroundMark x1="18988" y1="20693" x2="18988" y2="20693"/>
                        <a14:foregroundMark x1="18761" y1="23395" x2="18761" y2="23395"/>
                        <a14:foregroundMark x1="40136" y1="47297" x2="40136" y2="47297"/>
                        <a14:foregroundMark x1="46447" y1="17230" x2="46447" y2="17230"/>
                        <a14:foregroundMark x1="79932" y1="56503" x2="79932" y2="56503"/>
                      </a14:backgroundRemoval>
                    </a14:imgEffect>
                  </a14:imgLayer>
                </a14:imgProps>
              </a:ext>
              <a:ext uri="{28A0092B-C50C-407E-A947-70E740481C1C}">
                <a14:useLocalDpi xmlns:a14="http://schemas.microsoft.com/office/drawing/2010/main" val="0"/>
              </a:ext>
            </a:extLst>
          </a:blip>
          <a:srcRect/>
          <a:stretch>
            <a:fillRect/>
          </a:stretch>
        </p:blipFill>
        <p:spPr bwMode="auto">
          <a:xfrm>
            <a:off x="512510" y="3829375"/>
            <a:ext cx="3468586" cy="23347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501898-38E1-5E29-2776-B714D93CFA73}"/>
              </a:ext>
            </a:extLst>
          </p:cNvPr>
          <p:cNvSpPr txBox="1"/>
          <p:nvPr/>
        </p:nvSpPr>
        <p:spPr bwMode="gray">
          <a:xfrm>
            <a:off x="3981096" y="1553804"/>
            <a:ext cx="7603740" cy="2275571"/>
          </a:xfrm>
          <a:prstGeom prst="rect">
            <a:avLst/>
          </a:prstGeom>
        </p:spPr>
        <p:txBody>
          <a:bodyPr wrap="square" lIns="0" tIns="45720" rIns="0" bIns="45720" rtlCol="0" anchor="t" anchorCtr="0">
            <a:noAutofit/>
          </a:bodyPr>
          <a:lstStyle/>
          <a:p>
            <a:pPr marL="285750" indent="-285750">
              <a:buFont typeface="Arial,Sans-Serif" panose="020B0604020202020204" pitchFamily="34" charset="0"/>
              <a:buChar char="•"/>
            </a:pPr>
            <a:r>
              <a:rPr lang="en-US" sz="2400">
                <a:ea typeface="+mn-lt"/>
                <a:cs typeface="+mn-lt"/>
              </a:rPr>
              <a:t>Goal - Plan to minimize disruption to patient care and normal operations</a:t>
            </a:r>
          </a:p>
          <a:p>
            <a:pPr marL="285750" indent="-285750">
              <a:buFont typeface="Arial,Sans-Serif" panose="020B0604020202020204" pitchFamily="34" charset="0"/>
              <a:buChar char="•"/>
            </a:pPr>
            <a:endParaRPr lang="en-US" sz="2400">
              <a:ea typeface="+mn-lt"/>
              <a:cs typeface="+mn-lt"/>
            </a:endParaRPr>
          </a:p>
          <a:p>
            <a:pPr marL="285750" indent="-285750">
              <a:buFont typeface="Arial,Sans-Serif" panose="020B0604020202020204" pitchFamily="34" charset="0"/>
              <a:buChar char="•"/>
            </a:pPr>
            <a:r>
              <a:rPr lang="en-US" sz="2400">
                <a:ea typeface="+mn-lt"/>
                <a:cs typeface="+mn-lt"/>
              </a:rPr>
              <a:t>Process - Move from old systems to a new system</a:t>
            </a:r>
          </a:p>
          <a:p>
            <a:pPr marL="285750" indent="-285750">
              <a:buFont typeface="Arial,Sans-Serif" panose="020B0604020202020204" pitchFamily="34" charset="0"/>
              <a:buChar char="•"/>
            </a:pPr>
            <a:endParaRPr lang="en-US" sz="2400">
              <a:ea typeface="+mn-lt"/>
              <a:cs typeface="+mn-lt"/>
            </a:endParaRPr>
          </a:p>
          <a:p>
            <a:pPr marL="285750" indent="-285750">
              <a:buFont typeface="Arial,Sans-Serif" panose="020B0604020202020204" pitchFamily="34" charset="0"/>
              <a:buChar char="•"/>
            </a:pPr>
            <a:r>
              <a:rPr lang="en-US" sz="2400">
                <a:ea typeface="+mn-lt"/>
                <a:cs typeface="+mn-lt"/>
              </a:rPr>
              <a:t>Timing – Time period is longer than past go-lives (2-month period)</a:t>
            </a:r>
            <a:endParaRPr lang="en-US"/>
          </a:p>
          <a:p>
            <a:pPr marL="285750" indent="-285750">
              <a:buFont typeface="Arial,Sans-Serif" panose="020B0604020202020204" pitchFamily="34" charset="0"/>
              <a:buChar char="•"/>
            </a:pPr>
            <a:endParaRPr lang="en-US" sz="2400">
              <a:ea typeface="+mn-lt"/>
              <a:cs typeface="+mn-lt"/>
            </a:endParaRPr>
          </a:p>
          <a:p>
            <a:pPr marL="285750" indent="-285750">
              <a:buFont typeface="Arial,Sans-Serif" panose="020B0604020202020204" pitchFamily="34" charset="0"/>
              <a:buChar char="•"/>
            </a:pPr>
            <a:r>
              <a:rPr lang="en-US" sz="2400" b="0">
                <a:ea typeface="+mn-lt"/>
                <a:cs typeface="+mn-lt"/>
              </a:rPr>
              <a:t>Cutover Planning</a:t>
            </a:r>
            <a:r>
              <a:rPr lang="en-US" sz="2400">
                <a:ea typeface="+mn-lt"/>
                <a:cs typeface="+mn-lt"/>
              </a:rPr>
              <a:t> - Cutover plan includes a strategy to manage activities, roles and responsibilities </a:t>
            </a:r>
            <a:endParaRPr lang="en-US">
              <a:ea typeface="Open Sans"/>
              <a:cs typeface="Open Sans"/>
            </a:endParaRPr>
          </a:p>
          <a:p>
            <a:pPr marL="285750" indent="-285750" algn="l">
              <a:buFont typeface="Arial" panose="020B0604020202020204" pitchFamily="34" charset="0"/>
              <a:buChar char="•"/>
            </a:pPr>
            <a:endParaRPr lang="en-US" sz="2400" b="0">
              <a:solidFill>
                <a:schemeClr val="tx1"/>
              </a:solidFill>
            </a:endParaRPr>
          </a:p>
          <a:p>
            <a:pPr marL="285750" indent="-285750" algn="l">
              <a:buFont typeface="Arial" panose="020B0604020202020204" pitchFamily="34" charset="0"/>
              <a:buChar char="•"/>
            </a:pPr>
            <a:endParaRPr lang="en-US" sz="2400">
              <a:ea typeface="Open Sans"/>
              <a:cs typeface="Open Sans"/>
            </a:endParaRPr>
          </a:p>
        </p:txBody>
      </p:sp>
    </p:spTree>
    <p:extLst>
      <p:ext uri="{BB962C8B-B14F-4D97-AF65-F5344CB8AC3E}">
        <p14:creationId xmlns:p14="http://schemas.microsoft.com/office/powerpoint/2010/main" val="8491053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252B2D-FEE9-4386-A34F-3B47CF05043E}"/>
              </a:ext>
            </a:extLst>
          </p:cNvPr>
          <p:cNvSpPr>
            <a:spLocks noGrp="1"/>
          </p:cNvSpPr>
          <p:nvPr>
            <p:ph type="title"/>
          </p:nvPr>
        </p:nvSpPr>
        <p:spPr/>
        <p:txBody>
          <a:bodyPr/>
          <a:lstStyle/>
          <a:p>
            <a:r>
              <a:rPr lang="en-US" sz="2800">
                <a:solidFill>
                  <a:schemeClr val="tx1"/>
                </a:solidFill>
              </a:rPr>
              <a:t>High Level Timeline</a:t>
            </a:r>
          </a:p>
        </p:txBody>
      </p:sp>
      <p:grpSp>
        <p:nvGrpSpPr>
          <p:cNvPr id="88" name="Group 87">
            <a:extLst>
              <a:ext uri="{FF2B5EF4-FFF2-40B4-BE49-F238E27FC236}">
                <a16:creationId xmlns:a16="http://schemas.microsoft.com/office/drawing/2014/main" id="{CB0D747B-314B-40AC-9CA3-4A89CF8E745A}"/>
              </a:ext>
            </a:extLst>
          </p:cNvPr>
          <p:cNvGrpSpPr/>
          <p:nvPr/>
        </p:nvGrpSpPr>
        <p:grpSpPr>
          <a:xfrm flipV="1">
            <a:off x="3494751" y="2879778"/>
            <a:ext cx="2445613" cy="2091078"/>
            <a:chOff x="608012" y="1781173"/>
            <a:chExt cx="2445613" cy="2091078"/>
          </a:xfrm>
        </p:grpSpPr>
        <p:sp>
          <p:nvSpPr>
            <p:cNvPr id="89" name="Arc 88">
              <a:extLst>
                <a:ext uri="{FF2B5EF4-FFF2-40B4-BE49-F238E27FC236}">
                  <a16:creationId xmlns:a16="http://schemas.microsoft.com/office/drawing/2014/main" id="{5EC068CB-5D42-4E21-A399-54DC5CBF0E75}"/>
                </a:ext>
              </a:extLst>
            </p:cNvPr>
            <p:cNvSpPr/>
            <p:nvPr/>
          </p:nvSpPr>
          <p:spPr>
            <a:xfrm>
              <a:off x="1682025" y="2500651"/>
              <a:ext cx="1371600" cy="1371600"/>
            </a:xfrm>
            <a:prstGeom prst="arc">
              <a:avLst>
                <a:gd name="adj1" fmla="val 10812873"/>
                <a:gd name="adj2" fmla="val 16131434"/>
              </a:avLst>
            </a:prstGeom>
            <a:ln w="76200" cap="rnd">
              <a:solidFill>
                <a:srgbClr val="005CB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19">
              <a:extLst>
                <a:ext uri="{FF2B5EF4-FFF2-40B4-BE49-F238E27FC236}">
                  <a16:creationId xmlns:a16="http://schemas.microsoft.com/office/drawing/2014/main" id="{DF1EE024-5402-4529-8877-B70B9D503E37}"/>
                </a:ext>
              </a:extLst>
            </p:cNvPr>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005CB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91" name="Freeform 20">
              <a:extLst>
                <a:ext uri="{FF2B5EF4-FFF2-40B4-BE49-F238E27FC236}">
                  <a16:creationId xmlns:a16="http://schemas.microsoft.com/office/drawing/2014/main" id="{CFE426F3-4ADA-4B4C-9CCE-D5684C8998A7}"/>
                </a:ext>
              </a:extLst>
            </p:cNvPr>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005CB9"/>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92" name="Group 91">
            <a:extLst>
              <a:ext uri="{FF2B5EF4-FFF2-40B4-BE49-F238E27FC236}">
                <a16:creationId xmlns:a16="http://schemas.microsoft.com/office/drawing/2014/main" id="{8B1F6942-AE1A-47AD-8349-F4B45FF6412B}"/>
              </a:ext>
            </a:extLst>
          </p:cNvPr>
          <p:cNvGrpSpPr/>
          <p:nvPr/>
        </p:nvGrpSpPr>
        <p:grpSpPr>
          <a:xfrm>
            <a:off x="1215645" y="2092728"/>
            <a:ext cx="2438400" cy="2105027"/>
            <a:chOff x="608012" y="1781173"/>
            <a:chExt cx="2438400" cy="2105027"/>
          </a:xfrm>
        </p:grpSpPr>
        <p:sp>
          <p:nvSpPr>
            <p:cNvPr id="93" name="Arc 92">
              <a:extLst>
                <a:ext uri="{FF2B5EF4-FFF2-40B4-BE49-F238E27FC236}">
                  <a16:creationId xmlns:a16="http://schemas.microsoft.com/office/drawing/2014/main" id="{69683654-2922-46B7-B617-030D2DBBC4A5}"/>
                </a:ext>
              </a:extLst>
            </p:cNvPr>
            <p:cNvSpPr/>
            <p:nvPr/>
          </p:nvSpPr>
          <p:spPr>
            <a:xfrm>
              <a:off x="1674812" y="2514600"/>
              <a:ext cx="1371600" cy="1371600"/>
            </a:xfrm>
            <a:prstGeom prst="arc">
              <a:avLst>
                <a:gd name="adj1" fmla="val 10812873"/>
                <a:gd name="adj2" fmla="val 16131434"/>
              </a:avLst>
            </a:prstGeom>
            <a:ln w="76200" cap="rnd">
              <a:solidFill>
                <a:srgbClr val="F38B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14">
              <a:extLst>
                <a:ext uri="{FF2B5EF4-FFF2-40B4-BE49-F238E27FC236}">
                  <a16:creationId xmlns:a16="http://schemas.microsoft.com/office/drawing/2014/main" id="{AD66087D-CCF0-4E3C-9EDD-4806322F7761}"/>
                </a:ext>
              </a:extLst>
            </p:cNvPr>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F38B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95" name="Freeform 15">
              <a:extLst>
                <a:ext uri="{FF2B5EF4-FFF2-40B4-BE49-F238E27FC236}">
                  <a16:creationId xmlns:a16="http://schemas.microsoft.com/office/drawing/2014/main" id="{DD6C783D-9C27-4079-BEF2-6C74402F7B96}"/>
                </a:ext>
              </a:extLst>
            </p:cNvPr>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F38B00"/>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96" name="Group 95">
            <a:extLst>
              <a:ext uri="{FF2B5EF4-FFF2-40B4-BE49-F238E27FC236}">
                <a16:creationId xmlns:a16="http://schemas.microsoft.com/office/drawing/2014/main" id="{9C8105E7-8617-47DE-9FBD-DB20E4596FC3}"/>
              </a:ext>
            </a:extLst>
          </p:cNvPr>
          <p:cNvGrpSpPr/>
          <p:nvPr/>
        </p:nvGrpSpPr>
        <p:grpSpPr>
          <a:xfrm>
            <a:off x="5646348" y="2106873"/>
            <a:ext cx="2438400" cy="2105027"/>
            <a:chOff x="-4982146" y="4528869"/>
            <a:chExt cx="2438400" cy="2105027"/>
          </a:xfrm>
        </p:grpSpPr>
        <p:sp>
          <p:nvSpPr>
            <p:cNvPr id="97" name="Arc 96">
              <a:extLst>
                <a:ext uri="{FF2B5EF4-FFF2-40B4-BE49-F238E27FC236}">
                  <a16:creationId xmlns:a16="http://schemas.microsoft.com/office/drawing/2014/main" id="{8CE78F18-1E4D-4BDC-B9A1-DAFBF265B704}"/>
                </a:ext>
              </a:extLst>
            </p:cNvPr>
            <p:cNvSpPr/>
            <p:nvPr/>
          </p:nvSpPr>
          <p:spPr>
            <a:xfrm>
              <a:off x="-3915346" y="5262296"/>
              <a:ext cx="1371600" cy="1371600"/>
            </a:xfrm>
            <a:prstGeom prst="arc">
              <a:avLst>
                <a:gd name="adj1" fmla="val 10812873"/>
                <a:gd name="adj2" fmla="val 16131434"/>
              </a:avLst>
            </a:prstGeom>
            <a:ln w="76200" cap="rnd">
              <a:solidFill>
                <a:srgbClr val="40B4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Freeform 29">
              <a:extLst>
                <a:ext uri="{FF2B5EF4-FFF2-40B4-BE49-F238E27FC236}">
                  <a16:creationId xmlns:a16="http://schemas.microsoft.com/office/drawing/2014/main" id="{872CBAEB-1DCC-43F6-B4BF-081EF21D6B62}"/>
                </a:ext>
              </a:extLst>
            </p:cNvPr>
            <p:cNvSpPr/>
            <p:nvPr/>
          </p:nvSpPr>
          <p:spPr>
            <a:xfrm>
              <a:off x="-4982146" y="5946508"/>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40B4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99" name="Freeform 30">
              <a:extLst>
                <a:ext uri="{FF2B5EF4-FFF2-40B4-BE49-F238E27FC236}">
                  <a16:creationId xmlns:a16="http://schemas.microsoft.com/office/drawing/2014/main" id="{AE4D198C-B73E-4963-925E-6EBA5314F7AA}"/>
                </a:ext>
              </a:extLst>
            </p:cNvPr>
            <p:cNvSpPr/>
            <p:nvPr/>
          </p:nvSpPr>
          <p:spPr>
            <a:xfrm rot="5400000">
              <a:off x="-3625308" y="4871769"/>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40B4E5"/>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100" name="Group 99">
            <a:extLst>
              <a:ext uri="{FF2B5EF4-FFF2-40B4-BE49-F238E27FC236}">
                <a16:creationId xmlns:a16="http://schemas.microsoft.com/office/drawing/2014/main" id="{9E6451D2-CBCB-46DC-B553-930912EE6FA8}"/>
              </a:ext>
            </a:extLst>
          </p:cNvPr>
          <p:cNvGrpSpPr/>
          <p:nvPr/>
        </p:nvGrpSpPr>
        <p:grpSpPr>
          <a:xfrm flipV="1">
            <a:off x="7900062" y="2861566"/>
            <a:ext cx="2438400" cy="2105027"/>
            <a:chOff x="608012" y="1781173"/>
            <a:chExt cx="2438400" cy="2105027"/>
          </a:xfrm>
        </p:grpSpPr>
        <p:sp>
          <p:nvSpPr>
            <p:cNvPr id="101" name="Arc 100">
              <a:extLst>
                <a:ext uri="{FF2B5EF4-FFF2-40B4-BE49-F238E27FC236}">
                  <a16:creationId xmlns:a16="http://schemas.microsoft.com/office/drawing/2014/main" id="{1078244F-4BAD-4F9D-8AFB-E8D9C26E6AEE}"/>
                </a:ext>
              </a:extLst>
            </p:cNvPr>
            <p:cNvSpPr/>
            <p:nvPr/>
          </p:nvSpPr>
          <p:spPr>
            <a:xfrm>
              <a:off x="1674812" y="2514600"/>
              <a:ext cx="1371600" cy="1371600"/>
            </a:xfrm>
            <a:prstGeom prst="arc">
              <a:avLst>
                <a:gd name="adj1" fmla="val 10812873"/>
                <a:gd name="adj2" fmla="val 16131434"/>
              </a:avLst>
            </a:prstGeom>
            <a:ln w="76200" cap="rnd">
              <a:solidFill>
                <a:srgbClr val="77BC1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Freeform 33">
              <a:extLst>
                <a:ext uri="{FF2B5EF4-FFF2-40B4-BE49-F238E27FC236}">
                  <a16:creationId xmlns:a16="http://schemas.microsoft.com/office/drawing/2014/main" id="{2D8988EB-C452-45E7-AAAE-043B82C75DD0}"/>
                </a:ext>
              </a:extLst>
            </p:cNvPr>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77BC1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03" name="Freeform 34">
              <a:extLst>
                <a:ext uri="{FF2B5EF4-FFF2-40B4-BE49-F238E27FC236}">
                  <a16:creationId xmlns:a16="http://schemas.microsoft.com/office/drawing/2014/main" id="{021EAB55-FA6C-4009-9FA1-CD4730F6F1D3}"/>
                </a:ext>
              </a:extLst>
            </p:cNvPr>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77BC1F"/>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108" name="Group 107">
            <a:extLst>
              <a:ext uri="{FF2B5EF4-FFF2-40B4-BE49-F238E27FC236}">
                <a16:creationId xmlns:a16="http://schemas.microsoft.com/office/drawing/2014/main" id="{D28760BF-5551-4ED3-9EEC-F52BD19E8555}"/>
              </a:ext>
            </a:extLst>
          </p:cNvPr>
          <p:cNvGrpSpPr/>
          <p:nvPr/>
        </p:nvGrpSpPr>
        <p:grpSpPr>
          <a:xfrm>
            <a:off x="2489862" y="3001266"/>
            <a:ext cx="1066800" cy="1066800"/>
            <a:chOff x="9726611" y="2667000"/>
            <a:chExt cx="1066800" cy="1066800"/>
          </a:xfrm>
        </p:grpSpPr>
        <p:sp>
          <p:nvSpPr>
            <p:cNvPr id="109" name="Oval 108">
              <a:extLst>
                <a:ext uri="{FF2B5EF4-FFF2-40B4-BE49-F238E27FC236}">
                  <a16:creationId xmlns:a16="http://schemas.microsoft.com/office/drawing/2014/main" id="{7039E370-0DF9-4DE7-9642-991B1053C21B}"/>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CB8D3410-ECE4-4B58-A73E-1FD5E901AD06}"/>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6621280C-ACE3-4B3D-B1D6-87D172838EA4}"/>
              </a:ext>
            </a:extLst>
          </p:cNvPr>
          <p:cNvGrpSpPr/>
          <p:nvPr/>
        </p:nvGrpSpPr>
        <p:grpSpPr>
          <a:xfrm>
            <a:off x="4699662" y="3001266"/>
            <a:ext cx="1066800" cy="1066800"/>
            <a:chOff x="9726611" y="2667000"/>
            <a:chExt cx="1066800" cy="1066800"/>
          </a:xfrm>
        </p:grpSpPr>
        <p:sp>
          <p:nvSpPr>
            <p:cNvPr id="112" name="Oval 111">
              <a:extLst>
                <a:ext uri="{FF2B5EF4-FFF2-40B4-BE49-F238E27FC236}">
                  <a16:creationId xmlns:a16="http://schemas.microsoft.com/office/drawing/2014/main" id="{A0DCE0CC-3D91-4444-9F4C-84C31E9D7733}"/>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8644063A-9A25-4476-9A84-E6FC395533AD}"/>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FE1F550-42C2-4FCE-BF66-4EC46D0DB937}"/>
              </a:ext>
            </a:extLst>
          </p:cNvPr>
          <p:cNvGrpSpPr/>
          <p:nvPr/>
        </p:nvGrpSpPr>
        <p:grpSpPr>
          <a:xfrm>
            <a:off x="6909462" y="3001266"/>
            <a:ext cx="1066800" cy="1066800"/>
            <a:chOff x="9726611" y="2667000"/>
            <a:chExt cx="1066800" cy="1066800"/>
          </a:xfrm>
        </p:grpSpPr>
        <p:sp>
          <p:nvSpPr>
            <p:cNvPr id="115" name="Oval 114">
              <a:extLst>
                <a:ext uri="{FF2B5EF4-FFF2-40B4-BE49-F238E27FC236}">
                  <a16:creationId xmlns:a16="http://schemas.microsoft.com/office/drawing/2014/main" id="{5B1F29B6-22DB-4E6D-B1CA-51BBCB43D0A9}"/>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39766762-3329-432D-A057-975F2FBFC0F2}"/>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03789763-9606-4752-996C-8910817824DC}"/>
              </a:ext>
            </a:extLst>
          </p:cNvPr>
          <p:cNvGrpSpPr/>
          <p:nvPr/>
        </p:nvGrpSpPr>
        <p:grpSpPr>
          <a:xfrm>
            <a:off x="9119262" y="3001266"/>
            <a:ext cx="1066800" cy="1066800"/>
            <a:chOff x="9726611" y="2667000"/>
            <a:chExt cx="1066800" cy="1066800"/>
          </a:xfrm>
        </p:grpSpPr>
        <p:sp>
          <p:nvSpPr>
            <p:cNvPr id="118" name="Oval 117">
              <a:extLst>
                <a:ext uri="{FF2B5EF4-FFF2-40B4-BE49-F238E27FC236}">
                  <a16:creationId xmlns:a16="http://schemas.microsoft.com/office/drawing/2014/main" id="{ED38DC30-46C5-423E-A4FE-1F065F314501}"/>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AF44AFCD-5467-46BC-9249-1F441F414A37}"/>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TextBox 122">
            <a:extLst>
              <a:ext uri="{FF2B5EF4-FFF2-40B4-BE49-F238E27FC236}">
                <a16:creationId xmlns:a16="http://schemas.microsoft.com/office/drawing/2014/main" id="{2A3D2224-BD5B-4519-90FE-B9B577AB9FEB}"/>
              </a:ext>
            </a:extLst>
          </p:cNvPr>
          <p:cNvSpPr txBox="1"/>
          <p:nvPr/>
        </p:nvSpPr>
        <p:spPr>
          <a:xfrm>
            <a:off x="2081133" y="4327444"/>
            <a:ext cx="1855380" cy="338554"/>
          </a:xfrm>
          <a:prstGeom prst="rect">
            <a:avLst/>
          </a:prstGeom>
          <a:noFill/>
        </p:spPr>
        <p:txBody>
          <a:bodyPr wrap="none" rtlCol="0" anchor="ctr">
            <a:spAutoFit/>
          </a:bodyPr>
          <a:lstStyle/>
          <a:p>
            <a:pPr algn="ctr"/>
            <a:r>
              <a:rPr lang="en-US" sz="1600" b="1" i="1">
                <a:solidFill>
                  <a:schemeClr val="tx1">
                    <a:lumMod val="75000"/>
                    <a:lumOff val="25000"/>
                  </a:schemeClr>
                </a:solidFill>
                <a:latin typeface="Arial" panose="020B0604020202020204" pitchFamily="34" charset="0"/>
                <a:cs typeface="Arial" panose="020B0604020202020204" pitchFamily="34" charset="0"/>
              </a:rPr>
              <a:t>July – August ‘22</a:t>
            </a:r>
          </a:p>
        </p:txBody>
      </p:sp>
      <p:sp>
        <p:nvSpPr>
          <p:cNvPr id="124" name="TextBox 123">
            <a:extLst>
              <a:ext uri="{FF2B5EF4-FFF2-40B4-BE49-F238E27FC236}">
                <a16:creationId xmlns:a16="http://schemas.microsoft.com/office/drawing/2014/main" id="{E3B15A66-223D-4705-B270-D17CA18FDABB}"/>
              </a:ext>
            </a:extLst>
          </p:cNvPr>
          <p:cNvSpPr txBox="1"/>
          <p:nvPr/>
        </p:nvSpPr>
        <p:spPr>
          <a:xfrm>
            <a:off x="4632322" y="2498644"/>
            <a:ext cx="1223413" cy="338554"/>
          </a:xfrm>
          <a:prstGeom prst="rect">
            <a:avLst/>
          </a:prstGeom>
          <a:noFill/>
        </p:spPr>
        <p:txBody>
          <a:bodyPr wrap="none" rtlCol="0" anchor="ctr">
            <a:spAutoFit/>
          </a:bodyPr>
          <a:lstStyle/>
          <a:p>
            <a:pPr algn="ctr"/>
            <a:r>
              <a:rPr lang="en-US" sz="1600" b="1" i="1">
                <a:solidFill>
                  <a:schemeClr val="tx1">
                    <a:lumMod val="75000"/>
                    <a:lumOff val="25000"/>
                  </a:schemeClr>
                </a:solidFill>
                <a:latin typeface="Arial" panose="020B0604020202020204" pitchFamily="34" charset="0"/>
                <a:cs typeface="Arial" panose="020B0604020202020204" pitchFamily="34" charset="0"/>
              </a:rPr>
              <a:t>August ‘22</a:t>
            </a:r>
          </a:p>
        </p:txBody>
      </p:sp>
      <p:sp>
        <p:nvSpPr>
          <p:cNvPr id="125" name="TextBox 124">
            <a:extLst>
              <a:ext uri="{FF2B5EF4-FFF2-40B4-BE49-F238E27FC236}">
                <a16:creationId xmlns:a16="http://schemas.microsoft.com/office/drawing/2014/main" id="{2FB44667-841E-43EA-B875-C3EA02EF78FC}"/>
              </a:ext>
            </a:extLst>
          </p:cNvPr>
          <p:cNvSpPr txBox="1"/>
          <p:nvPr/>
        </p:nvSpPr>
        <p:spPr>
          <a:xfrm>
            <a:off x="6080636" y="4327444"/>
            <a:ext cx="2593980" cy="338554"/>
          </a:xfrm>
          <a:prstGeom prst="rect">
            <a:avLst/>
          </a:prstGeom>
          <a:noFill/>
        </p:spPr>
        <p:txBody>
          <a:bodyPr wrap="none" rtlCol="0" anchor="ctr">
            <a:spAutoFit/>
          </a:bodyPr>
          <a:lstStyle/>
          <a:p>
            <a:pPr algn="ctr"/>
            <a:r>
              <a:rPr lang="en-US" sz="1600" b="1" i="1">
                <a:solidFill>
                  <a:schemeClr val="tx1">
                    <a:lumMod val="75000"/>
                    <a:lumOff val="25000"/>
                  </a:schemeClr>
                </a:solidFill>
                <a:latin typeface="Arial" panose="020B0604020202020204" pitchFamily="34" charset="0"/>
                <a:cs typeface="Arial" panose="020B0604020202020204" pitchFamily="34" charset="0"/>
              </a:rPr>
              <a:t>September – October ‘22</a:t>
            </a:r>
          </a:p>
        </p:txBody>
      </p:sp>
      <p:sp>
        <p:nvSpPr>
          <p:cNvPr id="126" name="TextBox 125">
            <a:extLst>
              <a:ext uri="{FF2B5EF4-FFF2-40B4-BE49-F238E27FC236}">
                <a16:creationId xmlns:a16="http://schemas.microsoft.com/office/drawing/2014/main" id="{54A0CF6B-2AF9-4F8A-AE13-FA882969FC00}"/>
              </a:ext>
            </a:extLst>
          </p:cNvPr>
          <p:cNvSpPr txBox="1"/>
          <p:nvPr/>
        </p:nvSpPr>
        <p:spPr>
          <a:xfrm>
            <a:off x="8128283" y="2498644"/>
            <a:ext cx="2969083" cy="338554"/>
          </a:xfrm>
          <a:prstGeom prst="rect">
            <a:avLst/>
          </a:prstGeom>
          <a:noFill/>
        </p:spPr>
        <p:txBody>
          <a:bodyPr wrap="none" rtlCol="0" anchor="ctr">
            <a:spAutoFit/>
          </a:bodyPr>
          <a:lstStyle/>
          <a:p>
            <a:pPr algn="ctr"/>
            <a:r>
              <a:rPr lang="en-US" sz="1600" b="1" i="1">
                <a:solidFill>
                  <a:schemeClr val="tx1">
                    <a:lumMod val="75000"/>
                    <a:lumOff val="25000"/>
                  </a:schemeClr>
                </a:solidFill>
                <a:latin typeface="Arial" panose="020B0604020202020204" pitchFamily="34" charset="0"/>
                <a:cs typeface="Arial" panose="020B0604020202020204" pitchFamily="34" charset="0"/>
              </a:rPr>
              <a:t>November ‘22 – February ‘23</a:t>
            </a:r>
          </a:p>
        </p:txBody>
      </p:sp>
      <p:sp>
        <p:nvSpPr>
          <p:cNvPr id="128" name="TextBox 127">
            <a:extLst>
              <a:ext uri="{FF2B5EF4-FFF2-40B4-BE49-F238E27FC236}">
                <a16:creationId xmlns:a16="http://schemas.microsoft.com/office/drawing/2014/main" id="{37B39D2C-124E-42E7-AC03-AA4FCCA34F58}"/>
              </a:ext>
            </a:extLst>
          </p:cNvPr>
          <p:cNvSpPr txBox="1"/>
          <p:nvPr/>
        </p:nvSpPr>
        <p:spPr>
          <a:xfrm>
            <a:off x="1456268" y="966471"/>
            <a:ext cx="2877028" cy="907964"/>
          </a:xfrm>
          <a:prstGeom prst="rect">
            <a:avLst/>
          </a:prstGeom>
          <a:noFill/>
        </p:spPr>
        <p:txBody>
          <a:bodyPr wrap="square" rtlCol="0" anchor="ctr">
            <a:noAutofit/>
          </a:bodyPr>
          <a:lstStyle/>
          <a:p>
            <a:pPr algn="ctr"/>
            <a:r>
              <a:rPr lang="en-US" b="1">
                <a:solidFill>
                  <a:srgbClr val="F38B00"/>
                </a:solidFill>
                <a:latin typeface="Arial" panose="020B0604020202020204" pitchFamily="34" charset="0"/>
                <a:cs typeface="Arial" panose="020B0604020202020204" pitchFamily="34" charset="0"/>
              </a:rPr>
              <a:t>Plan</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Confirm Cutover Leads</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Finalize all components of Cutover Plan</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Cutover Education</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Draft Cutover Checklist</a:t>
            </a:r>
          </a:p>
        </p:txBody>
      </p:sp>
      <p:sp>
        <p:nvSpPr>
          <p:cNvPr id="129" name="TextBox 128">
            <a:extLst>
              <a:ext uri="{FF2B5EF4-FFF2-40B4-BE49-F238E27FC236}">
                <a16:creationId xmlns:a16="http://schemas.microsoft.com/office/drawing/2014/main" id="{C449B2C1-EDE5-4FE3-AD2E-FE2C21DE8285}"/>
              </a:ext>
            </a:extLst>
          </p:cNvPr>
          <p:cNvSpPr txBox="1"/>
          <p:nvPr/>
        </p:nvSpPr>
        <p:spPr>
          <a:xfrm>
            <a:off x="3691437" y="5223429"/>
            <a:ext cx="3051823" cy="907964"/>
          </a:xfrm>
          <a:prstGeom prst="rect">
            <a:avLst/>
          </a:prstGeom>
          <a:noFill/>
        </p:spPr>
        <p:txBody>
          <a:bodyPr wrap="square" rtlCol="0" anchor="ctr">
            <a:noAutofit/>
          </a:bodyPr>
          <a:lstStyle/>
          <a:p>
            <a:pPr algn="ctr"/>
            <a:r>
              <a:rPr lang="en-US" b="1">
                <a:solidFill>
                  <a:srgbClr val="005CB9"/>
                </a:solidFill>
                <a:latin typeface="Arial" panose="020B0604020202020204" pitchFamily="34" charset="0"/>
                <a:cs typeface="Arial" panose="020B0604020202020204" pitchFamily="34" charset="0"/>
              </a:rPr>
              <a:t>Pre-Cutover</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Continue Cutover Checklist updates &amp; coordination</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Establish Daily Calls</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Communicate to Impacted Stakeholders</a:t>
            </a:r>
          </a:p>
        </p:txBody>
      </p:sp>
      <p:sp>
        <p:nvSpPr>
          <p:cNvPr id="130" name="TextBox 129">
            <a:extLst>
              <a:ext uri="{FF2B5EF4-FFF2-40B4-BE49-F238E27FC236}">
                <a16:creationId xmlns:a16="http://schemas.microsoft.com/office/drawing/2014/main" id="{B12FA572-8D2B-4CB0-BAC3-B6795B6011A8}"/>
              </a:ext>
            </a:extLst>
          </p:cNvPr>
          <p:cNvSpPr txBox="1"/>
          <p:nvPr/>
        </p:nvSpPr>
        <p:spPr>
          <a:xfrm>
            <a:off x="5828445" y="1009051"/>
            <a:ext cx="3126721" cy="907964"/>
          </a:xfrm>
          <a:prstGeom prst="rect">
            <a:avLst/>
          </a:prstGeom>
          <a:noFill/>
        </p:spPr>
        <p:txBody>
          <a:bodyPr wrap="square" rtlCol="0" anchor="ctr">
            <a:noAutofit/>
          </a:bodyPr>
          <a:lstStyle/>
          <a:p>
            <a:pPr algn="ctr"/>
            <a:r>
              <a:rPr lang="en-US" b="1">
                <a:solidFill>
                  <a:srgbClr val="40B4E5"/>
                </a:solidFill>
                <a:latin typeface="Arial" panose="020B0604020202020204" pitchFamily="34" charset="0"/>
                <a:cs typeface="Arial" panose="020B0604020202020204" pitchFamily="34" charset="0"/>
              </a:rPr>
              <a:t>Cutover</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Tenant Build</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Catchup Transactions</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Freeze/Blackout period execution</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Communications &amp; Prep for Go-Live</a:t>
            </a:r>
          </a:p>
        </p:txBody>
      </p:sp>
      <p:sp>
        <p:nvSpPr>
          <p:cNvPr id="131" name="TextBox 130">
            <a:extLst>
              <a:ext uri="{FF2B5EF4-FFF2-40B4-BE49-F238E27FC236}">
                <a16:creationId xmlns:a16="http://schemas.microsoft.com/office/drawing/2014/main" id="{CA1889E2-6679-4268-A55C-293E0561BC7B}"/>
              </a:ext>
            </a:extLst>
          </p:cNvPr>
          <p:cNvSpPr txBox="1"/>
          <p:nvPr/>
        </p:nvSpPr>
        <p:spPr>
          <a:xfrm>
            <a:off x="8519109" y="5333335"/>
            <a:ext cx="2338543" cy="907964"/>
          </a:xfrm>
          <a:prstGeom prst="rect">
            <a:avLst/>
          </a:prstGeom>
          <a:noFill/>
        </p:spPr>
        <p:txBody>
          <a:bodyPr wrap="square" rtlCol="0" anchor="ctr">
            <a:noAutofit/>
          </a:bodyPr>
          <a:lstStyle/>
          <a:p>
            <a:pPr algn="ctr"/>
            <a:r>
              <a:rPr lang="en-US" b="1">
                <a:solidFill>
                  <a:srgbClr val="77BC1F"/>
                </a:solidFill>
                <a:latin typeface="Arial" panose="020B0604020202020204" pitchFamily="34" charset="0"/>
                <a:cs typeface="Arial" panose="020B0604020202020204" pitchFamily="34" charset="0"/>
              </a:rPr>
              <a:t>Post-Cutover</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Post-production support</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Post Go-Live Catch up</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Legacy System Sunset</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Support model execution</a:t>
            </a:r>
          </a:p>
          <a:p>
            <a:pPr algn="ctr"/>
            <a:r>
              <a:rPr lang="en-US" sz="1200">
                <a:solidFill>
                  <a:schemeClr val="tx1">
                    <a:lumMod val="75000"/>
                    <a:lumOff val="25000"/>
                  </a:schemeClr>
                </a:solidFill>
                <a:latin typeface="Arial" panose="020B0604020202020204" pitchFamily="34" charset="0"/>
                <a:cs typeface="Arial" panose="020B0604020202020204" pitchFamily="34" charset="0"/>
              </a:rPr>
              <a:t>Transition to Business as Usual</a:t>
            </a:r>
          </a:p>
        </p:txBody>
      </p:sp>
      <p:sp>
        <p:nvSpPr>
          <p:cNvPr id="133" name="Freeform 56">
            <a:extLst>
              <a:ext uri="{FF2B5EF4-FFF2-40B4-BE49-F238E27FC236}">
                <a16:creationId xmlns:a16="http://schemas.microsoft.com/office/drawing/2014/main" id="{3F145C53-C08A-475B-A9EC-265236D96722}"/>
              </a:ext>
            </a:extLst>
          </p:cNvPr>
          <p:cNvSpPr>
            <a:spLocks noEditPoints="1"/>
          </p:cNvSpPr>
          <p:nvPr/>
        </p:nvSpPr>
        <p:spPr bwMode="auto">
          <a:xfrm>
            <a:off x="2822873" y="3284429"/>
            <a:ext cx="400778" cy="500474"/>
          </a:xfrm>
          <a:custGeom>
            <a:avLst/>
            <a:gdLst>
              <a:gd name="T0" fmla="*/ 9 w 85"/>
              <a:gd name="T1" fmla="*/ 0 h 106"/>
              <a:gd name="T2" fmla="*/ 0 w 85"/>
              <a:gd name="T3" fmla="*/ 9 h 106"/>
              <a:gd name="T4" fmla="*/ 0 w 85"/>
              <a:gd name="T5" fmla="*/ 98 h 106"/>
              <a:gd name="T6" fmla="*/ 9 w 85"/>
              <a:gd name="T7" fmla="*/ 106 h 106"/>
              <a:gd name="T8" fmla="*/ 76 w 85"/>
              <a:gd name="T9" fmla="*/ 106 h 106"/>
              <a:gd name="T10" fmla="*/ 85 w 85"/>
              <a:gd name="T11" fmla="*/ 98 h 106"/>
              <a:gd name="T12" fmla="*/ 85 w 85"/>
              <a:gd name="T13" fmla="*/ 31 h 106"/>
              <a:gd name="T14" fmla="*/ 81 w 85"/>
              <a:gd name="T15" fmla="*/ 23 h 106"/>
              <a:gd name="T16" fmla="*/ 61 w 85"/>
              <a:gd name="T17" fmla="*/ 3 h 106"/>
              <a:gd name="T18" fmla="*/ 54 w 85"/>
              <a:gd name="T19" fmla="*/ 0 h 106"/>
              <a:gd name="T20" fmla="*/ 9 w 85"/>
              <a:gd name="T21" fmla="*/ 0 h 106"/>
              <a:gd name="T22" fmla="*/ 40 w 85"/>
              <a:gd name="T23" fmla="*/ 16 h 106"/>
              <a:gd name="T24" fmla="*/ 45 w 85"/>
              <a:gd name="T25" fmla="*/ 11 h 106"/>
              <a:gd name="T26" fmla="*/ 49 w 85"/>
              <a:gd name="T27" fmla="*/ 16 h 106"/>
              <a:gd name="T28" fmla="*/ 49 w 85"/>
              <a:gd name="T29" fmla="*/ 32 h 106"/>
              <a:gd name="T30" fmla="*/ 52 w 85"/>
              <a:gd name="T31" fmla="*/ 36 h 106"/>
              <a:gd name="T32" fmla="*/ 69 w 85"/>
              <a:gd name="T33" fmla="*/ 36 h 106"/>
              <a:gd name="T34" fmla="*/ 73 w 85"/>
              <a:gd name="T35" fmla="*/ 40 h 106"/>
              <a:gd name="T36" fmla="*/ 69 w 85"/>
              <a:gd name="T37" fmla="*/ 44 h 106"/>
              <a:gd name="T38" fmla="*/ 49 w 85"/>
              <a:gd name="T39" fmla="*/ 44 h 106"/>
              <a:gd name="T40" fmla="*/ 40 w 85"/>
              <a:gd name="T41" fmla="*/ 36 h 106"/>
              <a:gd name="T42" fmla="*/ 40 w 85"/>
              <a:gd name="T43"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06">
                <a:moveTo>
                  <a:pt x="9" y="0"/>
                </a:moveTo>
                <a:cubicBezTo>
                  <a:pt x="4" y="0"/>
                  <a:pt x="0" y="4"/>
                  <a:pt x="0" y="9"/>
                </a:cubicBezTo>
                <a:cubicBezTo>
                  <a:pt x="0" y="98"/>
                  <a:pt x="0" y="98"/>
                  <a:pt x="0" y="98"/>
                </a:cubicBezTo>
                <a:cubicBezTo>
                  <a:pt x="0" y="103"/>
                  <a:pt x="4" y="106"/>
                  <a:pt x="9" y="106"/>
                </a:cubicBezTo>
                <a:cubicBezTo>
                  <a:pt x="76" y="106"/>
                  <a:pt x="76" y="106"/>
                  <a:pt x="76" y="106"/>
                </a:cubicBezTo>
                <a:cubicBezTo>
                  <a:pt x="81" y="106"/>
                  <a:pt x="85" y="103"/>
                  <a:pt x="85" y="98"/>
                </a:cubicBezTo>
                <a:cubicBezTo>
                  <a:pt x="85" y="31"/>
                  <a:pt x="85" y="31"/>
                  <a:pt x="85" y="31"/>
                </a:cubicBezTo>
                <a:cubicBezTo>
                  <a:pt x="85" y="28"/>
                  <a:pt x="83" y="25"/>
                  <a:pt x="81" y="23"/>
                </a:cubicBezTo>
                <a:cubicBezTo>
                  <a:pt x="61" y="3"/>
                  <a:pt x="61" y="3"/>
                  <a:pt x="61" y="3"/>
                </a:cubicBezTo>
                <a:cubicBezTo>
                  <a:pt x="59" y="1"/>
                  <a:pt x="57" y="0"/>
                  <a:pt x="54" y="0"/>
                </a:cubicBezTo>
                <a:lnTo>
                  <a:pt x="9" y="0"/>
                </a:lnTo>
                <a:close/>
                <a:moveTo>
                  <a:pt x="40" y="16"/>
                </a:moveTo>
                <a:cubicBezTo>
                  <a:pt x="40" y="13"/>
                  <a:pt x="42" y="11"/>
                  <a:pt x="45" y="11"/>
                </a:cubicBezTo>
                <a:cubicBezTo>
                  <a:pt x="47" y="11"/>
                  <a:pt x="49" y="13"/>
                  <a:pt x="49" y="16"/>
                </a:cubicBezTo>
                <a:cubicBezTo>
                  <a:pt x="49" y="32"/>
                  <a:pt x="49" y="32"/>
                  <a:pt x="49" y="32"/>
                </a:cubicBezTo>
                <a:cubicBezTo>
                  <a:pt x="49" y="34"/>
                  <a:pt x="51" y="36"/>
                  <a:pt x="52" y="36"/>
                </a:cubicBezTo>
                <a:cubicBezTo>
                  <a:pt x="69" y="36"/>
                  <a:pt x="69" y="36"/>
                  <a:pt x="69" y="36"/>
                </a:cubicBezTo>
                <a:cubicBezTo>
                  <a:pt x="71" y="36"/>
                  <a:pt x="73" y="38"/>
                  <a:pt x="73" y="40"/>
                </a:cubicBezTo>
                <a:cubicBezTo>
                  <a:pt x="73" y="42"/>
                  <a:pt x="71" y="44"/>
                  <a:pt x="69" y="44"/>
                </a:cubicBezTo>
                <a:cubicBezTo>
                  <a:pt x="49" y="44"/>
                  <a:pt x="49" y="44"/>
                  <a:pt x="49" y="44"/>
                </a:cubicBezTo>
                <a:cubicBezTo>
                  <a:pt x="44" y="44"/>
                  <a:pt x="40" y="40"/>
                  <a:pt x="40" y="36"/>
                </a:cubicBezTo>
                <a:lnTo>
                  <a:pt x="40" y="16"/>
                </a:lnTo>
                <a:close/>
              </a:path>
            </a:pathLst>
          </a:custGeom>
          <a:solidFill>
            <a:srgbClr val="F38B00"/>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58">
            <a:extLst>
              <a:ext uri="{FF2B5EF4-FFF2-40B4-BE49-F238E27FC236}">
                <a16:creationId xmlns:a16="http://schemas.microsoft.com/office/drawing/2014/main" id="{F33A2615-4F70-4BA9-ABDD-D4277A8188D6}"/>
              </a:ext>
            </a:extLst>
          </p:cNvPr>
          <p:cNvSpPr>
            <a:spLocks noEditPoints="1"/>
          </p:cNvSpPr>
          <p:nvPr/>
        </p:nvSpPr>
        <p:spPr bwMode="auto">
          <a:xfrm>
            <a:off x="4985817" y="3289414"/>
            <a:ext cx="494491" cy="490504"/>
          </a:xfrm>
          <a:custGeom>
            <a:avLst/>
            <a:gdLst>
              <a:gd name="T0" fmla="*/ 52 w 105"/>
              <a:gd name="T1" fmla="*/ 47 h 104"/>
              <a:gd name="T2" fmla="*/ 52 w 105"/>
              <a:gd name="T3" fmla="*/ 58 h 104"/>
              <a:gd name="T4" fmla="*/ 52 w 105"/>
              <a:gd name="T5" fmla="*/ 38 h 104"/>
              <a:gd name="T6" fmla="*/ 52 w 105"/>
              <a:gd name="T7" fmla="*/ 67 h 104"/>
              <a:gd name="T8" fmla="*/ 52 w 105"/>
              <a:gd name="T9" fmla="*/ 38 h 104"/>
              <a:gd name="T10" fmla="*/ 19 w 105"/>
              <a:gd name="T11" fmla="*/ 71 h 104"/>
              <a:gd name="T12" fmla="*/ 12 w 105"/>
              <a:gd name="T13" fmla="*/ 85 h 104"/>
              <a:gd name="T14" fmla="*/ 26 w 105"/>
              <a:gd name="T15" fmla="*/ 93 h 104"/>
              <a:gd name="T16" fmla="*/ 42 w 105"/>
              <a:gd name="T17" fmla="*/ 90 h 104"/>
              <a:gd name="T18" fmla="*/ 47 w 105"/>
              <a:gd name="T19" fmla="*/ 104 h 104"/>
              <a:gd name="T20" fmla="*/ 62 w 105"/>
              <a:gd name="T21" fmla="*/ 99 h 104"/>
              <a:gd name="T22" fmla="*/ 72 w 105"/>
              <a:gd name="T23" fmla="*/ 86 h 104"/>
              <a:gd name="T24" fmla="*/ 86 w 105"/>
              <a:gd name="T25" fmla="*/ 93 h 104"/>
              <a:gd name="T26" fmla="*/ 93 w 105"/>
              <a:gd name="T27" fmla="*/ 79 h 104"/>
              <a:gd name="T28" fmla="*/ 90 w 105"/>
              <a:gd name="T29" fmla="*/ 63 h 104"/>
              <a:gd name="T30" fmla="*/ 105 w 105"/>
              <a:gd name="T31" fmla="*/ 57 h 104"/>
              <a:gd name="T32" fmla="*/ 100 w 105"/>
              <a:gd name="T33" fmla="*/ 42 h 104"/>
              <a:gd name="T34" fmla="*/ 86 w 105"/>
              <a:gd name="T35" fmla="*/ 33 h 104"/>
              <a:gd name="T36" fmla="*/ 93 w 105"/>
              <a:gd name="T37" fmla="*/ 19 h 104"/>
              <a:gd name="T38" fmla="*/ 79 w 105"/>
              <a:gd name="T39" fmla="*/ 12 h 104"/>
              <a:gd name="T40" fmla="*/ 63 w 105"/>
              <a:gd name="T41" fmla="*/ 15 h 104"/>
              <a:gd name="T42" fmla="*/ 58 w 105"/>
              <a:gd name="T43" fmla="*/ 0 h 104"/>
              <a:gd name="T44" fmla="*/ 42 w 105"/>
              <a:gd name="T45" fmla="*/ 5 h 104"/>
              <a:gd name="T46" fmla="*/ 33 w 105"/>
              <a:gd name="T47" fmla="*/ 18 h 104"/>
              <a:gd name="T48" fmla="*/ 19 w 105"/>
              <a:gd name="T49" fmla="*/ 12 h 104"/>
              <a:gd name="T50" fmla="*/ 12 w 105"/>
              <a:gd name="T51" fmla="*/ 26 h 104"/>
              <a:gd name="T52" fmla="*/ 15 w 105"/>
              <a:gd name="T53" fmla="*/ 42 h 104"/>
              <a:gd name="T54" fmla="*/ 0 w 105"/>
              <a:gd name="T55" fmla="*/ 47 h 104"/>
              <a:gd name="T56" fmla="*/ 5 w 105"/>
              <a:gd name="T57" fmla="*/ 62 h 104"/>
              <a:gd name="T58" fmla="*/ 52 w 105"/>
              <a:gd name="T59" fmla="*/ 29 h 104"/>
              <a:gd name="T60" fmla="*/ 52 w 105"/>
              <a:gd name="T61" fmla="*/ 76 h 104"/>
              <a:gd name="T62" fmla="*/ 52 w 105"/>
              <a:gd name="T63" fmla="*/ 2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 h="104">
                <a:moveTo>
                  <a:pt x="47" y="52"/>
                </a:moveTo>
                <a:cubicBezTo>
                  <a:pt x="47" y="49"/>
                  <a:pt x="49" y="47"/>
                  <a:pt x="52" y="47"/>
                </a:cubicBezTo>
                <a:cubicBezTo>
                  <a:pt x="56" y="47"/>
                  <a:pt x="58" y="49"/>
                  <a:pt x="58" y="52"/>
                </a:cubicBezTo>
                <a:cubicBezTo>
                  <a:pt x="58" y="55"/>
                  <a:pt x="56" y="58"/>
                  <a:pt x="52" y="58"/>
                </a:cubicBezTo>
                <a:cubicBezTo>
                  <a:pt x="49" y="58"/>
                  <a:pt x="47" y="55"/>
                  <a:pt x="47" y="52"/>
                </a:cubicBezTo>
                <a:close/>
                <a:moveTo>
                  <a:pt x="52" y="38"/>
                </a:moveTo>
                <a:cubicBezTo>
                  <a:pt x="44" y="38"/>
                  <a:pt x="38" y="44"/>
                  <a:pt x="38" y="52"/>
                </a:cubicBezTo>
                <a:cubicBezTo>
                  <a:pt x="38" y="60"/>
                  <a:pt x="44" y="67"/>
                  <a:pt x="52" y="67"/>
                </a:cubicBezTo>
                <a:cubicBezTo>
                  <a:pt x="60" y="67"/>
                  <a:pt x="67" y="60"/>
                  <a:pt x="67" y="52"/>
                </a:cubicBezTo>
                <a:cubicBezTo>
                  <a:pt x="67" y="44"/>
                  <a:pt x="60" y="38"/>
                  <a:pt x="52" y="38"/>
                </a:cubicBezTo>
                <a:close/>
                <a:moveTo>
                  <a:pt x="15" y="63"/>
                </a:moveTo>
                <a:cubicBezTo>
                  <a:pt x="16" y="66"/>
                  <a:pt x="17" y="69"/>
                  <a:pt x="19" y="71"/>
                </a:cubicBezTo>
                <a:cubicBezTo>
                  <a:pt x="12" y="79"/>
                  <a:pt x="12" y="79"/>
                  <a:pt x="12" y="79"/>
                </a:cubicBezTo>
                <a:cubicBezTo>
                  <a:pt x="10" y="80"/>
                  <a:pt x="10" y="84"/>
                  <a:pt x="12" y="85"/>
                </a:cubicBezTo>
                <a:cubicBezTo>
                  <a:pt x="19" y="93"/>
                  <a:pt x="19" y="93"/>
                  <a:pt x="19" y="93"/>
                </a:cubicBezTo>
                <a:cubicBezTo>
                  <a:pt x="21" y="95"/>
                  <a:pt x="24" y="95"/>
                  <a:pt x="26" y="93"/>
                </a:cubicBezTo>
                <a:cubicBezTo>
                  <a:pt x="33" y="86"/>
                  <a:pt x="33" y="86"/>
                  <a:pt x="33" y="86"/>
                </a:cubicBezTo>
                <a:cubicBezTo>
                  <a:pt x="36" y="88"/>
                  <a:pt x="39" y="89"/>
                  <a:pt x="42" y="90"/>
                </a:cubicBezTo>
                <a:cubicBezTo>
                  <a:pt x="42" y="99"/>
                  <a:pt x="42" y="99"/>
                  <a:pt x="42" y="99"/>
                </a:cubicBezTo>
                <a:cubicBezTo>
                  <a:pt x="42" y="102"/>
                  <a:pt x="45" y="104"/>
                  <a:pt x="47" y="104"/>
                </a:cubicBezTo>
                <a:cubicBezTo>
                  <a:pt x="58" y="104"/>
                  <a:pt x="58" y="104"/>
                  <a:pt x="58" y="104"/>
                </a:cubicBezTo>
                <a:cubicBezTo>
                  <a:pt x="60" y="104"/>
                  <a:pt x="62" y="102"/>
                  <a:pt x="62" y="99"/>
                </a:cubicBezTo>
                <a:cubicBezTo>
                  <a:pt x="63" y="90"/>
                  <a:pt x="63" y="90"/>
                  <a:pt x="63" y="90"/>
                </a:cubicBezTo>
                <a:cubicBezTo>
                  <a:pt x="66" y="89"/>
                  <a:pt x="69" y="88"/>
                  <a:pt x="72" y="86"/>
                </a:cubicBezTo>
                <a:cubicBezTo>
                  <a:pt x="79" y="93"/>
                  <a:pt x="79" y="93"/>
                  <a:pt x="79" y="93"/>
                </a:cubicBezTo>
                <a:cubicBezTo>
                  <a:pt x="81" y="95"/>
                  <a:pt x="84" y="95"/>
                  <a:pt x="86" y="93"/>
                </a:cubicBezTo>
                <a:cubicBezTo>
                  <a:pt x="93" y="85"/>
                  <a:pt x="93" y="85"/>
                  <a:pt x="93" y="85"/>
                </a:cubicBezTo>
                <a:cubicBezTo>
                  <a:pt x="95" y="84"/>
                  <a:pt x="95" y="80"/>
                  <a:pt x="93" y="79"/>
                </a:cubicBezTo>
                <a:cubicBezTo>
                  <a:pt x="86" y="71"/>
                  <a:pt x="86" y="71"/>
                  <a:pt x="86" y="71"/>
                </a:cubicBezTo>
                <a:cubicBezTo>
                  <a:pt x="88" y="69"/>
                  <a:pt x="89" y="66"/>
                  <a:pt x="90" y="63"/>
                </a:cubicBezTo>
                <a:cubicBezTo>
                  <a:pt x="100" y="62"/>
                  <a:pt x="100" y="62"/>
                  <a:pt x="100" y="62"/>
                </a:cubicBezTo>
                <a:cubicBezTo>
                  <a:pt x="102" y="62"/>
                  <a:pt x="105" y="60"/>
                  <a:pt x="105" y="57"/>
                </a:cubicBezTo>
                <a:cubicBezTo>
                  <a:pt x="105" y="47"/>
                  <a:pt x="105" y="47"/>
                  <a:pt x="105" y="47"/>
                </a:cubicBezTo>
                <a:cubicBezTo>
                  <a:pt x="105" y="44"/>
                  <a:pt x="102" y="42"/>
                  <a:pt x="100" y="42"/>
                </a:cubicBezTo>
                <a:cubicBezTo>
                  <a:pt x="90" y="42"/>
                  <a:pt x="90" y="42"/>
                  <a:pt x="90" y="42"/>
                </a:cubicBezTo>
                <a:cubicBezTo>
                  <a:pt x="89" y="39"/>
                  <a:pt x="88" y="36"/>
                  <a:pt x="86" y="33"/>
                </a:cubicBezTo>
                <a:cubicBezTo>
                  <a:pt x="93" y="26"/>
                  <a:pt x="93" y="26"/>
                  <a:pt x="93" y="26"/>
                </a:cubicBezTo>
                <a:cubicBezTo>
                  <a:pt x="95" y="24"/>
                  <a:pt x="95" y="21"/>
                  <a:pt x="93" y="19"/>
                </a:cubicBezTo>
                <a:cubicBezTo>
                  <a:pt x="86" y="12"/>
                  <a:pt x="86" y="12"/>
                  <a:pt x="86" y="12"/>
                </a:cubicBezTo>
                <a:cubicBezTo>
                  <a:pt x="84" y="10"/>
                  <a:pt x="81" y="10"/>
                  <a:pt x="79" y="12"/>
                </a:cubicBezTo>
                <a:cubicBezTo>
                  <a:pt x="72" y="18"/>
                  <a:pt x="72" y="18"/>
                  <a:pt x="72" y="18"/>
                </a:cubicBezTo>
                <a:cubicBezTo>
                  <a:pt x="69" y="17"/>
                  <a:pt x="66" y="16"/>
                  <a:pt x="63" y="15"/>
                </a:cubicBezTo>
                <a:cubicBezTo>
                  <a:pt x="62" y="5"/>
                  <a:pt x="62" y="5"/>
                  <a:pt x="62" y="5"/>
                </a:cubicBezTo>
                <a:cubicBezTo>
                  <a:pt x="62" y="2"/>
                  <a:pt x="60" y="0"/>
                  <a:pt x="58" y="0"/>
                </a:cubicBezTo>
                <a:cubicBezTo>
                  <a:pt x="47" y="0"/>
                  <a:pt x="47" y="0"/>
                  <a:pt x="47" y="0"/>
                </a:cubicBezTo>
                <a:cubicBezTo>
                  <a:pt x="45" y="0"/>
                  <a:pt x="42" y="2"/>
                  <a:pt x="42" y="5"/>
                </a:cubicBezTo>
                <a:cubicBezTo>
                  <a:pt x="42" y="15"/>
                  <a:pt x="42" y="15"/>
                  <a:pt x="42" y="15"/>
                </a:cubicBezTo>
                <a:cubicBezTo>
                  <a:pt x="39" y="16"/>
                  <a:pt x="36" y="17"/>
                  <a:pt x="33" y="18"/>
                </a:cubicBezTo>
                <a:cubicBezTo>
                  <a:pt x="26" y="12"/>
                  <a:pt x="26" y="12"/>
                  <a:pt x="26" y="12"/>
                </a:cubicBezTo>
                <a:cubicBezTo>
                  <a:pt x="24" y="10"/>
                  <a:pt x="21" y="10"/>
                  <a:pt x="19" y="12"/>
                </a:cubicBezTo>
                <a:cubicBezTo>
                  <a:pt x="12" y="19"/>
                  <a:pt x="12" y="19"/>
                  <a:pt x="12" y="19"/>
                </a:cubicBezTo>
                <a:cubicBezTo>
                  <a:pt x="10" y="21"/>
                  <a:pt x="10" y="24"/>
                  <a:pt x="12" y="26"/>
                </a:cubicBezTo>
                <a:cubicBezTo>
                  <a:pt x="19" y="33"/>
                  <a:pt x="19" y="33"/>
                  <a:pt x="19" y="33"/>
                </a:cubicBezTo>
                <a:cubicBezTo>
                  <a:pt x="17" y="36"/>
                  <a:pt x="16" y="39"/>
                  <a:pt x="15" y="42"/>
                </a:cubicBezTo>
                <a:cubicBezTo>
                  <a:pt x="5" y="42"/>
                  <a:pt x="5" y="42"/>
                  <a:pt x="5" y="42"/>
                </a:cubicBezTo>
                <a:cubicBezTo>
                  <a:pt x="3" y="42"/>
                  <a:pt x="0" y="44"/>
                  <a:pt x="0" y="47"/>
                </a:cubicBezTo>
                <a:cubicBezTo>
                  <a:pt x="0" y="57"/>
                  <a:pt x="0" y="57"/>
                  <a:pt x="0" y="57"/>
                </a:cubicBezTo>
                <a:cubicBezTo>
                  <a:pt x="0" y="60"/>
                  <a:pt x="3" y="62"/>
                  <a:pt x="5" y="62"/>
                </a:cubicBezTo>
                <a:lnTo>
                  <a:pt x="15" y="63"/>
                </a:lnTo>
                <a:close/>
                <a:moveTo>
                  <a:pt x="52" y="29"/>
                </a:moveTo>
                <a:cubicBezTo>
                  <a:pt x="65" y="29"/>
                  <a:pt x="76" y="39"/>
                  <a:pt x="76" y="52"/>
                </a:cubicBezTo>
                <a:cubicBezTo>
                  <a:pt x="76" y="65"/>
                  <a:pt x="65" y="76"/>
                  <a:pt x="52" y="76"/>
                </a:cubicBezTo>
                <a:cubicBezTo>
                  <a:pt x="40" y="76"/>
                  <a:pt x="29" y="65"/>
                  <a:pt x="29" y="52"/>
                </a:cubicBezTo>
                <a:cubicBezTo>
                  <a:pt x="29" y="39"/>
                  <a:pt x="40" y="29"/>
                  <a:pt x="52" y="29"/>
                </a:cubicBezTo>
                <a:close/>
              </a:path>
            </a:pathLst>
          </a:custGeom>
          <a:solidFill>
            <a:srgbClr val="005CB9"/>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6">
            <a:extLst>
              <a:ext uri="{FF2B5EF4-FFF2-40B4-BE49-F238E27FC236}">
                <a16:creationId xmlns:a16="http://schemas.microsoft.com/office/drawing/2014/main" id="{DECD8A51-7C68-41EE-8327-73092D5CF604}"/>
              </a:ext>
            </a:extLst>
          </p:cNvPr>
          <p:cNvSpPr>
            <a:spLocks noEditPoints="1"/>
          </p:cNvSpPr>
          <p:nvPr/>
        </p:nvSpPr>
        <p:spPr bwMode="auto">
          <a:xfrm>
            <a:off x="9466104" y="3325910"/>
            <a:ext cx="444555" cy="482070"/>
          </a:xfrm>
          <a:custGeom>
            <a:avLst/>
            <a:gdLst>
              <a:gd name="T0" fmla="*/ 11 w 100"/>
              <a:gd name="T1" fmla="*/ 77 h 106"/>
              <a:gd name="T2" fmla="*/ 31 w 100"/>
              <a:gd name="T3" fmla="*/ 71 h 106"/>
              <a:gd name="T4" fmla="*/ 72 w 100"/>
              <a:gd name="T5" fmla="*/ 82 h 106"/>
              <a:gd name="T6" fmla="*/ 97 w 100"/>
              <a:gd name="T7" fmla="*/ 72 h 106"/>
              <a:gd name="T8" fmla="*/ 100 w 100"/>
              <a:gd name="T9" fmla="*/ 66 h 106"/>
              <a:gd name="T10" fmla="*/ 100 w 100"/>
              <a:gd name="T11" fmla="*/ 12 h 106"/>
              <a:gd name="T12" fmla="*/ 95 w 100"/>
              <a:gd name="T13" fmla="*/ 7 h 106"/>
              <a:gd name="T14" fmla="*/ 90 w 100"/>
              <a:gd name="T15" fmla="*/ 9 h 106"/>
              <a:gd name="T16" fmla="*/ 70 w 100"/>
              <a:gd name="T17" fmla="*/ 15 h 106"/>
              <a:gd name="T18" fmla="*/ 32 w 100"/>
              <a:gd name="T19" fmla="*/ 4 h 106"/>
              <a:gd name="T20" fmla="*/ 11 w 100"/>
              <a:gd name="T21" fmla="*/ 9 h 106"/>
              <a:gd name="T22" fmla="*/ 11 w 100"/>
              <a:gd name="T23" fmla="*/ 5 h 106"/>
              <a:gd name="T24" fmla="*/ 5 w 100"/>
              <a:gd name="T25" fmla="*/ 0 h 106"/>
              <a:gd name="T26" fmla="*/ 0 w 100"/>
              <a:gd name="T27" fmla="*/ 5 h 106"/>
              <a:gd name="T28" fmla="*/ 0 w 100"/>
              <a:gd name="T29" fmla="*/ 101 h 106"/>
              <a:gd name="T30" fmla="*/ 5 w 100"/>
              <a:gd name="T31" fmla="*/ 106 h 106"/>
              <a:gd name="T32" fmla="*/ 11 w 100"/>
              <a:gd name="T33" fmla="*/ 101 h 106"/>
              <a:gd name="T34" fmla="*/ 11 w 100"/>
              <a:gd name="T35" fmla="*/ 77 h 106"/>
              <a:gd name="T36" fmla="*/ 20 w 100"/>
              <a:gd name="T37" fmla="*/ 22 h 106"/>
              <a:gd name="T38" fmla="*/ 20 w 100"/>
              <a:gd name="T39" fmla="*/ 57 h 106"/>
              <a:gd name="T40" fmla="*/ 15 w 100"/>
              <a:gd name="T41" fmla="*/ 62 h 106"/>
              <a:gd name="T42" fmla="*/ 11 w 100"/>
              <a:gd name="T43" fmla="*/ 57 h 106"/>
              <a:gd name="T44" fmla="*/ 11 w 100"/>
              <a:gd name="T45" fmla="*/ 22 h 106"/>
              <a:gd name="T46" fmla="*/ 15 w 100"/>
              <a:gd name="T47" fmla="*/ 17 h 106"/>
              <a:gd name="T48" fmla="*/ 20 w 100"/>
              <a:gd name="T49" fmla="*/ 2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6">
                <a:moveTo>
                  <a:pt x="11" y="77"/>
                </a:moveTo>
                <a:cubicBezTo>
                  <a:pt x="11" y="77"/>
                  <a:pt x="17" y="71"/>
                  <a:pt x="31" y="71"/>
                </a:cubicBezTo>
                <a:cubicBezTo>
                  <a:pt x="46" y="71"/>
                  <a:pt x="59" y="82"/>
                  <a:pt x="72" y="82"/>
                </a:cubicBezTo>
                <a:cubicBezTo>
                  <a:pt x="84" y="82"/>
                  <a:pt x="92" y="77"/>
                  <a:pt x="97" y="72"/>
                </a:cubicBezTo>
                <a:cubicBezTo>
                  <a:pt x="98" y="71"/>
                  <a:pt x="100" y="68"/>
                  <a:pt x="100" y="66"/>
                </a:cubicBezTo>
                <a:cubicBezTo>
                  <a:pt x="100" y="12"/>
                  <a:pt x="100" y="12"/>
                  <a:pt x="100" y="12"/>
                </a:cubicBezTo>
                <a:cubicBezTo>
                  <a:pt x="100" y="9"/>
                  <a:pt x="98" y="7"/>
                  <a:pt x="95" y="7"/>
                </a:cubicBezTo>
                <a:cubicBezTo>
                  <a:pt x="93" y="7"/>
                  <a:pt x="92" y="8"/>
                  <a:pt x="90" y="9"/>
                </a:cubicBezTo>
                <a:cubicBezTo>
                  <a:pt x="88" y="11"/>
                  <a:pt x="83" y="15"/>
                  <a:pt x="70" y="15"/>
                </a:cubicBezTo>
                <a:cubicBezTo>
                  <a:pt x="58" y="15"/>
                  <a:pt x="48" y="4"/>
                  <a:pt x="32" y="4"/>
                </a:cubicBezTo>
                <a:cubicBezTo>
                  <a:pt x="17" y="4"/>
                  <a:pt x="11" y="9"/>
                  <a:pt x="11" y="9"/>
                </a:cubicBezTo>
                <a:cubicBezTo>
                  <a:pt x="11" y="5"/>
                  <a:pt x="11" y="5"/>
                  <a:pt x="11" y="5"/>
                </a:cubicBezTo>
                <a:cubicBezTo>
                  <a:pt x="11" y="2"/>
                  <a:pt x="8" y="0"/>
                  <a:pt x="5" y="0"/>
                </a:cubicBezTo>
                <a:cubicBezTo>
                  <a:pt x="2" y="0"/>
                  <a:pt x="0" y="2"/>
                  <a:pt x="0" y="5"/>
                </a:cubicBezTo>
                <a:cubicBezTo>
                  <a:pt x="0" y="101"/>
                  <a:pt x="0" y="101"/>
                  <a:pt x="0" y="101"/>
                </a:cubicBezTo>
                <a:cubicBezTo>
                  <a:pt x="0" y="104"/>
                  <a:pt x="2" y="106"/>
                  <a:pt x="5" y="106"/>
                </a:cubicBezTo>
                <a:cubicBezTo>
                  <a:pt x="8" y="106"/>
                  <a:pt x="11" y="104"/>
                  <a:pt x="11" y="101"/>
                </a:cubicBezTo>
                <a:lnTo>
                  <a:pt x="11" y="77"/>
                </a:lnTo>
                <a:close/>
                <a:moveTo>
                  <a:pt x="20" y="22"/>
                </a:moveTo>
                <a:cubicBezTo>
                  <a:pt x="20" y="57"/>
                  <a:pt x="20" y="57"/>
                  <a:pt x="20" y="57"/>
                </a:cubicBezTo>
                <a:cubicBezTo>
                  <a:pt x="20" y="60"/>
                  <a:pt x="18" y="62"/>
                  <a:pt x="15" y="62"/>
                </a:cubicBezTo>
                <a:cubicBezTo>
                  <a:pt x="13" y="62"/>
                  <a:pt x="11" y="60"/>
                  <a:pt x="11" y="57"/>
                </a:cubicBezTo>
                <a:cubicBezTo>
                  <a:pt x="11" y="22"/>
                  <a:pt x="11" y="22"/>
                  <a:pt x="11" y="22"/>
                </a:cubicBezTo>
                <a:cubicBezTo>
                  <a:pt x="11" y="19"/>
                  <a:pt x="13" y="17"/>
                  <a:pt x="15" y="17"/>
                </a:cubicBezTo>
                <a:cubicBezTo>
                  <a:pt x="18" y="17"/>
                  <a:pt x="20" y="19"/>
                  <a:pt x="20" y="22"/>
                </a:cubicBezTo>
                <a:close/>
              </a:path>
            </a:pathLst>
          </a:custGeom>
          <a:solidFill>
            <a:srgbClr val="77BC1F"/>
          </a:solidFill>
          <a:ln>
            <a:solidFill>
              <a:srgbClr val="77BC1F"/>
            </a:solidFill>
          </a:ln>
        </p:spPr>
        <p:txBody>
          <a:bodyPr vert="horz" wrap="square" lIns="91440" tIns="45720" rIns="91440" bIns="45720" numCol="1" anchor="t" anchorCtr="0" compatLnSpc="1">
            <a:prstTxWarp prst="textNoShape">
              <a:avLst/>
            </a:prstTxWarp>
          </a:bodyPr>
          <a:lstStyle/>
          <a:p>
            <a:endParaRPr lang="en-US"/>
          </a:p>
        </p:txBody>
      </p:sp>
      <p:sp>
        <p:nvSpPr>
          <p:cNvPr id="137" name="Freeform 5">
            <a:extLst>
              <a:ext uri="{FF2B5EF4-FFF2-40B4-BE49-F238E27FC236}">
                <a16:creationId xmlns:a16="http://schemas.microsoft.com/office/drawing/2014/main" id="{B634F3AA-B21E-49DD-99F7-0735A42D4D0C}"/>
              </a:ext>
            </a:extLst>
          </p:cNvPr>
          <p:cNvSpPr>
            <a:spLocks noEditPoints="1"/>
          </p:cNvSpPr>
          <p:nvPr/>
        </p:nvSpPr>
        <p:spPr bwMode="auto">
          <a:xfrm flipH="1">
            <a:off x="7203357" y="3334151"/>
            <a:ext cx="479010" cy="401031"/>
          </a:xfrm>
          <a:custGeom>
            <a:avLst/>
            <a:gdLst>
              <a:gd name="T0" fmla="*/ 97 w 106"/>
              <a:gd name="T1" fmla="*/ 74 h 89"/>
              <a:gd name="T2" fmla="*/ 106 w 106"/>
              <a:gd name="T3" fmla="*/ 65 h 89"/>
              <a:gd name="T4" fmla="*/ 106 w 106"/>
              <a:gd name="T5" fmla="*/ 9 h 89"/>
              <a:gd name="T6" fmla="*/ 97 w 106"/>
              <a:gd name="T7" fmla="*/ 0 h 89"/>
              <a:gd name="T8" fmla="*/ 48 w 106"/>
              <a:gd name="T9" fmla="*/ 0 h 89"/>
              <a:gd name="T10" fmla="*/ 39 w 106"/>
              <a:gd name="T11" fmla="*/ 9 h 89"/>
              <a:gd name="T12" fmla="*/ 39 w 106"/>
              <a:gd name="T13" fmla="*/ 18 h 89"/>
              <a:gd name="T14" fmla="*/ 26 w 106"/>
              <a:gd name="T15" fmla="*/ 18 h 89"/>
              <a:gd name="T16" fmla="*/ 18 w 106"/>
              <a:gd name="T17" fmla="*/ 21 h 89"/>
              <a:gd name="T18" fmla="*/ 7 w 106"/>
              <a:gd name="T19" fmla="*/ 33 h 89"/>
              <a:gd name="T20" fmla="*/ 4 w 106"/>
              <a:gd name="T21" fmla="*/ 40 h 89"/>
              <a:gd name="T22" fmla="*/ 4 w 106"/>
              <a:gd name="T23" fmla="*/ 63 h 89"/>
              <a:gd name="T24" fmla="*/ 0 w 106"/>
              <a:gd name="T25" fmla="*/ 68 h 89"/>
              <a:gd name="T26" fmla="*/ 5 w 106"/>
              <a:gd name="T27" fmla="*/ 74 h 89"/>
              <a:gd name="T28" fmla="*/ 13 w 106"/>
              <a:gd name="T29" fmla="*/ 74 h 89"/>
              <a:gd name="T30" fmla="*/ 29 w 106"/>
              <a:gd name="T31" fmla="*/ 89 h 89"/>
              <a:gd name="T32" fmla="*/ 46 w 106"/>
              <a:gd name="T33" fmla="*/ 74 h 89"/>
              <a:gd name="T34" fmla="*/ 62 w 106"/>
              <a:gd name="T35" fmla="*/ 74 h 89"/>
              <a:gd name="T36" fmla="*/ 78 w 106"/>
              <a:gd name="T37" fmla="*/ 89 h 89"/>
              <a:gd name="T38" fmla="*/ 95 w 106"/>
              <a:gd name="T39" fmla="*/ 74 h 89"/>
              <a:gd name="T40" fmla="*/ 97 w 106"/>
              <a:gd name="T41" fmla="*/ 74 h 89"/>
              <a:gd name="T42" fmla="*/ 35 w 106"/>
              <a:gd name="T43" fmla="*/ 73 h 89"/>
              <a:gd name="T44" fmla="*/ 29 w 106"/>
              <a:gd name="T45" fmla="*/ 78 h 89"/>
              <a:gd name="T46" fmla="*/ 24 w 106"/>
              <a:gd name="T47" fmla="*/ 73 h 89"/>
              <a:gd name="T48" fmla="*/ 29 w 106"/>
              <a:gd name="T49" fmla="*/ 67 h 89"/>
              <a:gd name="T50" fmla="*/ 35 w 106"/>
              <a:gd name="T51" fmla="*/ 73 h 89"/>
              <a:gd name="T52" fmla="*/ 84 w 106"/>
              <a:gd name="T53" fmla="*/ 73 h 89"/>
              <a:gd name="T54" fmla="*/ 78 w 106"/>
              <a:gd name="T55" fmla="*/ 78 h 89"/>
              <a:gd name="T56" fmla="*/ 73 w 106"/>
              <a:gd name="T57" fmla="*/ 73 h 89"/>
              <a:gd name="T58" fmla="*/ 78 w 106"/>
              <a:gd name="T59" fmla="*/ 67 h 89"/>
              <a:gd name="T60" fmla="*/ 84 w 106"/>
              <a:gd name="T61" fmla="*/ 73 h 89"/>
              <a:gd name="T62" fmla="*/ 15 w 106"/>
              <a:gd name="T63" fmla="*/ 47 h 89"/>
              <a:gd name="T64" fmla="*/ 15 w 106"/>
              <a:gd name="T65" fmla="*/ 41 h 89"/>
              <a:gd name="T66" fmla="*/ 18 w 106"/>
              <a:gd name="T67" fmla="*/ 37 h 89"/>
              <a:gd name="T68" fmla="*/ 22 w 106"/>
              <a:gd name="T69" fmla="*/ 32 h 89"/>
              <a:gd name="T70" fmla="*/ 27 w 106"/>
              <a:gd name="T71" fmla="*/ 29 h 89"/>
              <a:gd name="T72" fmla="*/ 39 w 106"/>
              <a:gd name="T73" fmla="*/ 29 h 89"/>
              <a:gd name="T74" fmla="*/ 39 w 106"/>
              <a:gd name="T75" fmla="*/ 47 h 89"/>
              <a:gd name="T76" fmla="*/ 15 w 106"/>
              <a:gd name="T77" fmla="*/ 4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89">
                <a:moveTo>
                  <a:pt x="97" y="74"/>
                </a:moveTo>
                <a:cubicBezTo>
                  <a:pt x="102" y="74"/>
                  <a:pt x="106" y="70"/>
                  <a:pt x="106" y="65"/>
                </a:cubicBezTo>
                <a:cubicBezTo>
                  <a:pt x="106" y="9"/>
                  <a:pt x="106" y="9"/>
                  <a:pt x="106" y="9"/>
                </a:cubicBezTo>
                <a:cubicBezTo>
                  <a:pt x="106" y="4"/>
                  <a:pt x="102" y="0"/>
                  <a:pt x="97" y="0"/>
                </a:cubicBezTo>
                <a:cubicBezTo>
                  <a:pt x="48" y="0"/>
                  <a:pt x="48" y="0"/>
                  <a:pt x="48" y="0"/>
                </a:cubicBezTo>
                <a:cubicBezTo>
                  <a:pt x="43" y="0"/>
                  <a:pt x="39" y="4"/>
                  <a:pt x="39" y="9"/>
                </a:cubicBezTo>
                <a:cubicBezTo>
                  <a:pt x="39" y="18"/>
                  <a:pt x="39" y="18"/>
                  <a:pt x="39" y="18"/>
                </a:cubicBezTo>
                <a:cubicBezTo>
                  <a:pt x="26" y="18"/>
                  <a:pt x="26" y="18"/>
                  <a:pt x="26" y="18"/>
                </a:cubicBezTo>
                <a:cubicBezTo>
                  <a:pt x="23" y="18"/>
                  <a:pt x="20" y="19"/>
                  <a:pt x="18" y="21"/>
                </a:cubicBezTo>
                <a:cubicBezTo>
                  <a:pt x="7" y="33"/>
                  <a:pt x="7" y="33"/>
                  <a:pt x="7" y="33"/>
                </a:cubicBezTo>
                <a:cubicBezTo>
                  <a:pt x="5" y="35"/>
                  <a:pt x="4" y="37"/>
                  <a:pt x="4" y="40"/>
                </a:cubicBezTo>
                <a:cubicBezTo>
                  <a:pt x="4" y="63"/>
                  <a:pt x="4" y="63"/>
                  <a:pt x="4" y="63"/>
                </a:cubicBezTo>
                <a:cubicBezTo>
                  <a:pt x="1" y="63"/>
                  <a:pt x="0" y="65"/>
                  <a:pt x="0" y="68"/>
                </a:cubicBezTo>
                <a:cubicBezTo>
                  <a:pt x="0" y="71"/>
                  <a:pt x="2" y="74"/>
                  <a:pt x="5" y="74"/>
                </a:cubicBezTo>
                <a:cubicBezTo>
                  <a:pt x="13" y="74"/>
                  <a:pt x="13" y="74"/>
                  <a:pt x="13" y="74"/>
                </a:cubicBezTo>
                <a:cubicBezTo>
                  <a:pt x="13" y="82"/>
                  <a:pt x="21" y="89"/>
                  <a:pt x="29" y="89"/>
                </a:cubicBezTo>
                <a:cubicBezTo>
                  <a:pt x="38" y="89"/>
                  <a:pt x="46" y="82"/>
                  <a:pt x="46" y="74"/>
                </a:cubicBezTo>
                <a:cubicBezTo>
                  <a:pt x="62" y="74"/>
                  <a:pt x="62" y="74"/>
                  <a:pt x="62" y="74"/>
                </a:cubicBezTo>
                <a:cubicBezTo>
                  <a:pt x="62" y="82"/>
                  <a:pt x="69" y="89"/>
                  <a:pt x="78" y="89"/>
                </a:cubicBezTo>
                <a:cubicBezTo>
                  <a:pt x="87" y="89"/>
                  <a:pt x="94" y="82"/>
                  <a:pt x="95" y="74"/>
                </a:cubicBezTo>
                <a:lnTo>
                  <a:pt x="97" y="74"/>
                </a:lnTo>
                <a:close/>
                <a:moveTo>
                  <a:pt x="35" y="73"/>
                </a:moveTo>
                <a:cubicBezTo>
                  <a:pt x="35" y="76"/>
                  <a:pt x="33" y="78"/>
                  <a:pt x="29" y="78"/>
                </a:cubicBezTo>
                <a:cubicBezTo>
                  <a:pt x="26" y="78"/>
                  <a:pt x="24" y="76"/>
                  <a:pt x="24" y="73"/>
                </a:cubicBezTo>
                <a:cubicBezTo>
                  <a:pt x="24" y="69"/>
                  <a:pt x="26" y="67"/>
                  <a:pt x="29" y="67"/>
                </a:cubicBezTo>
                <a:cubicBezTo>
                  <a:pt x="33" y="67"/>
                  <a:pt x="35" y="69"/>
                  <a:pt x="35" y="73"/>
                </a:cubicBezTo>
                <a:close/>
                <a:moveTo>
                  <a:pt x="84" y="73"/>
                </a:moveTo>
                <a:cubicBezTo>
                  <a:pt x="84" y="76"/>
                  <a:pt x="81" y="78"/>
                  <a:pt x="78" y="78"/>
                </a:cubicBezTo>
                <a:cubicBezTo>
                  <a:pt x="75" y="78"/>
                  <a:pt x="73" y="76"/>
                  <a:pt x="73" y="73"/>
                </a:cubicBezTo>
                <a:cubicBezTo>
                  <a:pt x="73" y="69"/>
                  <a:pt x="75" y="67"/>
                  <a:pt x="78" y="67"/>
                </a:cubicBezTo>
                <a:cubicBezTo>
                  <a:pt x="81" y="67"/>
                  <a:pt x="84" y="69"/>
                  <a:pt x="84" y="73"/>
                </a:cubicBezTo>
                <a:close/>
                <a:moveTo>
                  <a:pt x="15" y="47"/>
                </a:moveTo>
                <a:cubicBezTo>
                  <a:pt x="15" y="41"/>
                  <a:pt x="15" y="41"/>
                  <a:pt x="15" y="41"/>
                </a:cubicBezTo>
                <a:cubicBezTo>
                  <a:pt x="15" y="39"/>
                  <a:pt x="16" y="38"/>
                  <a:pt x="18" y="37"/>
                </a:cubicBezTo>
                <a:cubicBezTo>
                  <a:pt x="22" y="32"/>
                  <a:pt x="22" y="32"/>
                  <a:pt x="22" y="32"/>
                </a:cubicBezTo>
                <a:cubicBezTo>
                  <a:pt x="24" y="30"/>
                  <a:pt x="25" y="29"/>
                  <a:pt x="27" y="29"/>
                </a:cubicBezTo>
                <a:cubicBezTo>
                  <a:pt x="39" y="29"/>
                  <a:pt x="39" y="29"/>
                  <a:pt x="39" y="29"/>
                </a:cubicBezTo>
                <a:cubicBezTo>
                  <a:pt x="39" y="47"/>
                  <a:pt x="39" y="47"/>
                  <a:pt x="39" y="47"/>
                </a:cubicBezTo>
                <a:lnTo>
                  <a:pt x="15" y="47"/>
                </a:lnTo>
                <a:close/>
              </a:path>
            </a:pathLst>
          </a:custGeom>
          <a:solidFill>
            <a:srgbClr val="40B4E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04790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FFCB-EE92-AEBF-8322-ABCBF03D71C8}"/>
              </a:ext>
            </a:extLst>
          </p:cNvPr>
          <p:cNvSpPr>
            <a:spLocks noGrp="1"/>
          </p:cNvSpPr>
          <p:nvPr>
            <p:ph type="title"/>
          </p:nvPr>
        </p:nvSpPr>
        <p:spPr/>
        <p:txBody>
          <a:bodyPr/>
          <a:lstStyle/>
          <a:p>
            <a:r>
              <a:rPr lang="en-US"/>
              <a:t>Soft Freeze &amp; Hard Freeze</a:t>
            </a:r>
          </a:p>
        </p:txBody>
      </p:sp>
      <p:grpSp>
        <p:nvGrpSpPr>
          <p:cNvPr id="7" name="Group 6">
            <a:extLst>
              <a:ext uri="{FF2B5EF4-FFF2-40B4-BE49-F238E27FC236}">
                <a16:creationId xmlns:a16="http://schemas.microsoft.com/office/drawing/2014/main" id="{079BF301-6868-CB96-4831-8C1264A453F6}"/>
              </a:ext>
            </a:extLst>
          </p:cNvPr>
          <p:cNvGrpSpPr/>
          <p:nvPr/>
        </p:nvGrpSpPr>
        <p:grpSpPr>
          <a:xfrm>
            <a:off x="5663381" y="1887793"/>
            <a:ext cx="1347019" cy="3736259"/>
            <a:chOff x="5663381" y="1887793"/>
            <a:chExt cx="1347019" cy="3736259"/>
          </a:xfrm>
          <a:effectLst>
            <a:glow rad="139700">
              <a:schemeClr val="accent2">
                <a:lumMod val="20000"/>
                <a:lumOff val="80000"/>
                <a:alpha val="40000"/>
              </a:schemeClr>
            </a:glow>
          </a:effectLst>
        </p:grpSpPr>
        <p:sp>
          <p:nvSpPr>
            <p:cNvPr id="6" name="Rectangle: Rounded Corners 5">
              <a:extLst>
                <a:ext uri="{FF2B5EF4-FFF2-40B4-BE49-F238E27FC236}">
                  <a16:creationId xmlns:a16="http://schemas.microsoft.com/office/drawing/2014/main" id="{4F8F716E-1801-12E5-081F-B574A30C579F}"/>
                </a:ext>
              </a:extLst>
            </p:cNvPr>
            <p:cNvSpPr/>
            <p:nvPr/>
          </p:nvSpPr>
          <p:spPr bwMode="gray">
            <a:xfrm>
              <a:off x="5982929" y="1887793"/>
              <a:ext cx="707922" cy="2605549"/>
            </a:xfrm>
            <a:prstGeom prst="roundRect">
              <a:avLst/>
            </a:prstGeom>
            <a:solidFill>
              <a:schemeClr val="bg1"/>
            </a:solidFill>
            <a:ln w="19050" algn="ctr">
              <a:solidFill>
                <a:schemeClr val="tx1">
                  <a:lumMod val="65000"/>
                  <a:lumOff val="35000"/>
                </a:schemeClr>
              </a:solid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sp>
          <p:nvSpPr>
            <p:cNvPr id="5" name="Oval 4">
              <a:extLst>
                <a:ext uri="{FF2B5EF4-FFF2-40B4-BE49-F238E27FC236}">
                  <a16:creationId xmlns:a16="http://schemas.microsoft.com/office/drawing/2014/main" id="{5CB3F114-6FBA-84D6-2CC7-C4A7FBA92B94}"/>
                </a:ext>
              </a:extLst>
            </p:cNvPr>
            <p:cNvSpPr/>
            <p:nvPr/>
          </p:nvSpPr>
          <p:spPr bwMode="gray">
            <a:xfrm>
              <a:off x="5663381" y="4286865"/>
              <a:ext cx="1347019" cy="1337187"/>
            </a:xfrm>
            <a:prstGeom prst="ellipse">
              <a:avLst/>
            </a:prstGeom>
            <a:solidFill>
              <a:schemeClr val="accent2">
                <a:lumMod val="20000"/>
                <a:lumOff val="80000"/>
              </a:schemeClr>
            </a:solidFill>
            <a:ln w="19050" algn="ctr">
              <a:solidFill>
                <a:schemeClr val="tx1">
                  <a:lumMod val="50000"/>
                  <a:lumOff val="50000"/>
                </a:schemeClr>
              </a:solid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grpSp>
      <p:sp>
        <p:nvSpPr>
          <p:cNvPr id="8" name="Rectangle: Rounded Corners 7">
            <a:extLst>
              <a:ext uri="{FF2B5EF4-FFF2-40B4-BE49-F238E27FC236}">
                <a16:creationId xmlns:a16="http://schemas.microsoft.com/office/drawing/2014/main" id="{4E39695F-6EBB-166B-AB0D-C859446978D0}"/>
              </a:ext>
            </a:extLst>
          </p:cNvPr>
          <p:cNvSpPr/>
          <p:nvPr/>
        </p:nvSpPr>
        <p:spPr bwMode="gray">
          <a:xfrm>
            <a:off x="5982929" y="2571135"/>
            <a:ext cx="707922" cy="1922207"/>
          </a:xfrm>
          <a:prstGeom prst="roundRect">
            <a:avLst/>
          </a:prstGeom>
          <a:solidFill>
            <a:schemeClr val="accent2">
              <a:lumMod val="20000"/>
              <a:lumOff val="80000"/>
            </a:schemeClr>
          </a:solidFill>
          <a:ln w="19050" algn="ctr">
            <a:no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grpSp>
        <p:nvGrpSpPr>
          <p:cNvPr id="9" name="Group 8">
            <a:extLst>
              <a:ext uri="{FF2B5EF4-FFF2-40B4-BE49-F238E27FC236}">
                <a16:creationId xmlns:a16="http://schemas.microsoft.com/office/drawing/2014/main" id="{1594797C-1A4F-969B-0800-E22BA2CFB2FF}"/>
              </a:ext>
            </a:extLst>
          </p:cNvPr>
          <p:cNvGrpSpPr/>
          <p:nvPr/>
        </p:nvGrpSpPr>
        <p:grpSpPr>
          <a:xfrm>
            <a:off x="8037871" y="1887793"/>
            <a:ext cx="1347019" cy="3736259"/>
            <a:chOff x="8617974" y="1887793"/>
            <a:chExt cx="1347019" cy="3736259"/>
          </a:xfrm>
          <a:effectLst>
            <a:glow rad="139700">
              <a:schemeClr val="accent2">
                <a:lumMod val="75000"/>
                <a:alpha val="40000"/>
              </a:schemeClr>
            </a:glow>
          </a:effectLst>
        </p:grpSpPr>
        <p:grpSp>
          <p:nvGrpSpPr>
            <p:cNvPr id="10" name="Group 9">
              <a:extLst>
                <a:ext uri="{FF2B5EF4-FFF2-40B4-BE49-F238E27FC236}">
                  <a16:creationId xmlns:a16="http://schemas.microsoft.com/office/drawing/2014/main" id="{A7C3AB04-EC65-E08A-55B0-C335632653EC}"/>
                </a:ext>
              </a:extLst>
            </p:cNvPr>
            <p:cNvGrpSpPr/>
            <p:nvPr/>
          </p:nvGrpSpPr>
          <p:grpSpPr>
            <a:xfrm>
              <a:off x="8617974" y="1887793"/>
              <a:ext cx="1347019" cy="3736259"/>
              <a:chOff x="5663381" y="1887793"/>
              <a:chExt cx="1347019" cy="3736259"/>
            </a:xfrm>
          </p:grpSpPr>
          <p:sp>
            <p:nvSpPr>
              <p:cNvPr id="12" name="Rectangle: Rounded Corners 11">
                <a:extLst>
                  <a:ext uri="{FF2B5EF4-FFF2-40B4-BE49-F238E27FC236}">
                    <a16:creationId xmlns:a16="http://schemas.microsoft.com/office/drawing/2014/main" id="{3FAC9157-6857-9E8F-B79A-D3B42029C26F}"/>
                  </a:ext>
                </a:extLst>
              </p:cNvPr>
              <p:cNvSpPr/>
              <p:nvPr/>
            </p:nvSpPr>
            <p:spPr bwMode="gray">
              <a:xfrm>
                <a:off x="5982929" y="1887793"/>
                <a:ext cx="707922" cy="2605549"/>
              </a:xfrm>
              <a:prstGeom prst="roundRect">
                <a:avLst/>
              </a:prstGeom>
              <a:solidFill>
                <a:schemeClr val="bg1"/>
              </a:solidFill>
              <a:ln w="19050" algn="ctr">
                <a:solidFill>
                  <a:schemeClr val="bg2">
                    <a:lumMod val="50000"/>
                  </a:schemeClr>
                </a:solid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sp>
            <p:nvSpPr>
              <p:cNvPr id="11" name="Oval 10">
                <a:extLst>
                  <a:ext uri="{FF2B5EF4-FFF2-40B4-BE49-F238E27FC236}">
                    <a16:creationId xmlns:a16="http://schemas.microsoft.com/office/drawing/2014/main" id="{00BE354B-E52D-9E9D-2F23-C162FE5C6B62}"/>
                  </a:ext>
                </a:extLst>
              </p:cNvPr>
              <p:cNvSpPr/>
              <p:nvPr/>
            </p:nvSpPr>
            <p:spPr bwMode="gray">
              <a:xfrm>
                <a:off x="5663381" y="4286865"/>
                <a:ext cx="1347019" cy="1337187"/>
              </a:xfrm>
              <a:prstGeom prst="ellipse">
                <a:avLst/>
              </a:prstGeom>
              <a:solidFill>
                <a:schemeClr val="accent2">
                  <a:lumMod val="75000"/>
                </a:schemeClr>
              </a:solidFill>
              <a:ln w="19050" algn="ctr">
                <a:no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grpSp>
        <p:sp>
          <p:nvSpPr>
            <p:cNvPr id="14" name="Rectangle: Rounded Corners 13">
              <a:extLst>
                <a:ext uri="{FF2B5EF4-FFF2-40B4-BE49-F238E27FC236}">
                  <a16:creationId xmlns:a16="http://schemas.microsoft.com/office/drawing/2014/main" id="{9D2F3C15-0E36-5440-C444-74436392B9E5}"/>
                </a:ext>
              </a:extLst>
            </p:cNvPr>
            <p:cNvSpPr/>
            <p:nvPr/>
          </p:nvSpPr>
          <p:spPr bwMode="gray">
            <a:xfrm>
              <a:off x="8937523" y="4065356"/>
              <a:ext cx="707922" cy="427986"/>
            </a:xfrm>
            <a:prstGeom prst="roundRect">
              <a:avLst/>
            </a:prstGeom>
            <a:solidFill>
              <a:schemeClr val="accent2">
                <a:lumMod val="75000"/>
              </a:schemeClr>
            </a:solidFill>
            <a:ln w="19050" algn="ctr">
              <a:noFill/>
              <a:miter lim="800000"/>
              <a:headEnd/>
              <a:tailEnd/>
            </a:ln>
          </p:spPr>
          <p:txBody>
            <a:bodyPr wrap="square" lIns="88900" tIns="88900" rIns="88900" bIns="88900" rtlCol="0" anchor="t"/>
            <a:lstStyle/>
            <a:p>
              <a:pPr algn="ctr">
                <a:lnSpc>
                  <a:spcPct val="100000"/>
                </a:lnSpc>
                <a:buFont typeface="Wingdings 2" pitchFamily="18" charset="2"/>
                <a:buNone/>
              </a:pPr>
              <a:endParaRPr lang="en-US" sz="1600" b="0">
                <a:solidFill>
                  <a:schemeClr val="bg1"/>
                </a:solidFill>
              </a:endParaRPr>
            </a:p>
          </p:txBody>
        </p:sp>
      </p:grpSp>
      <p:sp>
        <p:nvSpPr>
          <p:cNvPr id="13" name="TextBox 12">
            <a:extLst>
              <a:ext uri="{FF2B5EF4-FFF2-40B4-BE49-F238E27FC236}">
                <a16:creationId xmlns:a16="http://schemas.microsoft.com/office/drawing/2014/main" id="{9C13C841-4850-94B2-01DC-7745C046281A}"/>
              </a:ext>
            </a:extLst>
          </p:cNvPr>
          <p:cNvSpPr txBox="1"/>
          <p:nvPr/>
        </p:nvSpPr>
        <p:spPr bwMode="gray">
          <a:xfrm>
            <a:off x="6833418" y="2448230"/>
            <a:ext cx="894736" cy="303820"/>
          </a:xfrm>
          <a:prstGeom prst="rect">
            <a:avLst/>
          </a:prstGeom>
        </p:spPr>
        <p:txBody>
          <a:bodyPr wrap="square" lIns="0" rIns="0" rtlCol="0" anchor="t" anchorCtr="0">
            <a:noAutofit/>
          </a:bodyPr>
          <a:lstStyle/>
          <a:p>
            <a:pPr algn="l"/>
            <a:r>
              <a:rPr lang="en-US" b="1">
                <a:solidFill>
                  <a:schemeClr val="tx1"/>
                </a:solidFill>
              </a:rPr>
              <a:t>32°</a:t>
            </a:r>
          </a:p>
        </p:txBody>
      </p:sp>
      <p:sp>
        <p:nvSpPr>
          <p:cNvPr id="18" name="TextBox 17">
            <a:extLst>
              <a:ext uri="{FF2B5EF4-FFF2-40B4-BE49-F238E27FC236}">
                <a16:creationId xmlns:a16="http://schemas.microsoft.com/office/drawing/2014/main" id="{5A046AE9-9049-688D-2701-B941D9F7F576}"/>
              </a:ext>
            </a:extLst>
          </p:cNvPr>
          <p:cNvSpPr txBox="1"/>
          <p:nvPr/>
        </p:nvSpPr>
        <p:spPr bwMode="gray">
          <a:xfrm>
            <a:off x="5862483" y="4468759"/>
            <a:ext cx="894736" cy="589938"/>
          </a:xfrm>
          <a:prstGeom prst="rect">
            <a:avLst/>
          </a:prstGeom>
        </p:spPr>
        <p:txBody>
          <a:bodyPr wrap="square" lIns="0" rIns="0" rtlCol="0" anchor="t" anchorCtr="0">
            <a:noAutofit/>
          </a:bodyPr>
          <a:lstStyle/>
          <a:p>
            <a:pPr algn="ctr"/>
            <a:r>
              <a:rPr lang="en-US" sz="2800" b="1">
                <a:solidFill>
                  <a:schemeClr val="tx1"/>
                </a:solidFill>
                <a:latin typeface="Chiller" panose="04020404031007020602" pitchFamily="82" charset="0"/>
              </a:rPr>
              <a:t>Soft Freeze</a:t>
            </a:r>
          </a:p>
        </p:txBody>
      </p:sp>
      <p:sp>
        <p:nvSpPr>
          <p:cNvPr id="19" name="TextBox 18">
            <a:extLst>
              <a:ext uri="{FF2B5EF4-FFF2-40B4-BE49-F238E27FC236}">
                <a16:creationId xmlns:a16="http://schemas.microsoft.com/office/drawing/2014/main" id="{C9C3C81A-72AC-4E7D-5264-C7A5E8901A95}"/>
              </a:ext>
            </a:extLst>
          </p:cNvPr>
          <p:cNvSpPr txBox="1"/>
          <p:nvPr/>
        </p:nvSpPr>
        <p:spPr bwMode="gray">
          <a:xfrm>
            <a:off x="8264012" y="4495941"/>
            <a:ext cx="894736" cy="589938"/>
          </a:xfrm>
          <a:prstGeom prst="rect">
            <a:avLst/>
          </a:prstGeom>
        </p:spPr>
        <p:txBody>
          <a:bodyPr wrap="square" lIns="0" rIns="0" rtlCol="0" anchor="t" anchorCtr="0">
            <a:noAutofit/>
          </a:bodyPr>
          <a:lstStyle/>
          <a:p>
            <a:pPr algn="ctr"/>
            <a:r>
              <a:rPr lang="en-US" sz="2800" b="1">
                <a:solidFill>
                  <a:schemeClr val="bg1"/>
                </a:solidFill>
                <a:latin typeface="Chiller" panose="04020404031007020602" pitchFamily="82" charset="0"/>
              </a:rPr>
              <a:t>Hard Freeze</a:t>
            </a:r>
          </a:p>
        </p:txBody>
      </p:sp>
      <p:sp>
        <p:nvSpPr>
          <p:cNvPr id="20" name="TextBox 19">
            <a:extLst>
              <a:ext uri="{FF2B5EF4-FFF2-40B4-BE49-F238E27FC236}">
                <a16:creationId xmlns:a16="http://schemas.microsoft.com/office/drawing/2014/main" id="{795BF1D9-1FA3-4C41-95A1-61DD757F9BC8}"/>
              </a:ext>
            </a:extLst>
          </p:cNvPr>
          <p:cNvSpPr txBox="1"/>
          <p:nvPr/>
        </p:nvSpPr>
        <p:spPr bwMode="gray">
          <a:xfrm>
            <a:off x="9247238" y="3872291"/>
            <a:ext cx="894736" cy="303820"/>
          </a:xfrm>
          <a:prstGeom prst="rect">
            <a:avLst/>
          </a:prstGeom>
        </p:spPr>
        <p:txBody>
          <a:bodyPr wrap="square" lIns="0" rIns="0" rtlCol="0" anchor="t" anchorCtr="0">
            <a:noAutofit/>
          </a:bodyPr>
          <a:lstStyle/>
          <a:p>
            <a:pPr algn="l"/>
            <a:r>
              <a:rPr lang="en-US" b="1">
                <a:solidFill>
                  <a:schemeClr val="tx1"/>
                </a:solidFill>
              </a:rPr>
              <a:t>-32°</a:t>
            </a:r>
          </a:p>
        </p:txBody>
      </p:sp>
      <p:pic>
        <p:nvPicPr>
          <p:cNvPr id="16" name="Picture 15">
            <a:extLst>
              <a:ext uri="{FF2B5EF4-FFF2-40B4-BE49-F238E27FC236}">
                <a16:creationId xmlns:a16="http://schemas.microsoft.com/office/drawing/2014/main" id="{1CABF412-CF37-2642-C8A1-254CA372FC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900" y1="42912" x2="15450" y2="40818"/>
                        <a14:foregroundMark x1="14200" y1="48430" x2="14200" y2="48430"/>
                        <a14:foregroundMark x1="68050" y1="38820" x2="68650" y2="56708"/>
                        <a14:foregroundMark x1="68650" y1="56708" x2="74700" y2="61751"/>
                        <a14:foregroundMark x1="74700" y1="61751" x2="79250" y2="58421"/>
                        <a14:foregroundMark x1="79250" y1="58421" x2="81150" y2="51665"/>
                        <a14:foregroundMark x1="81150" y1="51665" x2="79650" y2="41294"/>
                        <a14:foregroundMark x1="79650" y1="41294" x2="67950" y2="37583"/>
                        <a14:foregroundMark x1="82400" y1="46717" x2="83700" y2="54520"/>
                        <a14:foregroundMark x1="83700" y1="54520" x2="85850" y2="47764"/>
                        <a14:foregroundMark x1="85850" y1="47764" x2="85950" y2="45100"/>
                        <a14:foregroundMark x1="34600" y1="81446" x2="34600" y2="81446"/>
                        <a14:foregroundMark x1="32000" y1="82112" x2="32000" y2="82112"/>
                        <a14:foregroundMark x1="46800" y1="77831" x2="46800" y2="77831"/>
                        <a14:foregroundMark x1="51700" y1="77640" x2="51700" y2="77640"/>
                        <a14:foregroundMark x1="49700" y1="79163" x2="49700" y2="79163"/>
                        <a14:foregroundMark x1="15450" y1="40152" x2="15450" y2="40152"/>
                        <a14:foregroundMark x1="15200" y1="40628" x2="15200" y2="40628"/>
                        <a14:foregroundMark x1="34450" y1="40152" x2="34450" y2="40152"/>
                        <a14:foregroundMark x1="63050" y1="38249" x2="63250" y2="40152"/>
                      </a14:backgroundRemoval>
                    </a14:imgEffect>
                  </a14:imgLayer>
                </a14:imgProps>
              </a:ext>
            </a:extLst>
          </a:blip>
          <a:stretch>
            <a:fillRect/>
          </a:stretch>
        </p:blipFill>
        <p:spPr>
          <a:xfrm>
            <a:off x="-357924" y="4176111"/>
            <a:ext cx="4674285" cy="2456337"/>
          </a:xfrm>
          <a:prstGeom prst="rect">
            <a:avLst/>
          </a:prstGeom>
        </p:spPr>
      </p:pic>
    </p:spTree>
    <p:extLst>
      <p:ext uri="{BB962C8B-B14F-4D97-AF65-F5344CB8AC3E}">
        <p14:creationId xmlns:p14="http://schemas.microsoft.com/office/powerpoint/2010/main" val="10904630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A7D19B-EA09-647C-EB73-1B38D1A97A8E}"/>
              </a:ext>
            </a:extLst>
          </p:cNvPr>
          <p:cNvSpPr>
            <a:spLocks noGrp="1"/>
          </p:cNvSpPr>
          <p:nvPr>
            <p:ph type="title"/>
          </p:nvPr>
        </p:nvSpPr>
        <p:spPr/>
        <p:txBody>
          <a:bodyPr anchor="t">
            <a:normAutofit/>
          </a:bodyPr>
          <a:lstStyle/>
          <a:p>
            <a:r>
              <a:rPr lang="en-US" sz="2800">
                <a:latin typeface="Open Sans"/>
                <a:ea typeface="Open Sans"/>
                <a:cs typeface="Open Sans"/>
              </a:rPr>
              <a:t>Absence Management Module</a:t>
            </a:r>
          </a:p>
        </p:txBody>
      </p:sp>
      <p:sp>
        <p:nvSpPr>
          <p:cNvPr id="2" name="Content Placeholder 1">
            <a:extLst>
              <a:ext uri="{FF2B5EF4-FFF2-40B4-BE49-F238E27FC236}">
                <a16:creationId xmlns:a16="http://schemas.microsoft.com/office/drawing/2014/main" id="{5924D50F-B498-F1BF-6892-31ADF60628AF}"/>
              </a:ext>
            </a:extLst>
          </p:cNvPr>
          <p:cNvSpPr>
            <a:spLocks noGrp="1"/>
          </p:cNvSpPr>
          <p:nvPr>
            <p:ph type="body" sz="quarter" idx="13"/>
          </p:nvPr>
        </p:nvSpPr>
        <p:spPr>
          <a:xfrm>
            <a:off x="367283" y="1485944"/>
            <a:ext cx="8557642" cy="260574"/>
          </a:xfrm>
        </p:spPr>
        <p:txBody>
          <a:bodyPr vert="horz" lIns="0" tIns="0" rIns="0" bIns="0" rtlCol="0" anchor="t">
            <a:noAutofit/>
          </a:bodyPr>
          <a:lstStyle/>
          <a:p>
            <a:pPr marL="285750" indent="-285750">
              <a:buFont typeface="Arial" panose="020B0604020202020204" pitchFamily="34" charset="0"/>
              <a:buChar char="•"/>
            </a:pPr>
            <a:r>
              <a:rPr lang="en-US" sz="2000">
                <a:latin typeface="Open Sans"/>
                <a:ea typeface="Open Sans"/>
                <a:cs typeface="Open Sans"/>
              </a:rPr>
              <a:t>Consists of Time Off and Leaves of Absence</a:t>
            </a:r>
          </a:p>
          <a:p>
            <a:pPr marL="285750" indent="-285750">
              <a:buFont typeface="Arial" panose="020B0604020202020204" pitchFamily="34" charset="0"/>
              <a:buChar char="•"/>
            </a:pPr>
            <a:r>
              <a:rPr lang="en-US" sz="2000">
                <a:latin typeface="Open Sans"/>
                <a:ea typeface="Open Sans"/>
                <a:cs typeface="Open Sans"/>
              </a:rPr>
              <a:t>Manage leave requests; collect information &amp; track balances</a:t>
            </a:r>
            <a:endParaRPr lang="en-US" sz="2000"/>
          </a:p>
          <a:p>
            <a:pPr marL="285750" indent="-285750">
              <a:buFont typeface="Arial" panose="020B0604020202020204" pitchFamily="34" charset="0"/>
              <a:buChar char="•"/>
            </a:pPr>
            <a:r>
              <a:rPr lang="en-US" sz="2000">
                <a:latin typeface="Open Sans"/>
                <a:ea typeface="Open Sans"/>
                <a:cs typeface="Open Sans"/>
              </a:rPr>
              <a:t>Enables workers to view their time off balances &amp; leave request, including an absence calendar view</a:t>
            </a:r>
            <a:endParaRPr lang="en-US" sz="2000"/>
          </a:p>
          <a:p>
            <a:pPr marL="285750" indent="-285750">
              <a:buFont typeface="Arial" panose="020B0604020202020204" pitchFamily="34" charset="0"/>
              <a:buChar char="•"/>
            </a:pPr>
            <a:r>
              <a:rPr lang="en-US" sz="2000">
                <a:latin typeface="Open Sans"/>
                <a:ea typeface="Open Sans"/>
                <a:cs typeface="Open Sans"/>
              </a:rPr>
              <a:t>Managers can:</a:t>
            </a:r>
            <a:endParaRPr lang="en-US" sz="2000"/>
          </a:p>
          <a:p>
            <a:pPr marL="804545" lvl="2" indent="-342900">
              <a:buFont typeface="Wingdings" panose="020B0604020202020204" pitchFamily="34" charset="0"/>
              <a:buChar char="Ø"/>
            </a:pPr>
            <a:r>
              <a:rPr lang="en-US" sz="2000">
                <a:latin typeface="Open Sans"/>
                <a:ea typeface="Open Sans"/>
                <a:cs typeface="Open Sans"/>
              </a:rPr>
              <a:t>View balances for team and see a team absence calendar view</a:t>
            </a:r>
            <a:endParaRPr lang="en-US" sz="2000"/>
          </a:p>
          <a:p>
            <a:pPr marL="804545" lvl="2" indent="-342900">
              <a:buFont typeface="Wingdings" panose="020B0604020202020204" pitchFamily="34" charset="0"/>
              <a:buChar char="Ø"/>
            </a:pPr>
            <a:r>
              <a:rPr lang="en-US" sz="2000">
                <a:latin typeface="Open Sans"/>
                <a:ea typeface="Open Sans"/>
                <a:cs typeface="Open Sans"/>
              </a:rPr>
              <a:t>Approve time off requests</a:t>
            </a:r>
            <a:endParaRPr lang="en-US" sz="2000"/>
          </a:p>
          <a:p>
            <a:pPr marL="804545" lvl="2" indent="-342900">
              <a:buFont typeface="Wingdings" panose="020B0604020202020204" pitchFamily="34" charset="0"/>
              <a:buChar char="Ø"/>
            </a:pPr>
            <a:r>
              <a:rPr lang="en-US" sz="2000">
                <a:latin typeface="Open Sans"/>
                <a:ea typeface="Open Sans"/>
                <a:cs typeface="Open Sans"/>
              </a:rPr>
              <a:t>Adjust worker's time off or leave</a:t>
            </a:r>
            <a:endParaRPr lang="en-US" sz="2000"/>
          </a:p>
          <a:p>
            <a:pPr marL="804545" lvl="2" indent="-342900">
              <a:buFont typeface="Wingdings" panose="020B0604020202020204" pitchFamily="34" charset="0"/>
              <a:buChar char="Ø"/>
            </a:pPr>
            <a:r>
              <a:rPr lang="en-US" sz="2000">
                <a:latin typeface="Open Sans"/>
                <a:ea typeface="Open Sans"/>
                <a:cs typeface="Open Sans"/>
              </a:rPr>
              <a:t>Return a worker from leave</a:t>
            </a:r>
          </a:p>
          <a:p>
            <a:pPr marL="285750" indent="-28575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4289E43F-B631-92D7-DFD9-35F423A65E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67" b="90000" l="10000" r="90000">
                        <a14:foregroundMark x1="39125" y1="17833" x2="15125" y2="19333"/>
                        <a14:foregroundMark x1="15125" y1="19333" x2="11250" y2="36500"/>
                        <a14:foregroundMark x1="11250" y1="36500" x2="21000" y2="51000"/>
                        <a14:foregroundMark x1="21000" y1="51000" x2="33875" y2="52167"/>
                        <a14:foregroundMark x1="33875" y1="52167" x2="41500" y2="36833"/>
                        <a14:foregroundMark x1="41500" y1="36833" x2="34750" y2="9667"/>
                        <a14:foregroundMark x1="34750" y1="9667" x2="31625" y2="8167"/>
                        <a14:foregroundMark x1="32000" y1="16833" x2="18875" y2="29833"/>
                        <a14:foregroundMark x1="18875" y1="29833" x2="29000" y2="39333"/>
                        <a14:foregroundMark x1="29000" y1="39333" x2="28500" y2="22000"/>
                        <a14:foregroundMark x1="28500" y1="22000" x2="24750" y2="18667"/>
                        <a14:foregroundMark x1="32625" y1="9500" x2="18500" y2="17167"/>
                        <a14:foregroundMark x1="18500" y1="17167" x2="15500" y2="22833"/>
                      </a14:backgroundRemoval>
                    </a14:imgEffect>
                  </a14:imgLayer>
                </a14:imgProps>
              </a:ext>
            </a:extLst>
          </a:blip>
          <a:stretch>
            <a:fillRect/>
          </a:stretch>
        </p:blipFill>
        <p:spPr>
          <a:xfrm>
            <a:off x="7627459" y="4217190"/>
            <a:ext cx="3978676" cy="2984007"/>
          </a:xfrm>
          <a:prstGeom prst="rect">
            <a:avLst/>
          </a:prstGeom>
        </p:spPr>
      </p:pic>
    </p:spTree>
    <p:extLst>
      <p:ext uri="{BB962C8B-B14F-4D97-AF65-F5344CB8AC3E}">
        <p14:creationId xmlns:p14="http://schemas.microsoft.com/office/powerpoint/2010/main" val="20698666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DVSHAPEID" val="NTpnOYDY9seE4PHGT6g19X"/>
</p:tagLst>
</file>

<file path=ppt/theme/theme1.xml><?xml version="1.0" encoding="utf-8"?>
<a:theme xmlns:a="http://schemas.openxmlformats.org/drawingml/2006/main" name="VUMC_MyWorkday">
  <a:themeElements>
    <a:clrScheme name="VUMC MyWorkday v2">
      <a:dk1>
        <a:sysClr val="windowText" lastClr="000000"/>
      </a:dk1>
      <a:lt1>
        <a:sysClr val="window" lastClr="FFFFFF"/>
      </a:lt1>
      <a:dk2>
        <a:srgbClr val="53565A"/>
      </a:dk2>
      <a:lt2>
        <a:srgbClr val="D0D0CE"/>
      </a:lt2>
      <a:accent1>
        <a:srgbClr val="F38B00"/>
      </a:accent1>
      <a:accent2>
        <a:srgbClr val="005CB9"/>
      </a:accent2>
      <a:accent3>
        <a:srgbClr val="40B4E5"/>
      </a:accent3>
      <a:accent4>
        <a:srgbClr val="3D5463"/>
      </a:accent4>
      <a:accent5>
        <a:srgbClr val="77BC1F"/>
      </a:accent5>
      <a:accent6>
        <a:srgbClr val="94AC60"/>
      </a:accent6>
      <a:hlink>
        <a:srgbClr val="00B0F0"/>
      </a:hlink>
      <a:folHlink>
        <a:srgbClr val="53565A"/>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t"/>
      <a:lstStyle>
        <a:defPPr algn="ctr">
          <a:lnSpc>
            <a:spcPct val="100000"/>
          </a:lnSpc>
          <a:buFont typeface="Wingdings 2" pitchFamily="18" charset="2"/>
          <a:buNone/>
          <a:defRPr sz="1600" b="0"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wrap="square" lIns="0" rIns="0" rtlCol="0" anchor="t" anchorCtr="0">
        <a:noAutofit/>
      </a:bodyPr>
      <a:lstStyle>
        <a:defPPr algn="l">
          <a:defRPr sz="1300" b="0" dirty="0"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VUMC_MyWorkday" id="{C82AE243-706A-4959-BDF4-11F600219F5D}" vid="{9D9308A1-C065-4BBD-9BED-E7B996DA0336}"/>
    </a:ext>
  </a:extLst>
</a:theme>
</file>

<file path=ppt/theme/theme2.xml><?xml version="1.0" encoding="utf-8"?>
<a:theme xmlns:a="http://schemas.openxmlformats.org/drawingml/2006/main" name="VUMC ERP">
  <a:themeElements>
    <a:clrScheme name="VUMC ERP">
      <a:dk1>
        <a:sysClr val="windowText" lastClr="000000"/>
      </a:dk1>
      <a:lt1>
        <a:sysClr val="window" lastClr="FFFFFF"/>
      </a:lt1>
      <a:dk2>
        <a:srgbClr val="53565A"/>
      </a:dk2>
      <a:lt2>
        <a:srgbClr val="D0D0CE"/>
      </a:lt2>
      <a:accent1>
        <a:srgbClr val="799008"/>
      </a:accent1>
      <a:accent2>
        <a:srgbClr val="CAC859"/>
      </a:accent2>
      <a:accent3>
        <a:srgbClr val="94AC60"/>
      </a:accent3>
      <a:accent4>
        <a:srgbClr val="364D5C"/>
      </a:accent4>
      <a:accent5>
        <a:srgbClr val="D6D18A"/>
      </a:accent5>
      <a:accent6>
        <a:srgbClr val="75787B"/>
      </a:accent6>
      <a:hlink>
        <a:srgbClr val="CCE5FF"/>
      </a:hlink>
      <a:folHlink>
        <a:srgbClr val="53565A"/>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lIns="0" rIns="0" anchor="b" anchorCtr="0">
        <a:normAutofit fontScale="92500"/>
      </a:bodyPr>
      <a:lstStyle>
        <a:defPPr>
          <a:lnSpc>
            <a:spcPts val="900"/>
          </a:lnSpc>
          <a:defRPr sz="1300" b="1" dirty="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tion1" id="{B250B804-2FDB-4928-98F0-F76F4A35E307}" vid="{34B986A3-8F99-4F88-AF27-8B60A5DA0FDB}"/>
    </a:ext>
  </a:extLst>
</a:theme>
</file>

<file path=ppt/theme/theme3.xml><?xml version="1.0" encoding="utf-8"?>
<a:theme xmlns:a="http://schemas.openxmlformats.org/drawingml/2006/main" name="2_VUMC">
  <a:themeElements>
    <a:clrScheme name="VUMC ERP">
      <a:dk1>
        <a:sysClr val="windowText" lastClr="000000"/>
      </a:dk1>
      <a:lt1>
        <a:sysClr val="window" lastClr="FFFFFF"/>
      </a:lt1>
      <a:dk2>
        <a:srgbClr val="53565A"/>
      </a:dk2>
      <a:lt2>
        <a:srgbClr val="D0D0CE"/>
      </a:lt2>
      <a:accent1>
        <a:srgbClr val="799008"/>
      </a:accent1>
      <a:accent2>
        <a:srgbClr val="CAC859"/>
      </a:accent2>
      <a:accent3>
        <a:srgbClr val="94AC60"/>
      </a:accent3>
      <a:accent4>
        <a:srgbClr val="364D5C"/>
      </a:accent4>
      <a:accent5>
        <a:srgbClr val="D6D18A"/>
      </a:accent5>
      <a:accent6>
        <a:srgbClr val="75787B"/>
      </a:accent6>
      <a:hlink>
        <a:srgbClr val="CCE5FF"/>
      </a:hlink>
      <a:folHlink>
        <a:srgbClr val="53565A"/>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lIns="0" rIns="0" anchor="b" anchorCtr="0">
        <a:normAutofit fontScale="92500"/>
      </a:bodyPr>
      <a:lstStyle>
        <a:defPPr>
          <a:lnSpc>
            <a:spcPts val="900"/>
          </a:lnSpc>
          <a:defRPr sz="1300" b="1" dirty="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VUMC" id="{630BF5EC-76F9-405C-BDB5-9272D3F10D54}" vid="{8455A47C-B014-4536-BD2D-62AE9CD97B7F}"/>
    </a:ext>
  </a:extLst>
</a:theme>
</file>

<file path=ppt/theme/theme4.xml><?xml version="1.0" encoding="utf-8"?>
<a:theme xmlns:a="http://schemas.openxmlformats.org/drawingml/2006/main" name="1_VUMC_MyWorkday">
  <a:themeElements>
    <a:clrScheme name="VUMC MyWorkday v2">
      <a:dk1>
        <a:sysClr val="windowText" lastClr="000000"/>
      </a:dk1>
      <a:lt1>
        <a:sysClr val="window" lastClr="FFFFFF"/>
      </a:lt1>
      <a:dk2>
        <a:srgbClr val="53565A"/>
      </a:dk2>
      <a:lt2>
        <a:srgbClr val="D0D0CE"/>
      </a:lt2>
      <a:accent1>
        <a:srgbClr val="F38B00"/>
      </a:accent1>
      <a:accent2>
        <a:srgbClr val="005CB9"/>
      </a:accent2>
      <a:accent3>
        <a:srgbClr val="40B4E5"/>
      </a:accent3>
      <a:accent4>
        <a:srgbClr val="3D5463"/>
      </a:accent4>
      <a:accent5>
        <a:srgbClr val="77BC1F"/>
      </a:accent5>
      <a:accent6>
        <a:srgbClr val="94AC60"/>
      </a:accent6>
      <a:hlink>
        <a:srgbClr val="00B0F0"/>
      </a:hlink>
      <a:folHlink>
        <a:srgbClr val="53565A"/>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t"/>
      <a:lstStyle>
        <a:defPPr algn="ctr">
          <a:lnSpc>
            <a:spcPct val="100000"/>
          </a:lnSpc>
          <a:buFont typeface="Wingdings 2" pitchFamily="18" charset="2"/>
          <a:buNone/>
          <a:defRPr sz="1600" b="0"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wrap="square" lIns="0" rIns="0" rtlCol="0" anchor="t" anchorCtr="0">
        <a:noAutofit/>
      </a:bodyPr>
      <a:lstStyle>
        <a:defPPr algn="l">
          <a:defRPr sz="1300" b="0" dirty="0"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VUMC_MyWorkday" id="{C82AE243-706A-4959-BDF4-11F600219F5D}" vid="{9D9308A1-C065-4BBD-9BED-E7B996DA033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ED89EC4EC26F46B241B5312C2DE080" ma:contentTypeVersion="16" ma:contentTypeDescription="Create a new document." ma:contentTypeScope="" ma:versionID="3840e5037f330d262ece796c0699d1ca">
  <xsd:schema xmlns:xsd="http://www.w3.org/2001/XMLSchema" xmlns:xs="http://www.w3.org/2001/XMLSchema" xmlns:p="http://schemas.microsoft.com/office/2006/metadata/properties" xmlns:ns2="2ba0d75c-6081-4159-ba4f-1ef95659aa87" xmlns:ns3="259ab4db-fe8c-4a84-af78-b9da387c5676" targetNamespace="http://schemas.microsoft.com/office/2006/metadata/properties" ma:root="true" ma:fieldsID="477ebd47a3449c1fb48cd30f5469c590" ns2:_="" ns3:_="">
    <xsd:import namespace="2ba0d75c-6081-4159-ba4f-1ef95659aa87"/>
    <xsd:import namespace="259ab4db-fe8c-4a84-af78-b9da387c56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0d75c-6081-4159-ba4f-1ef95659aa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e07b1ff-87ca-41ea-8f42-2e31685bcc05" ma:termSetId="09814cd3-568e-fe90-9814-8d621ff8fb84" ma:anchorId="fba54fb3-c3e1-fe81-a776-ca4b69148c4d" ma:open="true" ma:isKeyword="false">
      <xsd:complexType>
        <xsd:sequence>
          <xsd:element ref="pc:Terms" minOccurs="0" maxOccurs="1"/>
        </xsd:sequence>
      </xsd:complex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9ab4db-fe8c-4a84-af78-b9da387c567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728cec-324c-404f-bf6b-b048d84f53e5}" ma:internalName="TaxCatchAll" ma:showField="CatchAllData" ma:web="259ab4db-fe8c-4a84-af78-b9da387c56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a0d75c-6081-4159-ba4f-1ef95659aa87">
      <Terms xmlns="http://schemas.microsoft.com/office/infopath/2007/PartnerControls"/>
    </lcf76f155ced4ddcb4097134ff3c332f>
    <TaxCatchAll xmlns="259ab4db-fe8c-4a84-af78-b9da387c5676" xsi:nil="true"/>
    <_Flow_SignoffStatus xmlns="2ba0d75c-6081-4159-ba4f-1ef95659aa87" xsi:nil="true"/>
  </documentManagement>
</p:properties>
</file>

<file path=customXml/itemProps1.xml><?xml version="1.0" encoding="utf-8"?>
<ds:datastoreItem xmlns:ds="http://schemas.openxmlformats.org/officeDocument/2006/customXml" ds:itemID="{5553D4D7-1522-4593-BB11-6D515E11C534}">
  <ds:schemaRefs>
    <ds:schemaRef ds:uri="http://schemas.microsoft.com/sharepoint/v3/contenttype/forms"/>
  </ds:schemaRefs>
</ds:datastoreItem>
</file>

<file path=customXml/itemProps2.xml><?xml version="1.0" encoding="utf-8"?>
<ds:datastoreItem xmlns:ds="http://schemas.openxmlformats.org/officeDocument/2006/customXml" ds:itemID="{DF9EFB21-12C2-43FC-B1CC-B09C6C540D79}"/>
</file>

<file path=customXml/itemProps3.xml><?xml version="1.0" encoding="utf-8"?>
<ds:datastoreItem xmlns:ds="http://schemas.openxmlformats.org/officeDocument/2006/customXml" ds:itemID="{282154C9-D963-4061-B301-20398CF76BF4}">
  <ds:schemaRefs>
    <ds:schemaRef ds:uri="259ab4db-fe8c-4a84-af78-b9da387c5676"/>
    <ds:schemaRef ds:uri="2ba0d75c-6081-4159-ba4f-1ef95659aa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2730</Words>
  <Application>Microsoft Office PowerPoint</Application>
  <PresentationFormat>Widescreen</PresentationFormat>
  <Paragraphs>331</Paragraphs>
  <Slides>25</Slides>
  <Notes>23</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2" baseType="lpstr">
      <vt:lpstr>-apple-system</vt:lpstr>
      <vt:lpstr>Arial</vt:lpstr>
      <vt:lpstr>Arial,Sans-Serif</vt:lpstr>
      <vt:lpstr>Calibri</vt:lpstr>
      <vt:lpstr>Calibri Light</vt:lpstr>
      <vt:lpstr>Chiller</vt:lpstr>
      <vt:lpstr>Courier New</vt:lpstr>
      <vt:lpstr>Open Sans</vt:lpstr>
      <vt:lpstr>Symbol</vt:lpstr>
      <vt:lpstr>Verdana</vt:lpstr>
      <vt:lpstr>Wingdings</vt:lpstr>
      <vt:lpstr>Wingdings 2</vt:lpstr>
      <vt:lpstr>VUMC_MyWorkday</vt:lpstr>
      <vt:lpstr>VUMC ERP</vt:lpstr>
      <vt:lpstr>2_VUMC</vt:lpstr>
      <vt:lpstr>1_VUMC_MyWorkday</vt:lpstr>
      <vt:lpstr>think-cell Slide</vt:lpstr>
      <vt:lpstr>Change Network Department Presentation: July</vt:lpstr>
      <vt:lpstr>MyWorkday Quick Reference</vt:lpstr>
      <vt:lpstr>Training:  What’s happening? Videos</vt:lpstr>
      <vt:lpstr>Research &amp; Grants Change Network Meeting</vt:lpstr>
      <vt:lpstr>MyWorkday Project Update</vt:lpstr>
      <vt:lpstr>What is cutover?</vt:lpstr>
      <vt:lpstr>High Level Timeline</vt:lpstr>
      <vt:lpstr>Soft Freeze &amp; Hard Freeze</vt:lpstr>
      <vt:lpstr>Absence Management Module</vt:lpstr>
      <vt:lpstr>Absence Management – Time Off</vt:lpstr>
      <vt:lpstr>Absence Management – Time Off Requests</vt:lpstr>
      <vt:lpstr>Talent Management</vt:lpstr>
      <vt:lpstr>Performance Management</vt:lpstr>
      <vt:lpstr>Workday Help</vt:lpstr>
      <vt:lpstr>Supervisory Organizations</vt:lpstr>
      <vt:lpstr>PowerPoint Presentation</vt:lpstr>
      <vt:lpstr>Manager Security Role in Workday</vt:lpstr>
      <vt:lpstr>Manager Security Role in Workday</vt:lpstr>
      <vt:lpstr>How may some individual contributor roles change?</vt:lpstr>
      <vt:lpstr>Super Users </vt:lpstr>
      <vt:lpstr>The Role of Workday Super Users</vt:lpstr>
      <vt:lpstr>PowerPoint Presentation</vt:lpstr>
      <vt:lpstr>Workday Super User Training </vt:lpstr>
      <vt:lpstr>Tecsys At-The-Elbow Support  (www.vumc.org/pou/training-hub)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Templates</dc:title>
  <dc:creator>Jenkinson, Victoria</dc:creator>
  <cp:lastModifiedBy>Slick, Julie</cp:lastModifiedBy>
  <cp:revision>3</cp:revision>
  <dcterms:created xsi:type="dcterms:W3CDTF">2021-09-14T21:03:43Z</dcterms:created>
  <dcterms:modified xsi:type="dcterms:W3CDTF">2022-08-01T12:43:06Z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2021-09-14T21:03:43Z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910bf6fc-9768-4586-93f2-842cb3c35fab</vt:lpwstr>
  </property>
  <property fmtid="{D5CDD505-2E9C-101B-9397-08002B2CF9AE}" pid="8" name="MSIP_Label_ea60d57e-af5b-4752-ac57-3e4f28ca11dc_ContentBits">
    <vt:lpwstr>0</vt:lpwstr>
  </property>
  <property fmtid="{D5CDD505-2E9C-101B-9397-08002B2CF9AE}" pid="9" name="ContentTypeId">
    <vt:lpwstr>0x010100F4ED89EC4EC26F46B241B5312C2DE080</vt:lpwstr>
  </property>
  <property fmtid="{D5CDD505-2E9C-101B-9397-08002B2CF9AE}" pid="10" name="MediaServiceImageTags">
    <vt:lpwstr/>
  </property>
</Properties>
</file>