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9184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1F1"/>
    <a:srgbClr val="C5DAD6"/>
    <a:srgbClr val="9FD0DB"/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9" autoAdjust="0"/>
    <p:restoredTop sz="94718" autoAdjust="0"/>
  </p:normalViewPr>
  <p:slideViewPr>
    <p:cSldViewPr snapToGrid="0" snapToObjects="1">
      <p:cViewPr varScale="1">
        <p:scale>
          <a:sx n="26" d="100"/>
          <a:sy n="26" d="100"/>
        </p:scale>
        <p:origin x="2496" y="264"/>
      </p:cViewPr>
      <p:guideLst>
        <p:guide orient="horz" pos="103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2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8234024"/>
            <a:ext cx="13184188" cy="931680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15132124"/>
            <a:ext cx="13184188" cy="931680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22293696"/>
            <a:ext cx="13184188" cy="931680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8234024"/>
            <a:ext cx="13184188" cy="931680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15132124"/>
            <a:ext cx="13184188" cy="931680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22293696"/>
            <a:ext cx="13184188" cy="931680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8100928"/>
            <a:ext cx="8809900" cy="1185776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8100928"/>
            <a:ext cx="8809900" cy="1185776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8100928"/>
            <a:ext cx="8809900" cy="1185776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15284568"/>
            <a:ext cx="8809900" cy="1185776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15284568"/>
            <a:ext cx="8809900" cy="1185776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33"/>
          </p:nvPr>
        </p:nvSpPr>
        <p:spPr>
          <a:xfrm>
            <a:off x="1644069" y="24618266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644650" y="22643838"/>
            <a:ext cx="8809900" cy="1185776"/>
          </a:xfrm>
          <a:prstGeom prst="rect">
            <a:avLst/>
          </a:prstGeom>
          <a:solidFill>
            <a:srgbClr val="E5F1F1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endParaRPr lang="en-US" dirty="0"/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2216275"/>
            <a:ext cx="32918400" cy="702126"/>
          </a:xfrm>
          <a:prstGeom prst="rect">
            <a:avLst/>
          </a:prstGeom>
          <a:solidFill>
            <a:srgbClr val="E5F1F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2918400" cy="6055986"/>
          </a:xfrm>
          <a:prstGeom prst="rect">
            <a:avLst/>
          </a:prstGeom>
          <a:solidFill>
            <a:srgbClr val="E5F1F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4869597" y="1231774"/>
            <a:ext cx="5853259" cy="3592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315389-3478-78B6-883C-69A3E3C2963D}"/>
              </a:ext>
            </a:extLst>
          </p:cNvPr>
          <p:cNvSpPr txBox="1"/>
          <p:nvPr userDrawn="1"/>
        </p:nvSpPr>
        <p:spPr>
          <a:xfrm>
            <a:off x="482599" y="32381279"/>
            <a:ext cx="3192470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accent3"/>
                </a:solidFill>
              </a:rPr>
              <a:t>MONROE CARELL JR. CHILDREN’S HOSPITAL AT VANDERBILT                                               </a:t>
            </a:r>
            <a:r>
              <a:rPr lang="en-US" sz="2200" dirty="0">
                <a:solidFill>
                  <a:schemeClr val="bg1"/>
                </a:solidFill>
              </a:rPr>
              <a:t>								           </a:t>
            </a:r>
            <a:r>
              <a:rPr lang="en-US" sz="2200" dirty="0">
                <a:solidFill>
                  <a:schemeClr val="accent3"/>
                </a:solidFill>
              </a:rPr>
              <a:t>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50202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Gold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51</cp:revision>
  <dcterms:created xsi:type="dcterms:W3CDTF">2014-06-20T17:36:59Z</dcterms:created>
  <dcterms:modified xsi:type="dcterms:W3CDTF">2023-01-19T01:40:47Z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2022-10-27T15:50:24Z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aa4dc927-c741-488d-9a10-1048e69686c4</vt:lpwstr>
  </property>
  <property fmtid="{D5CDD505-2E9C-101B-9397-08002B2CF9AE}" pid="8" name="MSIP_Label_792c8cef-6f2b-4af1-b4ac-d815ff795cd6_ContentBits">
    <vt:lpwstr>0</vt:lpwstr>
  </property>
</Properties>
</file>