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976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3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35" d="100"/>
          <a:sy n="35" d="100"/>
        </p:scale>
        <p:origin x="216" y="760"/>
      </p:cViewPr>
      <p:guideLst>
        <p:guide orient="horz" pos="6048"/>
        <p:guide pos="13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07988" y="685800"/>
            <a:ext cx="76739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3869" y="1798343"/>
            <a:ext cx="23528728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4926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48849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48847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49610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48090" y="14109004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48847" y="13667909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72278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722364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9323436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323018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9322792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322371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03869" y="1798343"/>
            <a:ext cx="23528728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42976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8470880"/>
            <a:ext cx="42976800" cy="73152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6F0B16-5165-9C24-1FD8-ED8A7E1E677E}"/>
              </a:ext>
            </a:extLst>
          </p:cNvPr>
          <p:cNvSpPr txBox="1"/>
          <p:nvPr userDrawn="1"/>
        </p:nvSpPr>
        <p:spPr>
          <a:xfrm>
            <a:off x="88492" y="18617184"/>
            <a:ext cx="42888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					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BFB5A2-E9CF-E3E1-2F78-492B17BFDA5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7231053" y="437919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45</cp:revision>
  <dcterms:created xsi:type="dcterms:W3CDTF">2014-10-23T03:51:44Z</dcterms:created>
  <dcterms:modified xsi:type="dcterms:W3CDTF">2023-03-10T03:05:15Z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2023-03-09T22:00:31Z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6c38ec70-22ce-483f-b0ea-219d4ef53f12</vt:lpwstr>
  </property>
  <property fmtid="{D5CDD505-2E9C-101B-9397-08002B2CF9AE}" pid="8" name="MSIP_Label_792c8cef-6f2b-4af1-b4ac-d815ff795cd6_ContentBits">
    <vt:lpwstr>0</vt:lpwstr>
  </property>
</Properties>
</file>