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2062400" cy="164592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35" d="100"/>
          <a:sy n="35" d="100"/>
        </p:scale>
        <p:origin x="312" y="1056"/>
      </p:cViewPr>
      <p:guideLst>
        <p:guide orient="horz" pos="5184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952500" y="685800"/>
            <a:ext cx="876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3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4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69" y="7990266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50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3" y="1224372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51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3111264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52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3112013" y="7990266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53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3111264" y="1224372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54" name="Content Placeholder 82"/>
          <p:cNvSpPr>
            <a:spLocks noGrp="1"/>
          </p:cNvSpPr>
          <p:nvPr>
            <p:ph sz="quarter" idx="10"/>
          </p:nvPr>
        </p:nvSpPr>
        <p:spPr>
          <a:xfrm>
            <a:off x="2103528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5" name="Content Placeholder 82"/>
          <p:cNvSpPr>
            <a:spLocks noGrp="1"/>
          </p:cNvSpPr>
          <p:nvPr>
            <p:ph sz="quarter" idx="11"/>
          </p:nvPr>
        </p:nvSpPr>
        <p:spPr>
          <a:xfrm>
            <a:off x="2103121" y="8239117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6" name="Content Placeholder 82"/>
          <p:cNvSpPr>
            <a:spLocks noGrp="1"/>
          </p:cNvSpPr>
          <p:nvPr>
            <p:ph sz="quarter" idx="14"/>
          </p:nvPr>
        </p:nvSpPr>
        <p:spPr>
          <a:xfrm>
            <a:off x="2102375" y="1249257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7" name="Content Placeholder 82"/>
          <p:cNvSpPr>
            <a:spLocks noGrp="1"/>
          </p:cNvSpPr>
          <p:nvPr>
            <p:ph sz="quarter" idx="16"/>
          </p:nvPr>
        </p:nvSpPr>
        <p:spPr>
          <a:xfrm>
            <a:off x="23111669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8" name="Content Placeholder 82"/>
          <p:cNvSpPr>
            <a:spLocks noGrp="1"/>
          </p:cNvSpPr>
          <p:nvPr>
            <p:ph sz="quarter" idx="17"/>
          </p:nvPr>
        </p:nvSpPr>
        <p:spPr>
          <a:xfrm>
            <a:off x="23111263" y="8239117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9" name="Content Placeholder 82"/>
          <p:cNvSpPr>
            <a:spLocks noGrp="1"/>
          </p:cNvSpPr>
          <p:nvPr>
            <p:ph sz="quarter" idx="20"/>
          </p:nvPr>
        </p:nvSpPr>
        <p:spPr>
          <a:xfrm>
            <a:off x="23110514" y="1249257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0386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82"/>
          <p:cNvSpPr>
            <a:spLocks noGrp="1"/>
          </p:cNvSpPr>
          <p:nvPr>
            <p:ph sz="quarter" idx="10"/>
          </p:nvPr>
        </p:nvSpPr>
        <p:spPr>
          <a:xfrm>
            <a:off x="2103535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9" name="Content Placeholder 82"/>
          <p:cNvSpPr>
            <a:spLocks noGrp="1"/>
          </p:cNvSpPr>
          <p:nvPr>
            <p:ph sz="quarter" idx="11"/>
          </p:nvPr>
        </p:nvSpPr>
        <p:spPr>
          <a:xfrm>
            <a:off x="2103129" y="894474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5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3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74" y="856666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32" name="Content Placeholder 82"/>
          <p:cNvSpPr>
            <a:spLocks noGrp="1"/>
          </p:cNvSpPr>
          <p:nvPr>
            <p:ph sz="quarter" idx="14"/>
          </p:nvPr>
        </p:nvSpPr>
        <p:spPr>
          <a:xfrm>
            <a:off x="2102383" y="12611144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5" y="12449888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34" name="Content Placeholder 82"/>
          <p:cNvSpPr>
            <a:spLocks noGrp="1"/>
          </p:cNvSpPr>
          <p:nvPr>
            <p:ph sz="quarter" idx="25"/>
          </p:nvPr>
        </p:nvSpPr>
        <p:spPr>
          <a:xfrm>
            <a:off x="15388256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5387846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36" name="Content Placeholder 82"/>
          <p:cNvSpPr>
            <a:spLocks noGrp="1"/>
          </p:cNvSpPr>
          <p:nvPr>
            <p:ph sz="quarter" idx="27"/>
          </p:nvPr>
        </p:nvSpPr>
        <p:spPr>
          <a:xfrm>
            <a:off x="28699534" y="398391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8699124" y="360583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29"/>
          </p:nvPr>
        </p:nvSpPr>
        <p:spPr>
          <a:xfrm>
            <a:off x="28698900" y="8944741"/>
            <a:ext cx="11257322" cy="820851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8698490" y="8566660"/>
            <a:ext cx="11257094" cy="227063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1" name="Title 77"/>
          <p:cNvSpPr txBox="1">
            <a:spLocks/>
          </p:cNvSpPr>
          <p:nvPr userDrawn="1"/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6" hasCustomPrompt="1"/>
          </p:nvPr>
        </p:nvSpPr>
        <p:spPr>
          <a:xfrm>
            <a:off x="2103869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420624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5764256"/>
            <a:ext cx="42062400" cy="694944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6D23CE-FBB3-14FB-DE4C-6659B4F9F4B9}"/>
              </a:ext>
            </a:extLst>
          </p:cNvPr>
          <p:cNvSpPr txBox="1"/>
          <p:nvPr userDrawn="1"/>
        </p:nvSpPr>
        <p:spPr>
          <a:xfrm>
            <a:off x="344524" y="15910560"/>
            <a:ext cx="4171787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									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466832-6D8F-5F3D-D176-86447BDF64D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6206925" y="437919"/>
            <a:ext cx="5892051" cy="2149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6441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43</cp:revision>
  <dcterms:created xsi:type="dcterms:W3CDTF">2014-10-23T03:51:44Z</dcterms:created>
  <dcterms:modified xsi:type="dcterms:W3CDTF">2023-03-10T03:04:44Z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2023-03-09T21:57:48Z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07b6d1f9-5ba2-4b25-858a-49778593bd0a</vt:lpwstr>
  </property>
  <property fmtid="{D5CDD505-2E9C-101B-9397-08002B2CF9AE}" pid="8" name="MSIP_Label_792c8cef-6f2b-4af1-b4ac-d815ff795cd6_ContentBits">
    <vt:lpwstr>0</vt:lpwstr>
  </property>
</Properties>
</file>