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5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38404800" cy="19202400"/>
  <p:notesSz cx="6858000" cy="9144000"/>
  <p:defaultTextStyle>
    <a:defPPr>
      <a:defRPr lang="en-US"/>
    </a:defPPr>
    <a:lvl1pPr marL="0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1pPr>
    <a:lvl2pPr marL="981324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2pPr>
    <a:lvl3pPr marL="1962648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3pPr>
    <a:lvl4pPr marL="2943972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4pPr>
    <a:lvl5pPr marL="3925296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5pPr>
    <a:lvl6pPr marL="4906620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6pPr>
    <a:lvl7pPr marL="5887944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7pPr>
    <a:lvl8pPr marL="6869269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8pPr>
    <a:lvl9pPr marL="7850593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048">
          <p15:clr>
            <a:srgbClr val="A4A3A4"/>
          </p15:clr>
        </p15:guide>
        <p15:guide id="2" pos="12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E"/>
    <a:srgbClr val="FAC81A"/>
    <a:srgbClr val="F3B3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4355" autoAdjust="0"/>
    <p:restoredTop sz="94718" autoAdjust="0"/>
  </p:normalViewPr>
  <p:slideViewPr>
    <p:cSldViewPr snapToGrid="0" snapToObjects="1">
      <p:cViewPr varScale="1">
        <p:scale>
          <a:sx n="39" d="100"/>
          <a:sy n="39" d="100"/>
        </p:scale>
        <p:origin x="208" y="504"/>
      </p:cViewPr>
      <p:guideLst>
        <p:guide orient="horz" pos="6048"/>
        <p:guide pos="120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295987-AE32-0945-906F-7F288E936EBE}" type="datetimeFigureOut">
              <a:rPr lang="en-US" smtClean="0"/>
              <a:pPr/>
              <a:t>3/9/23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B3842B-7EA0-1B4E-8364-F4E7C277C5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0277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771DD3-37E1-C744-9E86-37BA69704733}" type="datetimeFigureOut">
              <a:rPr lang="en-US" smtClean="0"/>
              <a:pPr/>
              <a:t>3/9/23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0" y="685800"/>
            <a:ext cx="6858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D38FEE-102F-AD4D-BABF-627E6EAA37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0652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1pPr>
    <a:lvl2pPr marL="238521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2pPr>
    <a:lvl3pPr marL="477042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3pPr>
    <a:lvl4pPr marL="715564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4pPr>
    <a:lvl5pPr marL="954085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5pPr>
    <a:lvl6pPr marL="1192606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6pPr>
    <a:lvl7pPr marL="1431127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7pPr>
    <a:lvl8pPr marL="1669649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8pPr>
    <a:lvl9pPr marL="1908170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y 2-Column Post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Content Placeholder 85"/>
          <p:cNvSpPr>
            <a:spLocks noGrp="1"/>
          </p:cNvSpPr>
          <p:nvPr>
            <p:ph sz="quarter" idx="12" hasCustomPrompt="1"/>
          </p:nvPr>
        </p:nvSpPr>
        <p:spPr>
          <a:xfrm>
            <a:off x="1920242" y="3352379"/>
            <a:ext cx="15381552" cy="232920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/>
              <a:t>Summary</a:t>
            </a:r>
          </a:p>
        </p:txBody>
      </p:sp>
      <p:sp>
        <p:nvSpPr>
          <p:cNvPr id="133" name="Content Placeholder 85"/>
          <p:cNvSpPr>
            <a:spLocks noGrp="1"/>
          </p:cNvSpPr>
          <p:nvPr>
            <p:ph sz="quarter" idx="13" hasCustomPrompt="1"/>
          </p:nvPr>
        </p:nvSpPr>
        <p:spPr>
          <a:xfrm>
            <a:off x="1920924" y="8012995"/>
            <a:ext cx="15381552" cy="232920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/>
              <a:t>introduction</a:t>
            </a:r>
          </a:p>
        </p:txBody>
      </p:sp>
      <p:sp>
        <p:nvSpPr>
          <p:cNvPr id="134" name="Content Placeholder 85"/>
          <p:cNvSpPr>
            <a:spLocks noGrp="1"/>
          </p:cNvSpPr>
          <p:nvPr>
            <p:ph sz="quarter" idx="15" hasCustomPrompt="1"/>
          </p:nvPr>
        </p:nvSpPr>
        <p:spPr>
          <a:xfrm>
            <a:off x="1920242" y="13073276"/>
            <a:ext cx="15381552" cy="232920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/>
              <a:t>methods</a:t>
            </a:r>
          </a:p>
        </p:txBody>
      </p:sp>
      <p:sp>
        <p:nvSpPr>
          <p:cNvPr id="135" name="Content Placeholder 85"/>
          <p:cNvSpPr>
            <a:spLocks noGrp="1"/>
          </p:cNvSpPr>
          <p:nvPr>
            <p:ph sz="quarter" idx="18" hasCustomPrompt="1"/>
          </p:nvPr>
        </p:nvSpPr>
        <p:spPr>
          <a:xfrm>
            <a:off x="21101590" y="3352379"/>
            <a:ext cx="15381552" cy="232920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/>
              <a:t>results</a:t>
            </a:r>
          </a:p>
        </p:txBody>
      </p:sp>
      <p:sp>
        <p:nvSpPr>
          <p:cNvPr id="136" name="Content Placeholder 85"/>
          <p:cNvSpPr>
            <a:spLocks noGrp="1"/>
          </p:cNvSpPr>
          <p:nvPr>
            <p:ph sz="quarter" idx="19" hasCustomPrompt="1"/>
          </p:nvPr>
        </p:nvSpPr>
        <p:spPr>
          <a:xfrm>
            <a:off x="21102272" y="8012995"/>
            <a:ext cx="15381552" cy="232920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/>
              <a:t>conclusions</a:t>
            </a:r>
          </a:p>
        </p:txBody>
      </p:sp>
      <p:sp>
        <p:nvSpPr>
          <p:cNvPr id="137" name="Content Placeholder 85"/>
          <p:cNvSpPr>
            <a:spLocks noGrp="1"/>
          </p:cNvSpPr>
          <p:nvPr>
            <p:ph sz="quarter" idx="21" hasCustomPrompt="1"/>
          </p:nvPr>
        </p:nvSpPr>
        <p:spPr>
          <a:xfrm>
            <a:off x="21101590" y="13073276"/>
            <a:ext cx="15381552" cy="232920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/>
              <a:t>references</a:t>
            </a:r>
          </a:p>
        </p:txBody>
      </p:sp>
      <p:sp>
        <p:nvSpPr>
          <p:cNvPr id="138" name="Content Placeholder 82"/>
          <p:cNvSpPr>
            <a:spLocks noGrp="1"/>
          </p:cNvSpPr>
          <p:nvPr>
            <p:ph sz="quarter" idx="10"/>
          </p:nvPr>
        </p:nvSpPr>
        <p:spPr>
          <a:xfrm>
            <a:off x="1920612" y="3677269"/>
            <a:ext cx="15381864" cy="842023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3906614" indent="-3906614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9" name="Content Placeholder 82"/>
          <p:cNvSpPr>
            <a:spLocks noGrp="1"/>
          </p:cNvSpPr>
          <p:nvPr>
            <p:ph sz="quarter" idx="11"/>
          </p:nvPr>
        </p:nvSpPr>
        <p:spPr>
          <a:xfrm>
            <a:off x="1920240" y="8337885"/>
            <a:ext cx="15381864" cy="842023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3906614" indent="-3906614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0" name="Content Placeholder 82"/>
          <p:cNvSpPr>
            <a:spLocks noGrp="1"/>
          </p:cNvSpPr>
          <p:nvPr>
            <p:ph sz="quarter" idx="14"/>
          </p:nvPr>
        </p:nvSpPr>
        <p:spPr>
          <a:xfrm>
            <a:off x="1919560" y="13398166"/>
            <a:ext cx="15381864" cy="842023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3906614" indent="-3906614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1" name="Content Placeholder 82"/>
          <p:cNvSpPr>
            <a:spLocks noGrp="1"/>
          </p:cNvSpPr>
          <p:nvPr>
            <p:ph sz="quarter" idx="16"/>
          </p:nvPr>
        </p:nvSpPr>
        <p:spPr>
          <a:xfrm>
            <a:off x="21101958" y="3677269"/>
            <a:ext cx="15381864" cy="842023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3906614" indent="-3906614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2" name="Content Placeholder 82"/>
          <p:cNvSpPr>
            <a:spLocks noGrp="1"/>
          </p:cNvSpPr>
          <p:nvPr>
            <p:ph sz="quarter" idx="17"/>
          </p:nvPr>
        </p:nvSpPr>
        <p:spPr>
          <a:xfrm>
            <a:off x="21101588" y="8337885"/>
            <a:ext cx="15381864" cy="842023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3906614" indent="-3906614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3" name="Content Placeholder 82"/>
          <p:cNvSpPr>
            <a:spLocks noGrp="1"/>
          </p:cNvSpPr>
          <p:nvPr>
            <p:ph sz="quarter" idx="20"/>
          </p:nvPr>
        </p:nvSpPr>
        <p:spPr>
          <a:xfrm>
            <a:off x="21100904" y="13398166"/>
            <a:ext cx="15381864" cy="842023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3906614" indent="-3906614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2" name="Title 77"/>
          <p:cNvSpPr txBox="1">
            <a:spLocks/>
          </p:cNvSpPr>
          <p:nvPr userDrawn="1"/>
        </p:nvSpPr>
        <p:spPr>
          <a:xfrm>
            <a:off x="1919560" y="537147"/>
            <a:ext cx="27104018" cy="560742"/>
          </a:xfrm>
          <a:prstGeom prst="rect">
            <a:avLst/>
          </a:prstGeom>
        </p:spPr>
        <p:txBody>
          <a:bodyPr vert="horz" anchor="ctr"/>
          <a:lstStyle>
            <a:lvl1pPr algn="l">
              <a:defRPr sz="2400">
                <a:solidFill>
                  <a:schemeClr val="bg1"/>
                </a:solidFill>
              </a:defRPr>
            </a:lvl1pPr>
          </a:lstStyle>
          <a:p>
            <a:pPr marL="0" marR="0" lvl="0" indent="0" algn="l" defTabSz="98132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all" spc="313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Click to edit Master title style</a:t>
            </a:r>
          </a:p>
        </p:txBody>
      </p:sp>
      <p:sp>
        <p:nvSpPr>
          <p:cNvPr id="18" name="Text Placeholder 18"/>
          <p:cNvSpPr>
            <a:spLocks noGrp="1"/>
          </p:cNvSpPr>
          <p:nvPr>
            <p:ph type="body" sz="quarter" idx="25" hasCustomPrompt="1"/>
          </p:nvPr>
        </p:nvSpPr>
        <p:spPr>
          <a:xfrm>
            <a:off x="1920924" y="1798343"/>
            <a:ext cx="17677482" cy="355383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buNone/>
              <a:defRPr sz="1800" b="1" cap="all" baseline="0">
                <a:solidFill>
                  <a:schemeClr val="bg1"/>
                </a:solidFill>
              </a:defRPr>
            </a:lvl1pPr>
            <a:lvl2pPr marL="0" indent="0" algn="ctr">
              <a:defRPr sz="3600" b="1" cap="all">
                <a:solidFill>
                  <a:srgbClr val="FFFFFE"/>
                </a:solidFill>
              </a:defRPr>
            </a:lvl2pPr>
            <a:lvl3pPr marL="0" indent="0" algn="ctr">
              <a:defRPr sz="3600" b="1" cap="all">
                <a:solidFill>
                  <a:srgbClr val="FFFFFE"/>
                </a:solidFill>
              </a:defRPr>
            </a:lvl3pPr>
            <a:lvl4pPr marL="0" indent="0" algn="ctr">
              <a:defRPr sz="3600" b="1" cap="all">
                <a:solidFill>
                  <a:srgbClr val="FFFFFE"/>
                </a:solidFill>
              </a:defRPr>
            </a:lvl4pPr>
            <a:lvl5pPr marL="0" indent="0" algn="ctr">
              <a:defRPr sz="3600" b="1" cap="all">
                <a:solidFill>
                  <a:srgbClr val="FFFFFE"/>
                </a:solidFill>
              </a:defRPr>
            </a:lvl5pPr>
          </a:lstStyle>
          <a:p>
            <a:pPr lvl="0"/>
            <a:r>
              <a:rPr lang="en-US" dirty="0"/>
              <a:t>First last 1   •   first last 2   •   first last 3   •   first last 4 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y 3-Column Post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Content Placeholder 82"/>
          <p:cNvSpPr>
            <a:spLocks noGrp="1"/>
          </p:cNvSpPr>
          <p:nvPr>
            <p:ph sz="quarter" idx="10"/>
          </p:nvPr>
        </p:nvSpPr>
        <p:spPr>
          <a:xfrm>
            <a:off x="1920620" y="4061681"/>
            <a:ext cx="10278424" cy="1071666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0" indent="0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0" name="Content Placeholder 82"/>
          <p:cNvSpPr>
            <a:spLocks noGrp="1"/>
          </p:cNvSpPr>
          <p:nvPr>
            <p:ph sz="quarter" idx="11"/>
          </p:nvPr>
        </p:nvSpPr>
        <p:spPr>
          <a:xfrm>
            <a:off x="1920248" y="8760163"/>
            <a:ext cx="10278424" cy="1071666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0" indent="0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1" name="Content Placeholder 85"/>
          <p:cNvSpPr>
            <a:spLocks noGrp="1"/>
          </p:cNvSpPr>
          <p:nvPr>
            <p:ph sz="quarter" idx="12" hasCustomPrompt="1"/>
          </p:nvPr>
        </p:nvSpPr>
        <p:spPr>
          <a:xfrm>
            <a:off x="1920246" y="3568076"/>
            <a:ext cx="10278216" cy="296444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/>
              <a:t>Summary</a:t>
            </a:r>
          </a:p>
        </p:txBody>
      </p:sp>
      <p:sp>
        <p:nvSpPr>
          <p:cNvPr id="102" name="Content Placeholder 85"/>
          <p:cNvSpPr>
            <a:spLocks noGrp="1"/>
          </p:cNvSpPr>
          <p:nvPr>
            <p:ph sz="quarter" idx="13" hasCustomPrompt="1"/>
          </p:nvPr>
        </p:nvSpPr>
        <p:spPr>
          <a:xfrm>
            <a:off x="1920928" y="8266557"/>
            <a:ext cx="10278216" cy="296444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/>
              <a:t>introduction</a:t>
            </a:r>
          </a:p>
        </p:txBody>
      </p:sp>
      <p:sp>
        <p:nvSpPr>
          <p:cNvPr id="103" name="Content Placeholder 82"/>
          <p:cNvSpPr>
            <a:spLocks noGrp="1"/>
          </p:cNvSpPr>
          <p:nvPr>
            <p:ph sz="quarter" idx="14"/>
          </p:nvPr>
        </p:nvSpPr>
        <p:spPr>
          <a:xfrm>
            <a:off x="1919568" y="13451703"/>
            <a:ext cx="10278424" cy="1071666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0" indent="0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5" name="Content Placeholder 85"/>
          <p:cNvSpPr>
            <a:spLocks noGrp="1"/>
          </p:cNvSpPr>
          <p:nvPr>
            <p:ph sz="quarter" idx="15" hasCustomPrompt="1"/>
          </p:nvPr>
        </p:nvSpPr>
        <p:spPr>
          <a:xfrm>
            <a:off x="1920246" y="12958096"/>
            <a:ext cx="10278216" cy="296444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/>
              <a:t>methods</a:t>
            </a:r>
          </a:p>
        </p:txBody>
      </p:sp>
      <p:sp>
        <p:nvSpPr>
          <p:cNvPr id="106" name="Content Placeholder 82"/>
          <p:cNvSpPr>
            <a:spLocks noGrp="1"/>
          </p:cNvSpPr>
          <p:nvPr>
            <p:ph sz="quarter" idx="25"/>
          </p:nvPr>
        </p:nvSpPr>
        <p:spPr>
          <a:xfrm>
            <a:off x="14050148" y="4061681"/>
            <a:ext cx="10278424" cy="1071666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0" indent="0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7" name="Content Placeholder 85"/>
          <p:cNvSpPr>
            <a:spLocks noGrp="1"/>
          </p:cNvSpPr>
          <p:nvPr>
            <p:ph sz="quarter" idx="26" hasCustomPrompt="1"/>
          </p:nvPr>
        </p:nvSpPr>
        <p:spPr>
          <a:xfrm>
            <a:off x="14049772" y="3568076"/>
            <a:ext cx="10278216" cy="296444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/>
              <a:t>results</a:t>
            </a:r>
          </a:p>
        </p:txBody>
      </p:sp>
      <p:sp>
        <p:nvSpPr>
          <p:cNvPr id="108" name="Content Placeholder 82"/>
          <p:cNvSpPr>
            <a:spLocks noGrp="1"/>
          </p:cNvSpPr>
          <p:nvPr>
            <p:ph sz="quarter" idx="27"/>
          </p:nvPr>
        </p:nvSpPr>
        <p:spPr>
          <a:xfrm>
            <a:off x="26203922" y="4061681"/>
            <a:ext cx="10278424" cy="1071666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0" indent="0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9" name="Content Placeholder 85"/>
          <p:cNvSpPr>
            <a:spLocks noGrp="1"/>
          </p:cNvSpPr>
          <p:nvPr>
            <p:ph sz="quarter" idx="28" hasCustomPrompt="1"/>
          </p:nvPr>
        </p:nvSpPr>
        <p:spPr>
          <a:xfrm>
            <a:off x="26203548" y="3568076"/>
            <a:ext cx="10278216" cy="296444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/>
              <a:t>conclusions</a:t>
            </a:r>
          </a:p>
        </p:txBody>
      </p:sp>
      <p:sp>
        <p:nvSpPr>
          <p:cNvPr id="110" name="Content Placeholder 82"/>
          <p:cNvSpPr>
            <a:spLocks noGrp="1"/>
          </p:cNvSpPr>
          <p:nvPr>
            <p:ph sz="quarter" idx="29"/>
          </p:nvPr>
        </p:nvSpPr>
        <p:spPr>
          <a:xfrm>
            <a:off x="26203344" y="8760163"/>
            <a:ext cx="10278424" cy="1071666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0" indent="0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1" name="Content Placeholder 85"/>
          <p:cNvSpPr>
            <a:spLocks noGrp="1"/>
          </p:cNvSpPr>
          <p:nvPr>
            <p:ph sz="quarter" idx="30" hasCustomPrompt="1"/>
          </p:nvPr>
        </p:nvSpPr>
        <p:spPr>
          <a:xfrm>
            <a:off x="26202970" y="8266557"/>
            <a:ext cx="10278216" cy="296444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/>
              <a:t>references</a:t>
            </a:r>
          </a:p>
        </p:txBody>
      </p:sp>
      <p:sp>
        <p:nvSpPr>
          <p:cNvPr id="18" name="Title 77"/>
          <p:cNvSpPr txBox="1">
            <a:spLocks/>
          </p:cNvSpPr>
          <p:nvPr userDrawn="1"/>
        </p:nvSpPr>
        <p:spPr>
          <a:xfrm>
            <a:off x="1919560" y="537147"/>
            <a:ext cx="27104018" cy="560742"/>
          </a:xfrm>
          <a:prstGeom prst="rect">
            <a:avLst/>
          </a:prstGeom>
        </p:spPr>
        <p:txBody>
          <a:bodyPr vert="horz" anchor="ctr"/>
          <a:lstStyle>
            <a:lvl1pPr algn="l">
              <a:defRPr sz="2400">
                <a:solidFill>
                  <a:schemeClr val="bg1"/>
                </a:solidFill>
              </a:defRPr>
            </a:lvl1pPr>
          </a:lstStyle>
          <a:p>
            <a:pPr marL="0" marR="0" lvl="0" indent="0" algn="l" defTabSz="98132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all" spc="313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Click to edit Master title style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31" hasCustomPrompt="1"/>
          </p:nvPr>
        </p:nvSpPr>
        <p:spPr>
          <a:xfrm>
            <a:off x="1920924" y="1798343"/>
            <a:ext cx="17677482" cy="355383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buNone/>
              <a:defRPr sz="1800" b="1" cap="all" baseline="0">
                <a:solidFill>
                  <a:schemeClr val="bg1"/>
                </a:solidFill>
              </a:defRPr>
            </a:lvl1pPr>
            <a:lvl2pPr marL="0" indent="0" algn="ctr">
              <a:defRPr sz="3600" b="1" cap="all">
                <a:solidFill>
                  <a:srgbClr val="FFFFFE"/>
                </a:solidFill>
              </a:defRPr>
            </a:lvl2pPr>
            <a:lvl3pPr marL="0" indent="0" algn="ctr">
              <a:defRPr sz="3600" b="1" cap="all">
                <a:solidFill>
                  <a:srgbClr val="FFFFFE"/>
                </a:solidFill>
              </a:defRPr>
            </a:lvl3pPr>
            <a:lvl4pPr marL="0" indent="0" algn="ctr">
              <a:defRPr sz="3600" b="1" cap="all">
                <a:solidFill>
                  <a:srgbClr val="FFFFFE"/>
                </a:solidFill>
              </a:defRPr>
            </a:lvl4pPr>
            <a:lvl5pPr marL="0" indent="0" algn="ctr">
              <a:defRPr sz="3600" b="1" cap="all">
                <a:solidFill>
                  <a:srgbClr val="FFFFFE"/>
                </a:solidFill>
              </a:defRPr>
            </a:lvl5pPr>
          </a:lstStyle>
          <a:p>
            <a:pPr lvl="0"/>
            <a:r>
              <a:rPr lang="en-US" dirty="0"/>
              <a:t>First last 1   •   first last 2   •   first last 3   •   first last 4 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38404800" cy="2477196"/>
          </a:xfrm>
          <a:prstGeom prst="rect">
            <a:avLst/>
          </a:prstGeom>
          <a:gradFill flip="none" rotWithShape="1">
            <a:gsLst>
              <a:gs pos="100000">
                <a:schemeClr val="accent4">
                  <a:lumMod val="50000"/>
                </a:schemeClr>
              </a:gs>
              <a:gs pos="0">
                <a:schemeClr val="bg1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93185" tIns="46592" rIns="93185" bIns="46592"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18549257"/>
            <a:ext cx="38404800" cy="653143"/>
          </a:xfrm>
          <a:prstGeom prst="rect">
            <a:avLst/>
          </a:prstGeom>
          <a:gradFill flip="none" rotWithShape="1">
            <a:gsLst>
              <a:gs pos="100000">
                <a:schemeClr val="accent4">
                  <a:lumMod val="50000"/>
                </a:schemeClr>
              </a:gs>
              <a:gs pos="0">
                <a:schemeClr val="bg1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93185" tIns="46592" rIns="93185" bIns="46592"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C7C8311-13F1-021A-26FC-570A71C07047}"/>
              </a:ext>
            </a:extLst>
          </p:cNvPr>
          <p:cNvSpPr txBox="1"/>
          <p:nvPr userDrawn="1"/>
        </p:nvSpPr>
        <p:spPr>
          <a:xfrm>
            <a:off x="88492" y="18740754"/>
            <a:ext cx="3831630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en-US" sz="2000" dirty="0">
                <a:solidFill>
                  <a:schemeClr val="bg1"/>
                </a:solidFill>
              </a:rPr>
              <a:t>MONROE CARELL JR. CHILDREN’S HOSPITAL AT VANDERBILT                                               								           					     											       NASHVILLE, TENNESSEE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5B7AF06-FB92-10DA-624F-2828959DD34C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rcRect/>
          <a:stretch/>
        </p:blipFill>
        <p:spPr>
          <a:xfrm>
            <a:off x="32643377" y="391616"/>
            <a:ext cx="5892051" cy="214900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</p:sldLayoutIdLst>
  <p:txStyles>
    <p:titleStyle>
      <a:lvl1pPr algn="ctr" defTabSz="981324" rtl="0" eaLnBrk="1" latinLnBrk="0" hangingPunct="1">
        <a:spcBef>
          <a:spcPct val="0"/>
        </a:spcBef>
        <a:buNone/>
        <a:defRPr sz="2500" kern="1200" cap="all" spc="313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735993" indent="-735993" algn="l" defTabSz="981324" rtl="0" eaLnBrk="1" latinLnBrk="0" hangingPunct="1">
        <a:spcBef>
          <a:spcPct val="20000"/>
        </a:spcBef>
        <a:buFont typeface="Arial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1594652" indent="-613328" algn="l" defTabSz="981324" rtl="0" eaLnBrk="1" latinLnBrk="0" hangingPunct="1">
        <a:spcBef>
          <a:spcPct val="20000"/>
        </a:spcBef>
        <a:buFont typeface="Arial"/>
        <a:buChar char="–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2453310" indent="-490662" algn="l" defTabSz="981324" rtl="0" eaLnBrk="1" latinLnBrk="0" hangingPunct="1">
        <a:spcBef>
          <a:spcPct val="20000"/>
        </a:spcBef>
        <a:buFont typeface="Arial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3pPr>
      <a:lvl4pPr marL="3434634" indent="-490662" algn="l" defTabSz="981324" rtl="0" eaLnBrk="1" latinLnBrk="0" hangingPunct="1">
        <a:spcBef>
          <a:spcPct val="20000"/>
        </a:spcBef>
        <a:buFont typeface="Arial"/>
        <a:buChar char="–"/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4415958" indent="-490662" algn="l" defTabSz="981324" rtl="0" eaLnBrk="1" latinLnBrk="0" hangingPunct="1">
        <a:spcBef>
          <a:spcPct val="20000"/>
        </a:spcBef>
        <a:buFont typeface="Arial"/>
        <a:buChar char="»"/>
        <a:defRPr sz="800" kern="1200">
          <a:solidFill>
            <a:schemeClr val="tx1"/>
          </a:solidFill>
          <a:latin typeface="+mn-lt"/>
          <a:ea typeface="+mn-ea"/>
          <a:cs typeface="+mn-cs"/>
        </a:defRPr>
      </a:lvl5pPr>
      <a:lvl6pPr marL="5397282" indent="-490662" algn="l" defTabSz="981324" rtl="0" eaLnBrk="1" latinLnBrk="0" hangingPunct="1">
        <a:spcBef>
          <a:spcPct val="20000"/>
        </a:spcBef>
        <a:buFont typeface="Arial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6pPr>
      <a:lvl7pPr marL="6378607" indent="-490662" algn="l" defTabSz="981324" rtl="0" eaLnBrk="1" latinLnBrk="0" hangingPunct="1">
        <a:spcBef>
          <a:spcPct val="20000"/>
        </a:spcBef>
        <a:buFont typeface="Arial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7pPr>
      <a:lvl8pPr marL="7359931" indent="-490662" algn="l" defTabSz="981324" rtl="0" eaLnBrk="1" latinLnBrk="0" hangingPunct="1">
        <a:spcBef>
          <a:spcPct val="20000"/>
        </a:spcBef>
        <a:buFont typeface="Arial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8pPr>
      <a:lvl9pPr marL="8341255" indent="-490662" algn="l" defTabSz="981324" rtl="0" eaLnBrk="1" latinLnBrk="0" hangingPunct="1">
        <a:spcBef>
          <a:spcPct val="20000"/>
        </a:spcBef>
        <a:buFont typeface="Arial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1pPr>
      <a:lvl2pPr marL="981324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962648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943972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4pPr>
      <a:lvl5pPr marL="3925296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5pPr>
      <a:lvl6pPr marL="4906620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6pPr>
      <a:lvl7pPr marL="5887944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7pPr>
      <a:lvl8pPr marL="6869269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8pPr>
      <a:lvl9pPr marL="7850593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876374"/>
      </p:ext>
    </p:extLst>
  </p:cSld>
  <p:clrMapOvr>
    <a:masterClrMapping/>
  </p:clrMapOvr>
</p:sld>
</file>

<file path=ppt/theme/theme1.xml><?xml version="1.0" encoding="utf-8"?>
<a:theme xmlns:a="http://schemas.openxmlformats.org/drawingml/2006/main" name="VU Gray">
  <a:themeElements>
    <a:clrScheme name="VUMC 2">
      <a:dk1>
        <a:srgbClr val="3C3C3B"/>
      </a:dk1>
      <a:lt1>
        <a:sysClr val="window" lastClr="FFFFFF"/>
      </a:lt1>
      <a:dk2>
        <a:srgbClr val="856B38"/>
      </a:dk2>
      <a:lt2>
        <a:srgbClr val="E6DEC7"/>
      </a:lt2>
      <a:accent1>
        <a:srgbClr val="E6DEC7"/>
      </a:accent1>
      <a:accent2>
        <a:srgbClr val="141313"/>
      </a:accent2>
      <a:accent3>
        <a:srgbClr val="636463"/>
      </a:accent3>
      <a:accent4>
        <a:srgbClr val="777877"/>
      </a:accent4>
      <a:accent5>
        <a:srgbClr val="0C3D77"/>
      </a:accent5>
      <a:accent6>
        <a:srgbClr val="04264E"/>
      </a:accent6>
      <a:hlink>
        <a:srgbClr val="141313"/>
      </a:hlink>
      <a:folHlink>
        <a:srgbClr val="003F83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wrap="square">
        <a:spAutoFit/>
      </a:bodyPr>
      <a:lstStyle>
        <a:defPPr marL="0" marR="0" indent="0" algn="l" defTabSz="1881012" rtl="0" eaLnBrk="1" fontAlgn="auto" latinLnBrk="0" hangingPunct="1">
          <a:lnSpc>
            <a:spcPct val="100000"/>
          </a:lnSpc>
          <a:spcBef>
            <a:spcPct val="20000"/>
          </a:spcBef>
          <a:spcAft>
            <a:spcPts val="0"/>
          </a:spcAft>
          <a:buClrTx/>
          <a:buSzTx/>
          <a:buFont typeface="Arial"/>
          <a:buNone/>
          <a:tabLst/>
          <a:defRPr kumimoji="0" sz="2400" b="0" i="0" u="none" strike="noStrike" kern="120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n-lt"/>
            <a:ea typeface="+mn-ea"/>
            <a:cs typeface="+mn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334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VU Gray</vt:lpstr>
      <vt:lpstr>PowerPoint Presentation</vt:lpstr>
    </vt:vector>
  </TitlesOfParts>
  <Company>Gaylord Entertainment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Matthew Guest</dc:creator>
  <cp:lastModifiedBy>Presti, Angelea P</cp:lastModifiedBy>
  <cp:revision>41</cp:revision>
  <dcterms:created xsi:type="dcterms:W3CDTF">2014-10-23T04:06:52Z</dcterms:created>
  <dcterms:modified xsi:type="dcterms:W3CDTF">2023-03-10T03:03:55Z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792c8cef-6f2b-4af1-b4ac-d815ff795cd6_Enabled">
    <vt:lpwstr>true</vt:lpwstr>
  </property>
  <property fmtid="{D5CDD505-2E9C-101B-9397-08002B2CF9AE}" pid="3" name="MSIP_Label_792c8cef-6f2b-4af1-b4ac-d815ff795cd6_SetDate">
    <vt:lpwstr>2023-03-09T21:48:15Z</vt:lpwstr>
  </property>
  <property fmtid="{D5CDD505-2E9C-101B-9397-08002B2CF9AE}" pid="4" name="MSIP_Label_792c8cef-6f2b-4af1-b4ac-d815ff795cd6_Method">
    <vt:lpwstr>Standard</vt:lpwstr>
  </property>
  <property fmtid="{D5CDD505-2E9C-101B-9397-08002B2CF9AE}" pid="5" name="MSIP_Label_792c8cef-6f2b-4af1-b4ac-d815ff795cd6_Name">
    <vt:lpwstr>VUMC General</vt:lpwstr>
  </property>
  <property fmtid="{D5CDD505-2E9C-101B-9397-08002B2CF9AE}" pid="6" name="MSIP_Label_792c8cef-6f2b-4af1-b4ac-d815ff795cd6_SiteId">
    <vt:lpwstr>ef575030-1424-4ed8-b83c-12c533d879ab</vt:lpwstr>
  </property>
  <property fmtid="{D5CDD505-2E9C-101B-9397-08002B2CF9AE}" pid="7" name="MSIP_Label_792c8cef-6f2b-4af1-b4ac-d815ff795cd6_ActionId">
    <vt:lpwstr>ccae71fa-1ffc-49f9-bd19-75508643afb9</vt:lpwstr>
  </property>
  <property fmtid="{D5CDD505-2E9C-101B-9397-08002B2CF9AE}" pid="8" name="MSIP_Label_792c8cef-6f2b-4af1-b4ac-d815ff795cd6_ContentBits">
    <vt:lpwstr>0</vt:lpwstr>
  </property>
</Properties>
</file>