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44" d="100"/>
          <a:sy n="44" d="100"/>
        </p:scale>
        <p:origin x="448" y="256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7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7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7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0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6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5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4" y="13534518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5" y="12958643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9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20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1653886" y="1798343"/>
            <a:ext cx="17677482" cy="355383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chemeClr val="bg1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32918400" cy="247719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18582968"/>
            <a:ext cx="32918400" cy="61943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EBD51-2112-3AF2-14A1-C95E815D34B5}"/>
              </a:ext>
            </a:extLst>
          </p:cNvPr>
          <p:cNvSpPr txBox="1"/>
          <p:nvPr userDrawn="1"/>
        </p:nvSpPr>
        <p:spPr>
          <a:xfrm>
            <a:off x="88492" y="18771305"/>
            <a:ext cx="328299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     						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D59339-2FFC-7698-7412-44ACCC9CF95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27321318" y="516528"/>
            <a:ext cx="5892051" cy="2149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41</cp:revision>
  <dcterms:created xsi:type="dcterms:W3CDTF">2014-10-23T03:51:43Z</dcterms:created>
  <dcterms:modified xsi:type="dcterms:W3CDTF">2023-03-10T03:02:41Z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2023-03-09T21:33:47Z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6449ff02-aceb-43b5-aeae-0c5eb693ed51</vt:lpwstr>
  </property>
  <property fmtid="{D5CDD505-2E9C-101B-9397-08002B2CF9AE}" pid="8" name="MSIP_Label_792c8cef-6f2b-4af1-b4ac-d815ff795cd6_ContentBits">
    <vt:lpwstr>0</vt:lpwstr>
  </property>
</Properties>
</file>