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45" d="100"/>
          <a:sy n="45" d="100"/>
        </p:scale>
        <p:origin x="304" y="552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3" y="11601016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4" y="11107409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32918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6044002"/>
            <a:ext cx="32918400" cy="41519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FBBEB2-9073-504E-4A73-51A692F50D0A}"/>
              </a:ext>
            </a:extLst>
          </p:cNvPr>
          <p:cNvSpPr txBox="1"/>
          <p:nvPr userDrawn="1"/>
        </p:nvSpPr>
        <p:spPr>
          <a:xfrm>
            <a:off x="0" y="16059937"/>
            <a:ext cx="32918400" cy="399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57D338-C955-242E-FF2F-B741A491ACA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7140649" y="458244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39</cp:revision>
  <dcterms:created xsi:type="dcterms:W3CDTF">2014-10-23T03:51:41Z</dcterms:created>
  <dcterms:modified xsi:type="dcterms:W3CDTF">2023-03-10T03:02:05Z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2023-03-09T20:09:00Z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d865a024-ac34-410d-bd86-efa6a810d112</vt:lpwstr>
  </property>
  <property fmtid="{D5CDD505-2E9C-101B-9397-08002B2CF9AE}" pid="8" name="MSIP_Label_792c8cef-6f2b-4af1-b4ac-d815ff795cd6_ContentBits">
    <vt:lpwstr>0</vt:lpwstr>
  </property>
</Properties>
</file>