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44" d="100"/>
          <a:sy n="44" d="100"/>
        </p:scale>
        <p:origin x="1192" y="256"/>
      </p:cViewPr>
      <p:guideLst>
        <p:guide orient="horz" pos="6048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1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1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1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0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7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70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5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1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3203409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2627536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1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3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582968"/>
            <a:ext cx="27432000" cy="608437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FEABCE-2D72-197E-D87F-744E91C43D1D}"/>
              </a:ext>
            </a:extLst>
          </p:cNvPr>
          <p:cNvSpPr txBox="1"/>
          <p:nvPr userDrawn="1"/>
        </p:nvSpPr>
        <p:spPr>
          <a:xfrm>
            <a:off x="88492" y="18712310"/>
            <a:ext cx="27196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D04E6F-F384-FCFE-8D30-1780D83B7C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539949" y="486819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38</cp:revision>
  <dcterms:created xsi:type="dcterms:W3CDTF">2014-10-23T03:51:43Z</dcterms:created>
  <dcterms:modified xsi:type="dcterms:W3CDTF">2023-03-10T03:01:25Z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2023-03-09T20:03:21Z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76d774a5-7460-4d3c-ae52-4fc8af3312d6</vt:lpwstr>
  </property>
  <property fmtid="{D5CDD505-2E9C-101B-9397-08002B2CF9AE}" pid="8" name="MSIP_Label_792c8cef-6f2b-4af1-b4ac-d815ff795cd6_ContentBits">
    <vt:lpwstr>0</vt:lpwstr>
  </property>
</Properties>
</file>