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27432000" cy="164592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C3B"/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31" autoAdjust="0"/>
    <p:restoredTop sz="94718" autoAdjust="0"/>
  </p:normalViewPr>
  <p:slideViewPr>
    <p:cSldViewPr snapToGrid="0" snapToObjects="1">
      <p:cViewPr varScale="1">
        <p:scale>
          <a:sx n="46" d="100"/>
          <a:sy n="46" d="100"/>
        </p:scale>
        <p:origin x="192" y="480"/>
      </p:cViewPr>
      <p:guideLst>
        <p:guide orient="horz" pos="5184"/>
        <p:guide pos="8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371602" y="3588924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9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372089" y="7739670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00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371602" y="11877118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01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5072564" y="3588924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02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5073052" y="7739670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03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5072564" y="11877118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05" name="Content Placeholder 82"/>
          <p:cNvSpPr>
            <a:spLocks noGrp="1"/>
          </p:cNvSpPr>
          <p:nvPr>
            <p:ph sz="quarter" idx="10"/>
          </p:nvPr>
        </p:nvSpPr>
        <p:spPr>
          <a:xfrm>
            <a:off x="1371866" y="3978793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Content Placeholder 82"/>
          <p:cNvSpPr>
            <a:spLocks noGrp="1"/>
          </p:cNvSpPr>
          <p:nvPr>
            <p:ph sz="quarter" idx="11"/>
          </p:nvPr>
        </p:nvSpPr>
        <p:spPr>
          <a:xfrm>
            <a:off x="1371601" y="8129537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7" name="Content Placeholder 82"/>
          <p:cNvSpPr>
            <a:spLocks noGrp="1"/>
          </p:cNvSpPr>
          <p:nvPr>
            <p:ph sz="quarter" idx="14"/>
          </p:nvPr>
        </p:nvSpPr>
        <p:spPr>
          <a:xfrm>
            <a:off x="1371114" y="12266986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8" name="Content Placeholder 82"/>
          <p:cNvSpPr>
            <a:spLocks noGrp="1"/>
          </p:cNvSpPr>
          <p:nvPr>
            <p:ph sz="quarter" idx="16"/>
          </p:nvPr>
        </p:nvSpPr>
        <p:spPr>
          <a:xfrm>
            <a:off x="15072828" y="3978793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Content Placeholder 82"/>
          <p:cNvSpPr>
            <a:spLocks noGrp="1"/>
          </p:cNvSpPr>
          <p:nvPr>
            <p:ph sz="quarter" idx="17"/>
          </p:nvPr>
        </p:nvSpPr>
        <p:spPr>
          <a:xfrm>
            <a:off x="15072563" y="8129537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0" name="Content Placeholder 82"/>
          <p:cNvSpPr>
            <a:spLocks noGrp="1"/>
          </p:cNvSpPr>
          <p:nvPr>
            <p:ph sz="quarter" idx="20"/>
          </p:nvPr>
        </p:nvSpPr>
        <p:spPr>
          <a:xfrm>
            <a:off x="15072074" y="12266986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346689" y="557183"/>
            <a:ext cx="17676533" cy="878496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346014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82"/>
          <p:cNvSpPr>
            <a:spLocks noGrp="1"/>
          </p:cNvSpPr>
          <p:nvPr>
            <p:ph sz="quarter" idx="10"/>
          </p:nvPr>
        </p:nvSpPr>
        <p:spPr>
          <a:xfrm>
            <a:off x="1371869" y="4072710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3" name="Content Placeholder 82"/>
          <p:cNvSpPr>
            <a:spLocks noGrp="1"/>
          </p:cNvSpPr>
          <p:nvPr>
            <p:ph sz="quarter" idx="11"/>
          </p:nvPr>
        </p:nvSpPr>
        <p:spPr>
          <a:xfrm>
            <a:off x="1371604" y="8171036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371604" y="3579105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6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372092" y="7677430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66" name="Content Placeholder 82"/>
          <p:cNvSpPr>
            <a:spLocks noGrp="1"/>
          </p:cNvSpPr>
          <p:nvPr>
            <p:ph sz="quarter" idx="14"/>
          </p:nvPr>
        </p:nvSpPr>
        <p:spPr>
          <a:xfrm>
            <a:off x="1371117" y="12434808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371604" y="11941201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69" name="Content Placeholder 82"/>
          <p:cNvSpPr>
            <a:spLocks noGrp="1"/>
          </p:cNvSpPr>
          <p:nvPr>
            <p:ph sz="quarter" idx="25"/>
          </p:nvPr>
        </p:nvSpPr>
        <p:spPr>
          <a:xfrm>
            <a:off x="10035817" y="4072710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0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0035552" y="3579105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71" name="Content Placeholder 82"/>
          <p:cNvSpPr>
            <a:spLocks noGrp="1"/>
          </p:cNvSpPr>
          <p:nvPr>
            <p:ph sz="quarter" idx="27"/>
          </p:nvPr>
        </p:nvSpPr>
        <p:spPr>
          <a:xfrm>
            <a:off x="18717086" y="4072710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2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18716820" y="3579105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73" name="Content Placeholder 82"/>
          <p:cNvSpPr>
            <a:spLocks noGrp="1"/>
          </p:cNvSpPr>
          <p:nvPr>
            <p:ph sz="quarter" idx="29"/>
          </p:nvPr>
        </p:nvSpPr>
        <p:spPr>
          <a:xfrm>
            <a:off x="18716672" y="8171036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4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18716407" y="7677430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1" name="Title 77"/>
          <p:cNvSpPr>
            <a:spLocks noGrp="1"/>
          </p:cNvSpPr>
          <p:nvPr>
            <p:ph type="title"/>
          </p:nvPr>
        </p:nvSpPr>
        <p:spPr>
          <a:xfrm>
            <a:off x="1346689" y="557183"/>
            <a:ext cx="17676533" cy="878496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346014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274320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5821891"/>
            <a:ext cx="27432000" cy="63730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C23E9E-E7B9-EC53-E279-32B1BB4F6452}"/>
              </a:ext>
            </a:extLst>
          </p:cNvPr>
          <p:cNvSpPr txBox="1"/>
          <p:nvPr userDrawn="1"/>
        </p:nvSpPr>
        <p:spPr>
          <a:xfrm>
            <a:off x="205511" y="15980519"/>
            <a:ext cx="27226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8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		           NASHVILLE, TENNESSEE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AD2F87-B893-7CEF-96FF-77A18DBAE9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1539949" y="486819"/>
            <a:ext cx="5892051" cy="21490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26745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40</cp:revision>
  <dcterms:created xsi:type="dcterms:W3CDTF">2014-10-23T04:57:25Z</dcterms:created>
  <dcterms:modified xsi:type="dcterms:W3CDTF">2023-03-10T03:00:48Z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2023-03-09T19:59:49Z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6a03e982-cb47-44f5-9da6-320544e92ac3</vt:lpwstr>
  </property>
  <property fmtid="{D5CDD505-2E9C-101B-9397-08002B2CF9AE}" pid="8" name="MSIP_Label_792c8cef-6f2b-4af1-b4ac-d815ff795cd6_ContentBits">
    <vt:lpwstr>0</vt:lpwstr>
  </property>
</Properties>
</file>