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51206400" cy="38404800"/>
  <p:notesSz cx="6858000" cy="9144000"/>
  <p:defaultTextStyle>
    <a:defPPr>
      <a:defRPr lang="en-US"/>
    </a:defPPr>
    <a:lvl1pPr marL="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6264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2529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887944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850592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813240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77588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738538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701186" algn="l" defTabSz="1962648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E"/>
    <a:srgbClr val="FAC81A"/>
    <a:srgbClr val="F3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355" autoAdjust="0"/>
    <p:restoredTop sz="94718" autoAdjust="0"/>
  </p:normalViewPr>
  <p:slideViewPr>
    <p:cSldViewPr snapToGrid="0" snapToObjects="1">
      <p:cViewPr varScale="1">
        <p:scale>
          <a:sx n="22" d="100"/>
          <a:sy n="22" d="100"/>
        </p:scale>
        <p:origin x="1552" y="336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95987-AE32-0945-906F-7F288E936EBE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3842B-7EA0-1B4E-8364-F4E7C277C5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02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71DD3-37E1-C744-9E86-37BA69704733}" type="datetimeFigureOut">
              <a:rPr lang="en-US" smtClean="0"/>
              <a:pPr/>
              <a:t>3/9/23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38FEE-102F-AD4D-BABF-627E6EAA37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7704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5408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3112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90817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85212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62254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339298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816340" algn="l" defTabSz="4770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2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3" y="6235046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35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2" y="15992238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36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3" y="24994595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37" name="Content Placeholder 85"/>
          <p:cNvSpPr>
            <a:spLocks noGrp="1"/>
          </p:cNvSpPr>
          <p:nvPr>
            <p:ph sz="quarter" idx="18" hasCustomPrompt="1"/>
          </p:nvPr>
        </p:nvSpPr>
        <p:spPr>
          <a:xfrm>
            <a:off x="28135453" y="6235046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38" name="Content Placeholder 85"/>
          <p:cNvSpPr>
            <a:spLocks noGrp="1"/>
          </p:cNvSpPr>
          <p:nvPr>
            <p:ph sz="quarter" idx="19" hasCustomPrompt="1"/>
          </p:nvPr>
        </p:nvSpPr>
        <p:spPr>
          <a:xfrm>
            <a:off x="28136363" y="15992238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39" name="Content Placeholder 85"/>
          <p:cNvSpPr>
            <a:spLocks noGrp="1"/>
          </p:cNvSpPr>
          <p:nvPr>
            <p:ph sz="quarter" idx="21" hasCustomPrompt="1"/>
          </p:nvPr>
        </p:nvSpPr>
        <p:spPr>
          <a:xfrm>
            <a:off x="28135453" y="24994595"/>
            <a:ext cx="20508736" cy="698760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40" name="Content Placeholder 82"/>
          <p:cNvSpPr>
            <a:spLocks noGrp="1"/>
          </p:cNvSpPr>
          <p:nvPr>
            <p:ph sz="quarter" idx="10"/>
          </p:nvPr>
        </p:nvSpPr>
        <p:spPr>
          <a:xfrm>
            <a:off x="2560816" y="7209717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1" name="Content Placeholder 82"/>
          <p:cNvSpPr>
            <a:spLocks noGrp="1"/>
          </p:cNvSpPr>
          <p:nvPr>
            <p:ph sz="quarter" idx="11"/>
          </p:nvPr>
        </p:nvSpPr>
        <p:spPr>
          <a:xfrm>
            <a:off x="2560320" y="16966908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Content Placeholder 82"/>
          <p:cNvSpPr>
            <a:spLocks noGrp="1"/>
          </p:cNvSpPr>
          <p:nvPr>
            <p:ph sz="quarter" idx="14"/>
          </p:nvPr>
        </p:nvSpPr>
        <p:spPr>
          <a:xfrm>
            <a:off x="2559413" y="25969265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3" name="Content Placeholder 82"/>
          <p:cNvSpPr>
            <a:spLocks noGrp="1"/>
          </p:cNvSpPr>
          <p:nvPr>
            <p:ph sz="quarter" idx="16"/>
          </p:nvPr>
        </p:nvSpPr>
        <p:spPr>
          <a:xfrm>
            <a:off x="28135944" y="7209717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4" name="Content Placeholder 82"/>
          <p:cNvSpPr>
            <a:spLocks noGrp="1"/>
          </p:cNvSpPr>
          <p:nvPr>
            <p:ph sz="quarter" idx="17"/>
          </p:nvPr>
        </p:nvSpPr>
        <p:spPr>
          <a:xfrm>
            <a:off x="28135451" y="16966908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5" name="Content Placeholder 82"/>
          <p:cNvSpPr>
            <a:spLocks noGrp="1"/>
          </p:cNvSpPr>
          <p:nvPr>
            <p:ph sz="quarter" idx="20"/>
          </p:nvPr>
        </p:nvSpPr>
        <p:spPr>
          <a:xfrm>
            <a:off x="28134539" y="25969265"/>
            <a:ext cx="20509152" cy="2526069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7813228" indent="-7813228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77"/>
          <p:cNvSpPr>
            <a:spLocks noGrp="1"/>
          </p:cNvSpPr>
          <p:nvPr>
            <p:ph type="title"/>
          </p:nvPr>
        </p:nvSpPr>
        <p:spPr>
          <a:xfrm>
            <a:off x="2561233" y="1011959"/>
            <a:ext cx="32996195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31054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-Column Post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82"/>
          <p:cNvSpPr>
            <a:spLocks noGrp="1"/>
          </p:cNvSpPr>
          <p:nvPr>
            <p:ph sz="quarter" idx="10"/>
          </p:nvPr>
        </p:nvSpPr>
        <p:spPr>
          <a:xfrm>
            <a:off x="2560827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85"/>
          <p:cNvSpPr>
            <a:spLocks noGrp="1"/>
          </p:cNvSpPr>
          <p:nvPr>
            <p:ph sz="quarter" idx="12" hasCustomPrompt="1"/>
          </p:nvPr>
        </p:nvSpPr>
        <p:spPr>
          <a:xfrm>
            <a:off x="2560328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Summary</a:t>
            </a:r>
          </a:p>
        </p:txBody>
      </p:sp>
      <p:sp>
        <p:nvSpPr>
          <p:cNvPr id="22" name="Content Placeholder 82"/>
          <p:cNvSpPr>
            <a:spLocks noGrp="1"/>
          </p:cNvSpPr>
          <p:nvPr>
            <p:ph sz="quarter" idx="25"/>
          </p:nvPr>
        </p:nvSpPr>
        <p:spPr>
          <a:xfrm>
            <a:off x="18733531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85"/>
          <p:cNvSpPr>
            <a:spLocks noGrp="1"/>
          </p:cNvSpPr>
          <p:nvPr>
            <p:ph sz="quarter" idx="26" hasCustomPrompt="1"/>
          </p:nvPr>
        </p:nvSpPr>
        <p:spPr>
          <a:xfrm>
            <a:off x="18733029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results</a:t>
            </a:r>
          </a:p>
        </p:txBody>
      </p:sp>
      <p:sp>
        <p:nvSpPr>
          <p:cNvPr id="24" name="Content Placeholder 82"/>
          <p:cNvSpPr>
            <a:spLocks noGrp="1"/>
          </p:cNvSpPr>
          <p:nvPr>
            <p:ph sz="quarter" idx="27"/>
          </p:nvPr>
        </p:nvSpPr>
        <p:spPr>
          <a:xfrm>
            <a:off x="34938563" y="7556513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85"/>
          <p:cNvSpPr>
            <a:spLocks noGrp="1"/>
          </p:cNvSpPr>
          <p:nvPr>
            <p:ph sz="quarter" idx="28" hasCustomPrompt="1"/>
          </p:nvPr>
        </p:nvSpPr>
        <p:spPr>
          <a:xfrm>
            <a:off x="34938064" y="6075696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conclusions</a:t>
            </a:r>
          </a:p>
        </p:txBody>
      </p:sp>
      <p:sp>
        <p:nvSpPr>
          <p:cNvPr id="26" name="Content Placeholder 82"/>
          <p:cNvSpPr>
            <a:spLocks noGrp="1"/>
          </p:cNvSpPr>
          <p:nvPr>
            <p:ph sz="quarter" idx="11"/>
          </p:nvPr>
        </p:nvSpPr>
        <p:spPr>
          <a:xfrm>
            <a:off x="2560331" y="17244558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85"/>
          <p:cNvSpPr>
            <a:spLocks noGrp="1"/>
          </p:cNvSpPr>
          <p:nvPr>
            <p:ph sz="quarter" idx="13" hasCustomPrompt="1"/>
          </p:nvPr>
        </p:nvSpPr>
        <p:spPr>
          <a:xfrm>
            <a:off x="2561237" y="15763740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introduction</a:t>
            </a:r>
          </a:p>
        </p:txBody>
      </p:sp>
      <p:sp>
        <p:nvSpPr>
          <p:cNvPr id="28" name="Content Placeholder 82"/>
          <p:cNvSpPr>
            <a:spLocks noGrp="1"/>
          </p:cNvSpPr>
          <p:nvPr>
            <p:ph sz="quarter" idx="29"/>
          </p:nvPr>
        </p:nvSpPr>
        <p:spPr>
          <a:xfrm>
            <a:off x="34937792" y="17244558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Content Placeholder 85"/>
          <p:cNvSpPr>
            <a:spLocks noGrp="1"/>
          </p:cNvSpPr>
          <p:nvPr>
            <p:ph sz="quarter" idx="30" hasCustomPrompt="1"/>
          </p:nvPr>
        </p:nvSpPr>
        <p:spPr>
          <a:xfrm>
            <a:off x="34937293" y="15763740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30" name="Content Placeholder 82"/>
          <p:cNvSpPr>
            <a:spLocks noGrp="1"/>
          </p:cNvSpPr>
          <p:nvPr>
            <p:ph sz="quarter" idx="14"/>
          </p:nvPr>
        </p:nvSpPr>
        <p:spPr>
          <a:xfrm>
            <a:off x="2559424" y="27748106"/>
            <a:ext cx="13704565" cy="3214998"/>
          </a:xfrm>
          <a:prstGeom prst="rect">
            <a:avLst/>
          </a:prstGeom>
        </p:spPr>
        <p:txBody>
          <a:bodyPr vert="horz" lIns="95408" tIns="47704" rIns="95408" bIns="47704"/>
          <a:lstStyle>
            <a:lvl1pPr marL="0" indent="0">
              <a:buNone/>
              <a:defRPr sz="1800"/>
            </a:lvl1pPr>
            <a:lvl2pPr marL="7813228" indent="-7813228">
              <a:buNone/>
              <a:defRPr sz="2600"/>
            </a:lvl2pPr>
            <a:lvl3pPr marL="7813228" indent="-7813228">
              <a:buNone/>
              <a:defRPr sz="2600"/>
            </a:lvl3pPr>
            <a:lvl4pPr marL="7813228" indent="-7813228">
              <a:buNone/>
              <a:defRPr sz="2600"/>
            </a:lvl4pPr>
            <a:lvl5pPr marL="7813228" indent="-7813228">
              <a:buNone/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85"/>
          <p:cNvSpPr>
            <a:spLocks noGrp="1"/>
          </p:cNvSpPr>
          <p:nvPr>
            <p:ph sz="quarter" idx="15" hasCustomPrompt="1"/>
          </p:nvPr>
        </p:nvSpPr>
        <p:spPr>
          <a:xfrm>
            <a:off x="2560328" y="26267285"/>
            <a:ext cx="13704288" cy="889332"/>
          </a:xfrm>
          <a:prstGeom prst="rect">
            <a:avLst/>
          </a:prstGeom>
          <a:gradFill flip="none" rotWithShape="1">
            <a:gsLst>
              <a:gs pos="75000">
                <a:schemeClr val="tx2">
                  <a:lumMod val="20000"/>
                  <a:lumOff val="80000"/>
                </a:schemeClr>
              </a:gs>
              <a:gs pos="34000">
                <a:schemeClr val="bg1"/>
              </a:gs>
              <a:gs pos="7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50800" dir="2700000" sx="65000" sy="65000" algn="tl" rotWithShape="0">
              <a:srgbClr val="000000">
                <a:alpha val="43000"/>
              </a:srgbClr>
            </a:outerShdw>
          </a:effectLst>
        </p:spPr>
        <p:txBody>
          <a:bodyPr vert="horz" lIns="95408" tIns="47704" rIns="95408" bIns="47704" anchor="ctr"/>
          <a:lstStyle>
            <a:lvl1pPr marL="0" indent="0" algn="ctr">
              <a:buNone/>
              <a:defRPr sz="3200" b="1" cap="all">
                <a:solidFill>
                  <a:srgbClr val="60625E"/>
                </a:solidFill>
              </a:defRPr>
            </a:lvl1pPr>
            <a:lvl2pPr marL="0" indent="0" algn="ctr">
              <a:buNone/>
              <a:defRPr sz="3800" b="1"/>
            </a:lvl2pPr>
            <a:lvl3pPr marL="0" indent="0" algn="ctr">
              <a:buNone/>
              <a:defRPr sz="3800" b="1"/>
            </a:lvl3pPr>
            <a:lvl4pPr marL="0" indent="0" algn="ctr">
              <a:buNone/>
              <a:defRPr sz="3800" b="1"/>
            </a:lvl4pPr>
            <a:lvl5pPr marL="0" indent="0" algn="ctr">
              <a:buNone/>
              <a:defRPr sz="3800" b="1"/>
            </a:lvl5pPr>
          </a:lstStyle>
          <a:p>
            <a:pPr lvl="0"/>
            <a:r>
              <a:rPr lang="en-US" dirty="0"/>
              <a:t>methods</a:t>
            </a:r>
          </a:p>
        </p:txBody>
      </p:sp>
      <p:sp>
        <p:nvSpPr>
          <p:cNvPr id="36" name="Title 77"/>
          <p:cNvSpPr>
            <a:spLocks noGrp="1"/>
          </p:cNvSpPr>
          <p:nvPr>
            <p:ph type="title"/>
          </p:nvPr>
        </p:nvSpPr>
        <p:spPr>
          <a:xfrm>
            <a:off x="2561233" y="1011959"/>
            <a:ext cx="32996195" cy="219624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33" hasCustomPrompt="1"/>
          </p:nvPr>
        </p:nvSpPr>
        <p:spPr>
          <a:xfrm>
            <a:off x="2531054" y="3335978"/>
            <a:ext cx="21212978" cy="1184610"/>
          </a:xfrm>
          <a:prstGeom prst="rect">
            <a:avLst/>
          </a:prstGeom>
        </p:spPr>
        <p:txBody>
          <a:bodyPr vert="horz" lIns="182880" tIns="91440" rIns="182880" bIns="91440" anchor="ctr"/>
          <a:lstStyle>
            <a:lvl1pPr marL="0" indent="0" algn="l">
              <a:buNone/>
              <a:defRPr sz="3600" b="1" cap="all" baseline="0">
                <a:solidFill>
                  <a:schemeClr val="bg1"/>
                </a:solidFill>
              </a:defRPr>
            </a:lvl1pPr>
            <a:lvl2pPr marL="0" indent="0" algn="ctr">
              <a:defRPr sz="7200" b="1" cap="all">
                <a:solidFill>
                  <a:srgbClr val="FFFFFE"/>
                </a:solidFill>
              </a:defRPr>
            </a:lvl2pPr>
            <a:lvl3pPr marL="0" indent="0" algn="ctr">
              <a:defRPr sz="7200" b="1" cap="all">
                <a:solidFill>
                  <a:srgbClr val="FFFFFE"/>
                </a:solidFill>
              </a:defRPr>
            </a:lvl3pPr>
            <a:lvl4pPr marL="0" indent="0" algn="ctr">
              <a:defRPr sz="7200" b="1" cap="all">
                <a:solidFill>
                  <a:srgbClr val="FFFFFE"/>
                </a:solidFill>
              </a:defRPr>
            </a:lvl4pPr>
            <a:lvl5pPr marL="0" indent="0" algn="ctr">
              <a:defRPr sz="7200" b="1" cap="all">
                <a:solidFill>
                  <a:srgbClr val="FFFFFE"/>
                </a:solidFill>
              </a:defRPr>
            </a:lvl5pPr>
          </a:lstStyle>
          <a:p>
            <a:pPr lvl="0"/>
            <a:r>
              <a:rPr lang="en-US" dirty="0"/>
              <a:t>First last 1   •   first last 2   •   first last 3   •   first last 4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51206400" cy="451101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6880801"/>
            <a:ext cx="51206400" cy="15240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50000"/>
                </a:schemeClr>
              </a:gs>
              <a:gs pos="0">
                <a:schemeClr val="bg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3185" tIns="46592" rIns="93185" bIns="46592"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8C27A0-50E4-B105-DD26-D5A5E30B3144}"/>
              </a:ext>
            </a:extLst>
          </p:cNvPr>
          <p:cNvSpPr txBox="1"/>
          <p:nvPr userDrawn="1"/>
        </p:nvSpPr>
        <p:spPr>
          <a:xfrm>
            <a:off x="546100" y="37482104"/>
            <a:ext cx="5011419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200" dirty="0">
                <a:solidFill>
                  <a:schemeClr val="bg1"/>
                </a:solidFill>
              </a:rPr>
              <a:t>MONROE CARELL JR. CHILDREN’S HOSPITAL AT VANDERBILT                                               								           									               NASHVILLE, TENNESSEE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70C93-AA17-E1A1-9676-FC3D94705A0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40393530" y="676803"/>
            <a:ext cx="11520975" cy="42020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1962648" rtl="0" eaLnBrk="1" latinLnBrk="0" hangingPunct="1">
        <a:spcBef>
          <a:spcPct val="0"/>
        </a:spcBef>
        <a:buNone/>
        <a:defRPr sz="5000" kern="1200" cap="all" spc="626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471986" indent="-1471986" algn="l" defTabSz="1962648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89304" indent="-1226656" algn="l" defTabSz="1962648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906620" indent="-981324" algn="l" defTabSz="196264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869268" indent="-981324" algn="l" defTabSz="1962648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831916" indent="-981324" algn="l" defTabSz="1962648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9456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57214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19862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2510" indent="-981324" algn="l" defTabSz="1962648" rtl="0" eaLnBrk="1" latinLnBrk="0" hangingPunct="1">
        <a:spcBef>
          <a:spcPct val="20000"/>
        </a:spcBef>
        <a:buFont typeface="Arial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6264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2529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887944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850592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813240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77588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738538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701186" algn="l" defTabSz="1962648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Content Placeholder 29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1084"/>
      </p:ext>
    </p:extLst>
  </p:cSld>
  <p:clrMapOvr>
    <a:masterClrMapping/>
  </p:clrMapOvr>
</p:sld>
</file>

<file path=ppt/theme/theme1.xml><?xml version="1.0" encoding="utf-8"?>
<a:theme xmlns:a="http://schemas.openxmlformats.org/drawingml/2006/main" name="VU Gray">
  <a:themeElements>
    <a:clrScheme name="VUMC 2">
      <a:dk1>
        <a:srgbClr val="3C3C3B"/>
      </a:dk1>
      <a:lt1>
        <a:sysClr val="window" lastClr="FFFFFF"/>
      </a:lt1>
      <a:dk2>
        <a:srgbClr val="856B38"/>
      </a:dk2>
      <a:lt2>
        <a:srgbClr val="E6DEC7"/>
      </a:lt2>
      <a:accent1>
        <a:srgbClr val="E6DEC7"/>
      </a:accent1>
      <a:accent2>
        <a:srgbClr val="141313"/>
      </a:accent2>
      <a:accent3>
        <a:srgbClr val="636463"/>
      </a:accent3>
      <a:accent4>
        <a:srgbClr val="777877"/>
      </a:accent4>
      <a:accent5>
        <a:srgbClr val="0C3D77"/>
      </a:accent5>
      <a:accent6>
        <a:srgbClr val="04264E"/>
      </a:accent6>
      <a:hlink>
        <a:srgbClr val="141313"/>
      </a:hlink>
      <a:folHlink>
        <a:srgbClr val="003F8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>
        <a:spAutoFit/>
      </a:bodyPr>
      <a:lstStyle>
        <a:defPPr marL="0" marR="0" indent="0" algn="l" defTabSz="1881012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/>
          <a:buNone/>
          <a:tabLst/>
          <a:defRPr kumimoji="0" sz="24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VU Gray</vt:lpstr>
      <vt:lpstr>PowerPoint Presentation</vt:lpstr>
    </vt:vector>
  </TitlesOfParts>
  <Company>Gaylord Entertainment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Guest</dc:creator>
  <cp:lastModifiedBy>Presti, Angelea P</cp:lastModifiedBy>
  <cp:revision>50</cp:revision>
  <dcterms:created xsi:type="dcterms:W3CDTF">2014-10-23T04:57:25Z</dcterms:created>
  <dcterms:modified xsi:type="dcterms:W3CDTF">2023-03-10T02:59:42Z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2023-03-09T19:57:10Z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a6592a21-1454-4a86-94e0-b3d178770455</vt:lpwstr>
  </property>
  <property fmtid="{D5CDD505-2E9C-101B-9397-08002B2CF9AE}" pid="8" name="MSIP_Label_792c8cef-6f2b-4af1-b4ac-d815ff795cd6_ContentBits">
    <vt:lpwstr>0</vt:lpwstr>
  </property>
</Properties>
</file>