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29184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94718" autoAdjust="0"/>
  </p:normalViewPr>
  <p:slideViewPr>
    <p:cSldViewPr snapToGrid="0" snapToObjects="1">
      <p:cViewPr varScale="1">
        <p:scale>
          <a:sx n="26" d="100"/>
          <a:sy n="26" d="100"/>
        </p:scale>
        <p:origin x="880" y="264"/>
      </p:cViewPr>
      <p:guideLst>
        <p:guide orient="horz" pos="1036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3" d="100"/>
          <a:sy n="113" d="100"/>
        </p:scale>
        <p:origin x="-332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2" y="6001265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3707633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2" y="21423938"/>
            <a:ext cx="20508737" cy="59893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1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5" y="6836697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0" y="14543064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8" y="22259370"/>
            <a:ext cx="20509151" cy="2165202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5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6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29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30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352931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83659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8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521901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2" y="13949737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2" y="23784090"/>
            <a:ext cx="13704566" cy="2755713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6" y="22514815"/>
            <a:ext cx="13704289" cy="762285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1" y="867393"/>
            <a:ext cx="32996196" cy="1882491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2676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1699201"/>
            <a:ext cx="51206400" cy="1219202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32D22C-50AC-925B-B666-DF70B22C5138}"/>
              </a:ext>
            </a:extLst>
          </p:cNvPr>
          <p:cNvSpPr txBox="1"/>
          <p:nvPr userDrawn="1"/>
        </p:nvSpPr>
        <p:spPr>
          <a:xfrm>
            <a:off x="469900" y="32170508"/>
            <a:ext cx="502665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		             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4D9676-9F8E-BCB2-EFEF-521C472FC3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393530" y="780285"/>
            <a:ext cx="11520975" cy="4202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Content Placeholder 3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Content Placeholder 40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Content Placeholder 41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Content Placeholder 44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46</cp:revision>
  <dcterms:created xsi:type="dcterms:W3CDTF">2014-10-23T04:57:25Z</dcterms:created>
  <dcterms:modified xsi:type="dcterms:W3CDTF">2023-03-10T02:59:00Z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2023-03-09T19:54:55Z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449918ea-a712-4636-a4cd-1862e346d49d</vt:lpwstr>
  </property>
  <property fmtid="{D5CDD505-2E9C-101B-9397-08002B2CF9AE}" pid="8" name="MSIP_Label_792c8cef-6f2b-4af1-b4ac-d815ff795cd6_ContentBits">
    <vt:lpwstr>0</vt:lpwstr>
  </property>
</Properties>
</file>