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38404800" cy="38404800"/>
  <p:notesSz cx="6858000" cy="9144000"/>
  <p:defaultTextStyle>
    <a:defPPr>
      <a:defRPr lang="en-US"/>
    </a:defPPr>
    <a:lvl1pPr marL="0" algn="l" defTabSz="1916707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1pPr>
    <a:lvl2pPr marL="1916707" algn="l" defTabSz="1916707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2pPr>
    <a:lvl3pPr marL="3833415" algn="l" defTabSz="1916707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3pPr>
    <a:lvl4pPr marL="5750124" algn="l" defTabSz="1916707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4pPr>
    <a:lvl5pPr marL="7666831" algn="l" defTabSz="1916707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5pPr>
    <a:lvl6pPr marL="9583539" algn="l" defTabSz="1916707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6pPr>
    <a:lvl7pPr marL="11500246" algn="l" defTabSz="1916707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7pPr>
    <a:lvl8pPr marL="13416957" algn="l" defTabSz="1916707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8pPr>
    <a:lvl9pPr marL="15333665" algn="l" defTabSz="1916707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5" autoAdjust="0"/>
    <p:restoredTop sz="94718" autoAdjust="0"/>
  </p:normalViewPr>
  <p:slideViewPr>
    <p:cSldViewPr snapToGrid="0" snapToObjects="1">
      <p:cViewPr varScale="1">
        <p:scale>
          <a:sx n="22" d="100"/>
          <a:sy n="22" d="100"/>
        </p:scale>
        <p:origin x="2392" y="336"/>
      </p:cViewPr>
      <p:guideLst>
        <p:guide orient="horz" pos="12096"/>
        <p:guide pos="12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5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75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658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5876" algn="l" defTabSz="4658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1752" algn="l" defTabSz="4658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97628" algn="l" defTabSz="4658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63505" algn="l" defTabSz="4658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29381" algn="l" defTabSz="4658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5257" algn="l" defTabSz="4658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1135" algn="l" defTabSz="4658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27011" algn="l" defTabSz="46587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920242" y="8011280"/>
            <a:ext cx="15381552" cy="88933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229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920924" y="16716893"/>
            <a:ext cx="15381552" cy="88933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230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920242" y="25598326"/>
            <a:ext cx="15381552" cy="88933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231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1101590" y="8011280"/>
            <a:ext cx="15381552" cy="88933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232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1102272" y="16716893"/>
            <a:ext cx="15381552" cy="88933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233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1101590" y="25598326"/>
            <a:ext cx="15381552" cy="88933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234" name="Content Placeholder 82"/>
          <p:cNvSpPr>
            <a:spLocks noGrp="1"/>
          </p:cNvSpPr>
          <p:nvPr>
            <p:ph sz="quarter" idx="10"/>
          </p:nvPr>
        </p:nvSpPr>
        <p:spPr>
          <a:xfrm>
            <a:off x="1920612" y="9251771"/>
            <a:ext cx="15381864" cy="3214997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7631180" indent="-763118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5" name="Content Placeholder 82"/>
          <p:cNvSpPr>
            <a:spLocks noGrp="1"/>
          </p:cNvSpPr>
          <p:nvPr>
            <p:ph sz="quarter" idx="11"/>
          </p:nvPr>
        </p:nvSpPr>
        <p:spPr>
          <a:xfrm>
            <a:off x="1920240" y="17957383"/>
            <a:ext cx="15381864" cy="3214997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7631180" indent="-763118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6" name="Content Placeholder 82"/>
          <p:cNvSpPr>
            <a:spLocks noGrp="1"/>
          </p:cNvSpPr>
          <p:nvPr>
            <p:ph sz="quarter" idx="14"/>
          </p:nvPr>
        </p:nvSpPr>
        <p:spPr>
          <a:xfrm>
            <a:off x="1919560" y="26838815"/>
            <a:ext cx="15381864" cy="3214997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7631180" indent="-763118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7" name="Content Placeholder 82"/>
          <p:cNvSpPr>
            <a:spLocks noGrp="1"/>
          </p:cNvSpPr>
          <p:nvPr>
            <p:ph sz="quarter" idx="16"/>
          </p:nvPr>
        </p:nvSpPr>
        <p:spPr>
          <a:xfrm>
            <a:off x="21101958" y="9251771"/>
            <a:ext cx="15381864" cy="3214997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7631180" indent="-763118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8" name="Content Placeholder 82"/>
          <p:cNvSpPr>
            <a:spLocks noGrp="1"/>
          </p:cNvSpPr>
          <p:nvPr>
            <p:ph sz="quarter" idx="17"/>
          </p:nvPr>
        </p:nvSpPr>
        <p:spPr>
          <a:xfrm>
            <a:off x="21101588" y="17957383"/>
            <a:ext cx="15381864" cy="3214997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7631180" indent="-763118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9" name="Content Placeholder 82"/>
          <p:cNvSpPr>
            <a:spLocks noGrp="1"/>
          </p:cNvSpPr>
          <p:nvPr>
            <p:ph sz="quarter" idx="20"/>
          </p:nvPr>
        </p:nvSpPr>
        <p:spPr>
          <a:xfrm>
            <a:off x="21100904" y="26838815"/>
            <a:ext cx="15381864" cy="3214997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7631180" indent="-763118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920925" y="1287947"/>
            <a:ext cx="24747146" cy="2795215"/>
          </a:xfrm>
          <a:prstGeom prst="rect">
            <a:avLst/>
          </a:prstGeom>
        </p:spPr>
        <p:txBody>
          <a:bodyPr vert="horz" lIns="178619" tIns="89309" rIns="178619" bIns="89309" anchor="ctr"/>
          <a:lstStyle>
            <a:lvl1pPr algn="l">
              <a:defRPr sz="4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5" hasCustomPrompt="1"/>
          </p:nvPr>
        </p:nvSpPr>
        <p:spPr>
          <a:xfrm>
            <a:off x="1919981" y="4502283"/>
            <a:ext cx="24748474" cy="1130764"/>
          </a:xfrm>
          <a:prstGeom prst="rect">
            <a:avLst/>
          </a:prstGeom>
        </p:spPr>
        <p:txBody>
          <a:bodyPr vert="horz" lIns="178619" tIns="89309" rIns="178619" bIns="89309" anchor="ctr"/>
          <a:lstStyle>
            <a:lvl1pPr marL="0" indent="0" algn="l">
              <a:buNone/>
              <a:defRPr sz="3500" b="1" cap="all" baseline="0">
                <a:solidFill>
                  <a:schemeClr val="bg1"/>
                </a:solidFill>
              </a:defRPr>
            </a:lvl1pPr>
            <a:lvl2pPr marL="0" indent="0" algn="ctr">
              <a:defRPr sz="7000" b="1" cap="all">
                <a:solidFill>
                  <a:srgbClr val="FFFFFE"/>
                </a:solidFill>
              </a:defRPr>
            </a:lvl2pPr>
            <a:lvl3pPr marL="0" indent="0" algn="ctr">
              <a:defRPr sz="7000" b="1" cap="all">
                <a:solidFill>
                  <a:srgbClr val="FFFFFE"/>
                </a:solidFill>
              </a:defRPr>
            </a:lvl3pPr>
            <a:lvl4pPr marL="0" indent="0" algn="ctr">
              <a:defRPr sz="7000" b="1" cap="all">
                <a:solidFill>
                  <a:srgbClr val="FFFFFE"/>
                </a:solidFill>
              </a:defRPr>
            </a:lvl4pPr>
            <a:lvl5pPr marL="0" indent="0" algn="ctr">
              <a:defRPr sz="70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ontent Placeholder 82"/>
          <p:cNvSpPr>
            <a:spLocks noGrp="1"/>
          </p:cNvSpPr>
          <p:nvPr>
            <p:ph sz="quarter" idx="10"/>
          </p:nvPr>
        </p:nvSpPr>
        <p:spPr>
          <a:xfrm>
            <a:off x="1920620" y="9390093"/>
            <a:ext cx="10278424" cy="4091816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0" indent="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3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920246" y="7505417"/>
            <a:ext cx="10278216" cy="113187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74" name="Content Placeholder 82"/>
          <p:cNvSpPr>
            <a:spLocks noGrp="1"/>
          </p:cNvSpPr>
          <p:nvPr>
            <p:ph sz="quarter" idx="25"/>
          </p:nvPr>
        </p:nvSpPr>
        <p:spPr>
          <a:xfrm>
            <a:off x="14050148" y="9390093"/>
            <a:ext cx="10278424" cy="4091816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0" indent="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5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4049772" y="7505417"/>
            <a:ext cx="10278216" cy="113187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176" name="Content Placeholder 82"/>
          <p:cNvSpPr>
            <a:spLocks noGrp="1"/>
          </p:cNvSpPr>
          <p:nvPr>
            <p:ph sz="quarter" idx="27"/>
          </p:nvPr>
        </p:nvSpPr>
        <p:spPr>
          <a:xfrm>
            <a:off x="26203922" y="9390093"/>
            <a:ext cx="10278424" cy="4091816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0" indent="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7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6203548" y="7505417"/>
            <a:ext cx="10278216" cy="113187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178" name="Content Placeholder 82"/>
          <p:cNvSpPr>
            <a:spLocks noGrp="1"/>
          </p:cNvSpPr>
          <p:nvPr>
            <p:ph sz="quarter" idx="11"/>
          </p:nvPr>
        </p:nvSpPr>
        <p:spPr>
          <a:xfrm>
            <a:off x="1920248" y="19126172"/>
            <a:ext cx="10278424" cy="4091816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0" indent="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9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920928" y="17241495"/>
            <a:ext cx="10278216" cy="113187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80" name="Content Placeholder 82"/>
          <p:cNvSpPr>
            <a:spLocks noGrp="1"/>
          </p:cNvSpPr>
          <p:nvPr>
            <p:ph sz="quarter" idx="29"/>
          </p:nvPr>
        </p:nvSpPr>
        <p:spPr>
          <a:xfrm>
            <a:off x="26203344" y="19126172"/>
            <a:ext cx="10278424" cy="4091816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0" indent="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1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6202970" y="17241495"/>
            <a:ext cx="10278216" cy="113187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182" name="Content Placeholder 82"/>
          <p:cNvSpPr>
            <a:spLocks noGrp="1"/>
          </p:cNvSpPr>
          <p:nvPr>
            <p:ph sz="quarter" idx="33"/>
          </p:nvPr>
        </p:nvSpPr>
        <p:spPr>
          <a:xfrm>
            <a:off x="1918080" y="29181424"/>
            <a:ext cx="10278424" cy="4091816"/>
          </a:xfrm>
          <a:prstGeom prst="rect">
            <a:avLst/>
          </a:prstGeom>
        </p:spPr>
        <p:txBody>
          <a:bodyPr vert="horz" lIns="93185" tIns="46592" rIns="93185" bIns="46592"/>
          <a:lstStyle>
            <a:lvl1pPr marL="0" indent="0">
              <a:buNone/>
              <a:defRPr sz="1800"/>
            </a:lvl1pPr>
            <a:lvl2pPr marL="7631180" indent="-7631180">
              <a:buNone/>
              <a:defRPr sz="2500"/>
            </a:lvl2pPr>
            <a:lvl3pPr marL="7631180" indent="-7631180">
              <a:buNone/>
              <a:defRPr sz="2500"/>
            </a:lvl3pPr>
            <a:lvl4pPr marL="7631180" indent="-7631180">
              <a:buNone/>
              <a:defRPr sz="2500"/>
            </a:lvl4pPr>
            <a:lvl5pPr marL="7631180" indent="-7631180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3" name="Content Placeholder 85"/>
          <p:cNvSpPr>
            <a:spLocks noGrp="1"/>
          </p:cNvSpPr>
          <p:nvPr>
            <p:ph sz="quarter" idx="34" hasCustomPrompt="1"/>
          </p:nvPr>
        </p:nvSpPr>
        <p:spPr>
          <a:xfrm>
            <a:off x="1918758" y="27296743"/>
            <a:ext cx="10278216" cy="113187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3185" tIns="46592" rIns="93185" bIns="46592" anchor="ctr"/>
          <a:lstStyle>
            <a:lvl1pPr marL="0" indent="0" algn="ctr">
              <a:buNone/>
              <a:defRPr sz="31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700" b="1"/>
            </a:lvl2pPr>
            <a:lvl3pPr marL="0" indent="0" algn="ctr">
              <a:buNone/>
              <a:defRPr sz="3700" b="1"/>
            </a:lvl3pPr>
            <a:lvl4pPr marL="0" indent="0" algn="ctr">
              <a:buNone/>
              <a:defRPr sz="3700" b="1"/>
            </a:lvl4pPr>
            <a:lvl5pPr marL="0" indent="0" algn="ctr">
              <a:buNone/>
              <a:defRPr sz="37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920925" y="1287947"/>
            <a:ext cx="24747146" cy="2795215"/>
          </a:xfrm>
          <a:prstGeom prst="rect">
            <a:avLst/>
          </a:prstGeom>
        </p:spPr>
        <p:txBody>
          <a:bodyPr vert="horz" lIns="178619" tIns="89309" rIns="178619" bIns="89309" anchor="ctr"/>
          <a:lstStyle>
            <a:lvl1pPr algn="l">
              <a:defRPr sz="4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5" hasCustomPrompt="1"/>
          </p:nvPr>
        </p:nvSpPr>
        <p:spPr>
          <a:xfrm>
            <a:off x="1919981" y="4502283"/>
            <a:ext cx="24748474" cy="1130764"/>
          </a:xfrm>
          <a:prstGeom prst="rect">
            <a:avLst/>
          </a:prstGeom>
        </p:spPr>
        <p:txBody>
          <a:bodyPr vert="horz" lIns="178619" tIns="89309" rIns="178619" bIns="89309" anchor="ctr"/>
          <a:lstStyle>
            <a:lvl1pPr marL="0" indent="0" algn="l">
              <a:buNone/>
              <a:defRPr sz="3500" b="1" cap="all" baseline="0">
                <a:solidFill>
                  <a:schemeClr val="bg1"/>
                </a:solidFill>
              </a:defRPr>
            </a:lvl1pPr>
            <a:lvl2pPr marL="0" indent="0" algn="ctr">
              <a:defRPr sz="7000" b="1" cap="all">
                <a:solidFill>
                  <a:srgbClr val="FFFFFE"/>
                </a:solidFill>
              </a:defRPr>
            </a:lvl2pPr>
            <a:lvl3pPr marL="0" indent="0" algn="ctr">
              <a:defRPr sz="7000" b="1" cap="all">
                <a:solidFill>
                  <a:srgbClr val="FFFFFE"/>
                </a:solidFill>
              </a:defRPr>
            </a:lvl3pPr>
            <a:lvl4pPr marL="0" indent="0" algn="ctr">
              <a:defRPr sz="7000" b="1" cap="all">
                <a:solidFill>
                  <a:srgbClr val="FFFFFE"/>
                </a:solidFill>
              </a:defRPr>
            </a:lvl4pPr>
            <a:lvl5pPr marL="0" indent="0" algn="ctr">
              <a:defRPr sz="70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 userDrawn="1"/>
        </p:nvSpPr>
        <p:spPr>
          <a:xfrm>
            <a:off x="0" y="3"/>
            <a:ext cx="38404800" cy="5780714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 userDrawn="1"/>
        </p:nvSpPr>
        <p:spPr>
          <a:xfrm>
            <a:off x="0" y="37177196"/>
            <a:ext cx="38404800" cy="1227608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E8079A-F1D7-0753-FAB8-99AC3F8ABFC5}"/>
              </a:ext>
            </a:extLst>
          </p:cNvPr>
          <p:cNvSpPr txBox="1"/>
          <p:nvPr userDrawn="1"/>
        </p:nvSpPr>
        <p:spPr>
          <a:xfrm>
            <a:off x="508642" y="37636516"/>
            <a:ext cx="3789615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200" dirty="0">
                <a:solidFill>
                  <a:schemeClr val="bg1"/>
                </a:solidFill>
              </a:rPr>
              <a:t>MONROE CARELL JR. CHILDREN’S HOSPITAL AT VANDERBILT                                               								           			                NASHVILLE, TENNESSEE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BE1F61-B59A-B612-FA82-9E74E829E7F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26883825" y="1578677"/>
            <a:ext cx="11520975" cy="42020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</p:sldLayoutIdLst>
  <p:txStyles>
    <p:titleStyle>
      <a:lvl1pPr algn="ctr" defTabSz="1916707" rtl="0" eaLnBrk="1" latinLnBrk="0" hangingPunct="1">
        <a:spcBef>
          <a:spcPct val="0"/>
        </a:spcBef>
        <a:buNone/>
        <a:defRPr sz="4900" kern="1200" cap="all" spc="611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437531" indent="-1437531" algn="l" defTabSz="1916707" rtl="0" eaLnBrk="1" latinLnBrk="0" hangingPunct="1">
        <a:spcBef>
          <a:spcPct val="20000"/>
        </a:spcBef>
        <a:buFont typeface="Arial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14651" indent="-1197942" algn="l" defTabSz="1916707" rtl="0" eaLnBrk="1" latinLnBrk="0" hangingPunct="1">
        <a:spcBef>
          <a:spcPct val="20000"/>
        </a:spcBef>
        <a:buFont typeface="Arial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4791770" indent="-958354" algn="l" defTabSz="191670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708478" indent="-958354" algn="l" defTabSz="1916707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625185" indent="-958354" algn="l" defTabSz="1916707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541894" indent="-958354" algn="l" defTabSz="1916707" rtl="0" eaLnBrk="1" latinLnBrk="0" hangingPunct="1">
        <a:spcBef>
          <a:spcPct val="20000"/>
        </a:spcBef>
        <a:buFont typeface="Arial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458604" indent="-958354" algn="l" defTabSz="1916707" rtl="0" eaLnBrk="1" latinLnBrk="0" hangingPunct="1">
        <a:spcBef>
          <a:spcPct val="20000"/>
        </a:spcBef>
        <a:buFont typeface="Arial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375311" indent="-958354" algn="l" defTabSz="1916707" rtl="0" eaLnBrk="1" latinLnBrk="0" hangingPunct="1">
        <a:spcBef>
          <a:spcPct val="20000"/>
        </a:spcBef>
        <a:buFont typeface="Arial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6292018" indent="-958354" algn="l" defTabSz="1916707" rtl="0" eaLnBrk="1" latinLnBrk="0" hangingPunct="1">
        <a:spcBef>
          <a:spcPct val="20000"/>
        </a:spcBef>
        <a:buFont typeface="Arial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16707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916707" algn="l" defTabSz="1916707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833415" algn="l" defTabSz="1916707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750124" algn="l" defTabSz="1916707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7666831" algn="l" defTabSz="1916707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9583539" algn="l" defTabSz="1916707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1500246" algn="l" defTabSz="1916707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3416957" algn="l" defTabSz="1916707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5333665" algn="l" defTabSz="1916707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1276725" y="34890521"/>
            <a:ext cx="26676490" cy="186955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28635062" y="34890521"/>
            <a:ext cx="8356600" cy="186955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86957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Presti, Angelea P</cp:lastModifiedBy>
  <cp:revision>50</cp:revision>
  <dcterms:created xsi:type="dcterms:W3CDTF">2014-10-23T03:30:40Z</dcterms:created>
  <dcterms:modified xsi:type="dcterms:W3CDTF">2023-03-09T22:34:09Z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2023-03-09T19:49:02Z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0c26faea-c964-473d-a19a-19aab6f665b6</vt:lpwstr>
  </property>
  <property fmtid="{D5CDD505-2E9C-101B-9397-08002B2CF9AE}" pid="8" name="MSIP_Label_792c8cef-6f2b-4af1-b4ac-d815ff795cd6_ContentBits">
    <vt:lpwstr>0</vt:lpwstr>
  </property>
</Properties>
</file>