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32918400"/>
  <p:notesSz cx="6858000" cy="9144000"/>
  <p:defaultTextStyle>
    <a:defPPr>
      <a:defRPr lang="en-US"/>
    </a:defPPr>
    <a:lvl1pPr marL="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43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4864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298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4973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216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4594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703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69946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26" d="100"/>
          <a:sy n="26" d="100"/>
        </p:scale>
        <p:origin x="2320" y="264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99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398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097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796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495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194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8932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5922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9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9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9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9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96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7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8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9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0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1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19537094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4716674"/>
            <a:ext cx="19537094" cy="1286903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44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52" name="Content Placeholder 82"/>
          <p:cNvSpPr>
            <a:spLocks noGrp="1"/>
          </p:cNvSpPr>
          <p:nvPr>
            <p:ph sz="quarter" idx="33"/>
          </p:nvPr>
        </p:nvSpPr>
        <p:spPr>
          <a:xfrm>
            <a:off x="1644069" y="24618266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3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644650" y="2264383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19206056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5697" y="4716674"/>
            <a:ext cx="19206056" cy="1185775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 userDrawn="1"/>
        </p:nvSpPr>
        <p:spPr>
          <a:xfrm>
            <a:off x="0" y="1"/>
            <a:ext cx="32918400" cy="605598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pic>
        <p:nvPicPr>
          <p:cNvPr id="79" name="Picture 78"/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0886330" y="1853947"/>
            <a:ext cx="11520975" cy="42020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B6C35D-1BC9-D0EF-1261-D32B42D9FFCD}"/>
              </a:ext>
            </a:extLst>
          </p:cNvPr>
          <p:cNvSpPr/>
          <p:nvPr userDrawn="1"/>
        </p:nvSpPr>
        <p:spPr>
          <a:xfrm>
            <a:off x="0" y="31648400"/>
            <a:ext cx="32918400" cy="127000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57BA1A-9C49-479D-DF24-1AC19813973E}"/>
              </a:ext>
            </a:extLst>
          </p:cNvPr>
          <p:cNvSpPr txBox="1"/>
          <p:nvPr userDrawn="1"/>
        </p:nvSpPr>
        <p:spPr>
          <a:xfrm>
            <a:off x="482599" y="32101879"/>
            <a:ext cx="3192470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1962432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824" indent="-1471824" algn="l" defTabSz="1962432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8954" indent="-1226520" algn="l" defTabSz="196243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082" indent="-981216" algn="l" defTabSz="196243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8514" indent="-981216" algn="l" defTabSz="196243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0946" indent="-981216" algn="l" defTabSz="196243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3380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5814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8246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0678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43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4864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298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4973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216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4594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703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9946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094335" y="29031891"/>
            <a:ext cx="22865562" cy="19585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4544338" y="29031891"/>
            <a:ext cx="7162800" cy="195857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97612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54</cp:revision>
  <dcterms:created xsi:type="dcterms:W3CDTF">2014-06-20T17:29:12Z</dcterms:created>
  <dcterms:modified xsi:type="dcterms:W3CDTF">2023-03-09T22:31:46Z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2022-12-16T16:05:00Z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dcdaa735-6f9b-48ab-b0b6-938dc7fb9c6c</vt:lpwstr>
  </property>
  <property fmtid="{D5CDD505-2E9C-101B-9397-08002B2CF9AE}" pid="8" name="MSIP_Label_792c8cef-6f2b-4af1-b4ac-d815ff795cd6_ContentBits">
    <vt:lpwstr>0</vt:lpwstr>
  </property>
</Properties>
</file>