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38404800" cy="19202400"/>
  <p:notesSz cx="6858000" cy="9144000"/>
  <p:defaultTextStyle>
    <a:defPPr>
      <a:defRPr lang="en-US"/>
    </a:defPPr>
    <a:lvl1pPr marL="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8132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62648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43972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25296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90662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8794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869269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850593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48">
          <p15:clr>
            <a:srgbClr val="A4A3A4"/>
          </p15:clr>
        </p15:guide>
        <p15:guide id="2" pos="12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5" autoAdjust="0"/>
    <p:restoredTop sz="94718" autoAdjust="0"/>
  </p:normalViewPr>
  <p:slideViewPr>
    <p:cSldViewPr snapToGrid="0" snapToObjects="1">
      <p:cViewPr varScale="1">
        <p:scale>
          <a:sx n="39" d="100"/>
          <a:sy n="39" d="100"/>
        </p:scale>
        <p:origin x="208" y="504"/>
      </p:cViewPr>
      <p:guideLst>
        <p:guide orient="horz" pos="6048"/>
        <p:guide pos="12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0" y="685800"/>
            <a:ext cx="6858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38521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77042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715564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54085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92606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431127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69649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90817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920242" y="3352379"/>
            <a:ext cx="15381552" cy="2329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133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920924" y="8012995"/>
            <a:ext cx="15381552" cy="2329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134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920242" y="13073276"/>
            <a:ext cx="15381552" cy="2329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135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21101590" y="3352379"/>
            <a:ext cx="15381552" cy="2329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136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21102272" y="8012995"/>
            <a:ext cx="15381552" cy="2329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137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21101590" y="13073276"/>
            <a:ext cx="15381552" cy="2329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138" name="Content Placeholder 82"/>
          <p:cNvSpPr>
            <a:spLocks noGrp="1"/>
          </p:cNvSpPr>
          <p:nvPr>
            <p:ph sz="quarter" idx="10"/>
          </p:nvPr>
        </p:nvSpPr>
        <p:spPr>
          <a:xfrm>
            <a:off x="1920612" y="3677269"/>
            <a:ext cx="15381864" cy="842023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9" name="Content Placeholder 82"/>
          <p:cNvSpPr>
            <a:spLocks noGrp="1"/>
          </p:cNvSpPr>
          <p:nvPr>
            <p:ph sz="quarter" idx="11"/>
          </p:nvPr>
        </p:nvSpPr>
        <p:spPr>
          <a:xfrm>
            <a:off x="1920240" y="8337885"/>
            <a:ext cx="15381864" cy="842023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0" name="Content Placeholder 82"/>
          <p:cNvSpPr>
            <a:spLocks noGrp="1"/>
          </p:cNvSpPr>
          <p:nvPr>
            <p:ph sz="quarter" idx="14"/>
          </p:nvPr>
        </p:nvSpPr>
        <p:spPr>
          <a:xfrm>
            <a:off x="1919560" y="13398166"/>
            <a:ext cx="15381864" cy="842023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1" name="Content Placeholder 82"/>
          <p:cNvSpPr>
            <a:spLocks noGrp="1"/>
          </p:cNvSpPr>
          <p:nvPr>
            <p:ph sz="quarter" idx="16"/>
          </p:nvPr>
        </p:nvSpPr>
        <p:spPr>
          <a:xfrm>
            <a:off x="21101958" y="3677269"/>
            <a:ext cx="15381864" cy="842023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2" name="Content Placeholder 82"/>
          <p:cNvSpPr>
            <a:spLocks noGrp="1"/>
          </p:cNvSpPr>
          <p:nvPr>
            <p:ph sz="quarter" idx="17"/>
          </p:nvPr>
        </p:nvSpPr>
        <p:spPr>
          <a:xfrm>
            <a:off x="21101588" y="8337885"/>
            <a:ext cx="15381864" cy="842023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3" name="Content Placeholder 82"/>
          <p:cNvSpPr>
            <a:spLocks noGrp="1"/>
          </p:cNvSpPr>
          <p:nvPr>
            <p:ph sz="quarter" idx="20"/>
          </p:nvPr>
        </p:nvSpPr>
        <p:spPr>
          <a:xfrm>
            <a:off x="21100904" y="13398166"/>
            <a:ext cx="15381864" cy="842023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itle 77"/>
          <p:cNvSpPr txBox="1">
            <a:spLocks/>
          </p:cNvSpPr>
          <p:nvPr userDrawn="1"/>
        </p:nvSpPr>
        <p:spPr>
          <a:xfrm>
            <a:off x="1919560" y="537147"/>
            <a:ext cx="27104018" cy="560742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marL="0" marR="0" lvl="0" indent="0" algn="l" defTabSz="9813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all" spc="313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25" hasCustomPrompt="1"/>
          </p:nvPr>
        </p:nvSpPr>
        <p:spPr>
          <a:xfrm>
            <a:off x="1920924" y="1798343"/>
            <a:ext cx="17677482" cy="35538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chemeClr val="bg1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ontent Placeholder 82"/>
          <p:cNvSpPr>
            <a:spLocks noGrp="1"/>
          </p:cNvSpPr>
          <p:nvPr>
            <p:ph sz="quarter" idx="10"/>
          </p:nvPr>
        </p:nvSpPr>
        <p:spPr>
          <a:xfrm>
            <a:off x="1920620" y="4061681"/>
            <a:ext cx="10278424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0" name="Content Placeholder 82"/>
          <p:cNvSpPr>
            <a:spLocks noGrp="1"/>
          </p:cNvSpPr>
          <p:nvPr>
            <p:ph sz="quarter" idx="11"/>
          </p:nvPr>
        </p:nvSpPr>
        <p:spPr>
          <a:xfrm>
            <a:off x="1920248" y="8760163"/>
            <a:ext cx="10278424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1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920246" y="3568076"/>
            <a:ext cx="10278216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102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920928" y="8266557"/>
            <a:ext cx="10278216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103" name="Content Placeholder 82"/>
          <p:cNvSpPr>
            <a:spLocks noGrp="1"/>
          </p:cNvSpPr>
          <p:nvPr>
            <p:ph sz="quarter" idx="14"/>
          </p:nvPr>
        </p:nvSpPr>
        <p:spPr>
          <a:xfrm>
            <a:off x="1919568" y="13451703"/>
            <a:ext cx="10278424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5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920246" y="12958096"/>
            <a:ext cx="10278216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106" name="Content Placeholder 82"/>
          <p:cNvSpPr>
            <a:spLocks noGrp="1"/>
          </p:cNvSpPr>
          <p:nvPr>
            <p:ph sz="quarter" idx="25"/>
          </p:nvPr>
        </p:nvSpPr>
        <p:spPr>
          <a:xfrm>
            <a:off x="14050148" y="4061681"/>
            <a:ext cx="10278424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7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4049772" y="3568076"/>
            <a:ext cx="10278216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108" name="Content Placeholder 82"/>
          <p:cNvSpPr>
            <a:spLocks noGrp="1"/>
          </p:cNvSpPr>
          <p:nvPr>
            <p:ph sz="quarter" idx="27"/>
          </p:nvPr>
        </p:nvSpPr>
        <p:spPr>
          <a:xfrm>
            <a:off x="26203922" y="4061681"/>
            <a:ext cx="10278424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9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26203548" y="3568076"/>
            <a:ext cx="10278216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110" name="Content Placeholder 82"/>
          <p:cNvSpPr>
            <a:spLocks noGrp="1"/>
          </p:cNvSpPr>
          <p:nvPr>
            <p:ph sz="quarter" idx="29"/>
          </p:nvPr>
        </p:nvSpPr>
        <p:spPr>
          <a:xfrm>
            <a:off x="26203344" y="8760163"/>
            <a:ext cx="10278424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1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26202970" y="8266557"/>
            <a:ext cx="10278216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18" name="Title 77"/>
          <p:cNvSpPr txBox="1">
            <a:spLocks/>
          </p:cNvSpPr>
          <p:nvPr userDrawn="1"/>
        </p:nvSpPr>
        <p:spPr>
          <a:xfrm>
            <a:off x="1919560" y="537147"/>
            <a:ext cx="27104018" cy="560742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marL="0" marR="0" lvl="0" indent="0" algn="l" defTabSz="9813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all" spc="313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1" hasCustomPrompt="1"/>
          </p:nvPr>
        </p:nvSpPr>
        <p:spPr>
          <a:xfrm>
            <a:off x="1920924" y="1798343"/>
            <a:ext cx="17677482" cy="35538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chemeClr val="bg1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38404800" cy="2477196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8549257"/>
            <a:ext cx="38404800" cy="653143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B1FE121-9FC5-B111-8A87-BADE68F70FE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32383753" y="390705"/>
            <a:ext cx="6280199" cy="227798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C7C8311-13F1-021A-26FC-570A71C07047}"/>
              </a:ext>
            </a:extLst>
          </p:cNvPr>
          <p:cNvSpPr txBox="1"/>
          <p:nvPr userDrawn="1"/>
        </p:nvSpPr>
        <p:spPr>
          <a:xfrm>
            <a:off x="88492" y="18740754"/>
            <a:ext cx="3831630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solidFill>
                  <a:schemeClr val="bg1"/>
                </a:solidFill>
              </a:rPr>
              <a:t>MONROE CARELL JR. CHILDREN’S HOSPITAL AT VANDERBILT                                               								           					     											       NASHVILLE, TENNESSEE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ctr" defTabSz="981324" rtl="0" eaLnBrk="1" latinLnBrk="0" hangingPunct="1">
        <a:spcBef>
          <a:spcPct val="0"/>
        </a:spcBef>
        <a:buNone/>
        <a:defRPr sz="2500" kern="1200" cap="all" spc="313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735993" indent="-735993" algn="l" defTabSz="981324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1594652" indent="-613328" algn="l" defTabSz="981324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2453310" indent="-490662" algn="l" defTabSz="981324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3434634" indent="-490662" algn="l" defTabSz="981324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4415958" indent="-490662" algn="l" defTabSz="981324" rtl="0" eaLnBrk="1" latinLnBrk="0" hangingPunct="1">
        <a:spcBef>
          <a:spcPct val="20000"/>
        </a:spcBef>
        <a:buFont typeface="Arial"/>
        <a:buChar char="»"/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5397282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378607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359931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341255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8132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62648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43972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25296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90662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88794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869269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850593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76374"/>
      </p:ext>
    </p:extLst>
  </p:cSld>
  <p:clrMapOvr>
    <a:masterClrMapping/>
  </p:clrMapOvr>
</p:sld>
</file>

<file path=ppt/theme/theme1.xml><?xml version="1.0" encoding="utf-8"?>
<a:theme xmlns:a="http://schemas.openxmlformats.org/drawingml/2006/main" name="VU Gray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VU Gray</vt:lpstr>
      <vt:lpstr>PowerPoint Presentation</vt:lpstr>
    </vt:vector>
  </TitlesOfParts>
  <Company>Gaylord Entertainment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Presti, Angelea P</cp:lastModifiedBy>
  <cp:revision>40</cp:revision>
  <dcterms:created xsi:type="dcterms:W3CDTF">2014-10-23T04:06:52Z</dcterms:created>
  <dcterms:modified xsi:type="dcterms:W3CDTF">2023-03-09T21:48:15Z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2023-03-09T21:48:15Z</vt:lpwstr>
  </property>
  <property fmtid="{D5CDD505-2E9C-101B-9397-08002B2CF9AE}" pid="4" name="MSIP_Label_792c8cef-6f2b-4af1-b4ac-d815ff795cd6_Method">
    <vt:lpwstr>Standard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ccae71fa-1ffc-49f9-bd19-75508643afb9</vt:lpwstr>
  </property>
  <property fmtid="{D5CDD505-2E9C-101B-9397-08002B2CF9AE}" pid="8" name="MSIP_Label_792c8cef-6f2b-4af1-b4ac-d815ff795cd6_ContentBits">
    <vt:lpwstr>0</vt:lpwstr>
  </property>
</Properties>
</file>