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39" d="100"/>
          <a:sy n="39" d="100"/>
        </p:scale>
        <p:origin x="208" y="840"/>
      </p:cViewPr>
      <p:guideLst>
        <p:guide orient="horz" pos="5184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685800"/>
            <a:ext cx="8001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3357561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7154227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34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11205665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89" y="3357561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36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7154227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89" y="11205665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3636039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9" name="Content Placeholder 82"/>
          <p:cNvSpPr>
            <a:spLocks noGrp="1"/>
          </p:cNvSpPr>
          <p:nvPr>
            <p:ph sz="quarter" idx="11"/>
          </p:nvPr>
        </p:nvSpPr>
        <p:spPr>
          <a:xfrm>
            <a:off x="1920241" y="7432704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0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11484142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1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9" y="3636039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2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7432704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3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11484142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4" y="558561"/>
            <a:ext cx="24747147" cy="627497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923319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ontent Placeholder 82"/>
          <p:cNvSpPr>
            <a:spLocks noGrp="1"/>
          </p:cNvSpPr>
          <p:nvPr>
            <p:ph sz="quarter" idx="10"/>
          </p:nvPr>
        </p:nvSpPr>
        <p:spPr>
          <a:xfrm>
            <a:off x="1920619" y="3806117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0" name="Content Placeholder 82"/>
          <p:cNvSpPr>
            <a:spLocks noGrp="1"/>
          </p:cNvSpPr>
          <p:nvPr>
            <p:ph sz="quarter" idx="11"/>
          </p:nvPr>
        </p:nvSpPr>
        <p:spPr>
          <a:xfrm>
            <a:off x="1920248" y="7728736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5" y="3383027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7305645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03" name="Content Placeholder 82"/>
          <p:cNvSpPr>
            <a:spLocks noGrp="1"/>
          </p:cNvSpPr>
          <p:nvPr>
            <p:ph sz="quarter" idx="14"/>
          </p:nvPr>
        </p:nvSpPr>
        <p:spPr>
          <a:xfrm>
            <a:off x="1919567" y="11991815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5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5" y="11568723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7" y="3806117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7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3383027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3" y="3806117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3383027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4" y="7728736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69" y="7305645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1920924" y="558561"/>
            <a:ext cx="24747147" cy="627497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923319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384048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5838714"/>
            <a:ext cx="38404800" cy="62048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9D1034-8CFD-F511-DCE8-57DD110260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2124601" y="370399"/>
            <a:ext cx="6280199" cy="22779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DA7A57-4C38-0697-636A-699DB287585D}"/>
              </a:ext>
            </a:extLst>
          </p:cNvPr>
          <p:cNvSpPr txBox="1"/>
          <p:nvPr userDrawn="1"/>
        </p:nvSpPr>
        <p:spPr>
          <a:xfrm>
            <a:off x="251778" y="15969342"/>
            <a:ext cx="379244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											    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76374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38</cp:revision>
  <dcterms:created xsi:type="dcterms:W3CDTF">2014-10-23T03:51:42Z</dcterms:created>
  <dcterms:modified xsi:type="dcterms:W3CDTF">2023-03-09T22:22:43Z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2023-03-09T21:38:38Z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6baedd26-94e0-4e55-be5a-0496ddbac03b</vt:lpwstr>
  </property>
  <property fmtid="{D5CDD505-2E9C-101B-9397-08002B2CF9AE}" pid="8" name="MSIP_Label_792c8cef-6f2b-4af1-b4ac-d815ff795cd6_ContentBits">
    <vt:lpwstr>0</vt:lpwstr>
  </property>
</Properties>
</file>