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44" d="100"/>
          <a:sy n="44" d="100"/>
        </p:scale>
        <p:origin x="448" y="256"/>
      </p:cViewPr>
      <p:guideLst>
        <p:guide orient="horz" pos="604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685800"/>
            <a:ext cx="5876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33924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1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7" y="79607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1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12678519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1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7" y="33924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2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79607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2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7" y="12678519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22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3771460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0" y="8339759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4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13057558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5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3771460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6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8339759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7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13057558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itle 77"/>
          <p:cNvSpPr txBox="1">
            <a:spLocks/>
          </p:cNvSpPr>
          <p:nvPr userDrawn="1"/>
        </p:nvSpPr>
        <p:spPr>
          <a:xfrm>
            <a:off x="1641968" y="575629"/>
            <a:ext cx="22317931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6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863684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5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806097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645344" y="13534518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5" y="12958643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4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4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863684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9" y="806097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0" name="Title 77"/>
          <p:cNvSpPr txBox="1">
            <a:spLocks/>
          </p:cNvSpPr>
          <p:nvPr userDrawn="1"/>
        </p:nvSpPr>
        <p:spPr>
          <a:xfrm>
            <a:off x="1641968" y="575629"/>
            <a:ext cx="22317931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329184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8582968"/>
            <a:ext cx="32918400" cy="619432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F27D0B-60F8-4DA4-8AFE-F4134CB25B7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6756189" y="358048"/>
            <a:ext cx="6280199" cy="2277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5EBD51-2112-3AF2-14A1-C95E815D34B5}"/>
              </a:ext>
            </a:extLst>
          </p:cNvPr>
          <p:cNvSpPr txBox="1"/>
          <p:nvPr userDrawn="1"/>
        </p:nvSpPr>
        <p:spPr>
          <a:xfrm>
            <a:off x="88492" y="18771305"/>
            <a:ext cx="328299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3156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40</cp:revision>
  <dcterms:created xsi:type="dcterms:W3CDTF">2014-10-23T03:51:43Z</dcterms:created>
  <dcterms:modified xsi:type="dcterms:W3CDTF">2023-03-09T22:22:18Z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2023-03-09T21:33:47Z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6449ff02-aceb-43b5-aeae-0c5eb693ed51</vt:lpwstr>
  </property>
  <property fmtid="{D5CDD505-2E9C-101B-9397-08002B2CF9AE}" pid="8" name="MSIP_Label_792c8cef-6f2b-4af1-b4ac-d815ff795cd6_ContentBits">
    <vt:lpwstr>0</vt:lpwstr>
  </property>
</Properties>
</file>