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C3B"/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31" autoAdjust="0"/>
    <p:restoredTop sz="94718" autoAdjust="0"/>
  </p:normalViewPr>
  <p:slideViewPr>
    <p:cSldViewPr snapToGrid="0" snapToObjects="1">
      <p:cViewPr varScale="1">
        <p:scale>
          <a:sx n="46" d="100"/>
          <a:sy n="46" d="100"/>
        </p:scale>
        <p:origin x="192" y="480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2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2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2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1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8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69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4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2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2434808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1941201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2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2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1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5821891"/>
            <a:ext cx="27432000" cy="63730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06D84F-A6B2-DD6A-5700-82C886B05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246549" y="345069"/>
            <a:ext cx="6545670" cy="23742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C23E9E-E7B9-EC53-E279-32B1BB4F6452}"/>
              </a:ext>
            </a:extLst>
          </p:cNvPr>
          <p:cNvSpPr txBox="1"/>
          <p:nvPr userDrawn="1"/>
        </p:nvSpPr>
        <p:spPr>
          <a:xfrm>
            <a:off x="205511" y="15980519"/>
            <a:ext cx="27226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39</cp:revision>
  <dcterms:created xsi:type="dcterms:W3CDTF">2014-10-23T04:57:25Z</dcterms:created>
  <dcterms:modified xsi:type="dcterms:W3CDTF">2023-03-09T22:12:51Z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2023-03-09T19:59:49Z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6a03e982-cb47-44f5-9da6-320544e92ac3</vt:lpwstr>
  </property>
  <property fmtid="{D5CDD505-2E9C-101B-9397-08002B2CF9AE}" pid="8" name="MSIP_Label_792c8cef-6f2b-4af1-b4ac-d815ff795cd6_ContentBits">
    <vt:lpwstr>0</vt:lpwstr>
  </property>
</Properties>
</file>