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51206400" cy="38404800"/>
  <p:notesSz cx="6858000" cy="9144000"/>
  <p:defaultTextStyle>
    <a:defPPr>
      <a:defRPr lang="en-US"/>
    </a:defPPr>
    <a:lvl1pPr marL="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6264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2529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887944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850592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81324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77588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73853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70118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5" autoAdjust="0"/>
    <p:restoredTop sz="94718" autoAdjust="0"/>
  </p:normalViewPr>
  <p:slideViewPr>
    <p:cSldViewPr snapToGrid="0" snapToObjects="1">
      <p:cViewPr varScale="1">
        <p:scale>
          <a:sx n="20" d="100"/>
          <a:sy n="20" d="100"/>
        </p:scale>
        <p:origin x="1776" y="336"/>
      </p:cViewPr>
      <p:guideLst>
        <p:guide orient="horz" pos="12096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704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408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3112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0817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8521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6225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3929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1634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560323" y="6235046"/>
            <a:ext cx="20508736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35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561232" y="15992238"/>
            <a:ext cx="20508736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36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560323" y="24994595"/>
            <a:ext cx="20508736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37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8135453" y="6235046"/>
            <a:ext cx="20508736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38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8136363" y="15992238"/>
            <a:ext cx="20508736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39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8135453" y="24994595"/>
            <a:ext cx="20508736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40" name="Content Placeholder 82"/>
          <p:cNvSpPr>
            <a:spLocks noGrp="1"/>
          </p:cNvSpPr>
          <p:nvPr>
            <p:ph sz="quarter" idx="10"/>
          </p:nvPr>
        </p:nvSpPr>
        <p:spPr>
          <a:xfrm>
            <a:off x="2560816" y="7209717"/>
            <a:ext cx="2050915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1" name="Content Placeholder 82"/>
          <p:cNvSpPr>
            <a:spLocks noGrp="1"/>
          </p:cNvSpPr>
          <p:nvPr>
            <p:ph sz="quarter" idx="11"/>
          </p:nvPr>
        </p:nvSpPr>
        <p:spPr>
          <a:xfrm>
            <a:off x="2560320" y="16966908"/>
            <a:ext cx="2050915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2" name="Content Placeholder 82"/>
          <p:cNvSpPr>
            <a:spLocks noGrp="1"/>
          </p:cNvSpPr>
          <p:nvPr>
            <p:ph sz="quarter" idx="14"/>
          </p:nvPr>
        </p:nvSpPr>
        <p:spPr>
          <a:xfrm>
            <a:off x="2559413" y="25969265"/>
            <a:ext cx="2050915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3" name="Content Placeholder 82"/>
          <p:cNvSpPr>
            <a:spLocks noGrp="1"/>
          </p:cNvSpPr>
          <p:nvPr>
            <p:ph sz="quarter" idx="16"/>
          </p:nvPr>
        </p:nvSpPr>
        <p:spPr>
          <a:xfrm>
            <a:off x="28135944" y="7209717"/>
            <a:ext cx="2050915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4" name="Content Placeholder 82"/>
          <p:cNvSpPr>
            <a:spLocks noGrp="1"/>
          </p:cNvSpPr>
          <p:nvPr>
            <p:ph sz="quarter" idx="17"/>
          </p:nvPr>
        </p:nvSpPr>
        <p:spPr>
          <a:xfrm>
            <a:off x="28135451" y="16966908"/>
            <a:ext cx="2050915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5" name="Content Placeholder 82"/>
          <p:cNvSpPr>
            <a:spLocks noGrp="1"/>
          </p:cNvSpPr>
          <p:nvPr>
            <p:ph sz="quarter" idx="20"/>
          </p:nvPr>
        </p:nvSpPr>
        <p:spPr>
          <a:xfrm>
            <a:off x="28134539" y="25969265"/>
            <a:ext cx="2050915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77"/>
          <p:cNvSpPr>
            <a:spLocks noGrp="1"/>
          </p:cNvSpPr>
          <p:nvPr>
            <p:ph type="title"/>
          </p:nvPr>
        </p:nvSpPr>
        <p:spPr>
          <a:xfrm>
            <a:off x="2561233" y="1011959"/>
            <a:ext cx="32996195" cy="219624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2531054" y="3335978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chemeClr val="bg1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82"/>
          <p:cNvSpPr>
            <a:spLocks noGrp="1"/>
          </p:cNvSpPr>
          <p:nvPr>
            <p:ph sz="quarter" idx="10"/>
          </p:nvPr>
        </p:nvSpPr>
        <p:spPr>
          <a:xfrm>
            <a:off x="2560827" y="7556513"/>
            <a:ext cx="13704565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560328" y="6075696"/>
            <a:ext cx="13704288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22" name="Content Placeholder 82"/>
          <p:cNvSpPr>
            <a:spLocks noGrp="1"/>
          </p:cNvSpPr>
          <p:nvPr>
            <p:ph sz="quarter" idx="25"/>
          </p:nvPr>
        </p:nvSpPr>
        <p:spPr>
          <a:xfrm>
            <a:off x="18733531" y="7556513"/>
            <a:ext cx="13704565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8733029" y="6075696"/>
            <a:ext cx="13704288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24" name="Content Placeholder 82"/>
          <p:cNvSpPr>
            <a:spLocks noGrp="1"/>
          </p:cNvSpPr>
          <p:nvPr>
            <p:ph sz="quarter" idx="27"/>
          </p:nvPr>
        </p:nvSpPr>
        <p:spPr>
          <a:xfrm>
            <a:off x="34938563" y="7556513"/>
            <a:ext cx="13704565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34938064" y="6075696"/>
            <a:ext cx="13704288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26" name="Content Placeholder 82"/>
          <p:cNvSpPr>
            <a:spLocks noGrp="1"/>
          </p:cNvSpPr>
          <p:nvPr>
            <p:ph sz="quarter" idx="11"/>
          </p:nvPr>
        </p:nvSpPr>
        <p:spPr>
          <a:xfrm>
            <a:off x="2560331" y="17244558"/>
            <a:ext cx="13704565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561237" y="15763740"/>
            <a:ext cx="13704288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28" name="Content Placeholder 82"/>
          <p:cNvSpPr>
            <a:spLocks noGrp="1"/>
          </p:cNvSpPr>
          <p:nvPr>
            <p:ph sz="quarter" idx="29"/>
          </p:nvPr>
        </p:nvSpPr>
        <p:spPr>
          <a:xfrm>
            <a:off x="34937792" y="17244558"/>
            <a:ext cx="13704565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34937293" y="15763740"/>
            <a:ext cx="13704288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30" name="Content Placeholder 82"/>
          <p:cNvSpPr>
            <a:spLocks noGrp="1"/>
          </p:cNvSpPr>
          <p:nvPr>
            <p:ph sz="quarter" idx="14"/>
          </p:nvPr>
        </p:nvSpPr>
        <p:spPr>
          <a:xfrm>
            <a:off x="2559424" y="27748106"/>
            <a:ext cx="13704565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560328" y="26267285"/>
            <a:ext cx="13704288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36" name="Title 77"/>
          <p:cNvSpPr>
            <a:spLocks noGrp="1"/>
          </p:cNvSpPr>
          <p:nvPr>
            <p:ph type="title"/>
          </p:nvPr>
        </p:nvSpPr>
        <p:spPr>
          <a:xfrm>
            <a:off x="2561233" y="1011959"/>
            <a:ext cx="32996195" cy="219624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2531054" y="3335978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chemeClr val="bg1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"/>
            <a:ext cx="51206400" cy="4511019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36880801"/>
            <a:ext cx="51206400" cy="1524000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B5C618B-F2AD-A4FC-F9B7-644D8D1C24F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40271610" y="707252"/>
            <a:ext cx="11520975" cy="41789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08C27A0-50E4-B105-DD26-D5A5E30B3144}"/>
              </a:ext>
            </a:extLst>
          </p:cNvPr>
          <p:cNvSpPr txBox="1"/>
          <p:nvPr userDrawn="1"/>
        </p:nvSpPr>
        <p:spPr>
          <a:xfrm>
            <a:off x="546100" y="37482104"/>
            <a:ext cx="5011419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200" dirty="0">
                <a:solidFill>
                  <a:schemeClr val="bg1"/>
                </a:solidFill>
              </a:rPr>
              <a:t>MONROE CARELL JR. CHILDREN’S HOSPITAL AT VANDERBILT                                               								           									               NASHVILLE, TENNESSEE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1962648" rtl="0" eaLnBrk="1" latinLnBrk="0" hangingPunct="1">
        <a:spcBef>
          <a:spcPct val="0"/>
        </a:spcBef>
        <a:buNone/>
        <a:defRPr sz="5000" kern="1200" cap="all" spc="626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471986" indent="-1471986" algn="l" defTabSz="1962648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89304" indent="-1226656" algn="l" defTabSz="1962648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4906620" indent="-981324" algn="l" defTabSz="196264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869268" indent="-981324" algn="l" defTabSz="1962648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831916" indent="-981324" algn="l" defTabSz="1962648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456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5721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19862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2510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6264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2529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887944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850592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81324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77588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73853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70118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81084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Presti, Angelea P</cp:lastModifiedBy>
  <cp:revision>49</cp:revision>
  <dcterms:created xsi:type="dcterms:W3CDTF">2014-10-23T04:57:25Z</dcterms:created>
  <dcterms:modified xsi:type="dcterms:W3CDTF">2023-03-09T22:03:16Z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2023-03-09T19:57:10Z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a6592a21-1454-4a86-94e0-b3d178770455</vt:lpwstr>
  </property>
  <property fmtid="{D5CDD505-2E9C-101B-9397-08002B2CF9AE}" pid="8" name="MSIP_Label_792c8cef-6f2b-4af1-b4ac-d815ff795cd6_ContentBits">
    <vt:lpwstr>0</vt:lpwstr>
  </property>
</Properties>
</file>