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51206400" cy="32918400"/>
  <p:notesSz cx="6858000" cy="9144000"/>
  <p:defaultTextStyle>
    <a:defPPr>
      <a:defRPr lang="en-US"/>
    </a:defPPr>
    <a:lvl1pPr marL="0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1pPr>
    <a:lvl2pPr marL="196264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2pPr>
    <a:lvl3pPr marL="3925296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3pPr>
    <a:lvl4pPr marL="5887944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4pPr>
    <a:lvl5pPr marL="7850592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5pPr>
    <a:lvl6pPr marL="9813240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6pPr>
    <a:lvl7pPr marL="1177588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7pPr>
    <a:lvl8pPr marL="1373853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8pPr>
    <a:lvl9pPr marL="15701186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5" autoAdjust="0"/>
    <p:restoredTop sz="94718" autoAdjust="0"/>
  </p:normalViewPr>
  <p:slideViewPr>
    <p:cSldViewPr snapToGrid="0" snapToObjects="1">
      <p:cViewPr varScale="1">
        <p:scale>
          <a:sx n="24" d="100"/>
          <a:sy n="24" d="100"/>
        </p:scale>
        <p:origin x="1104" y="240"/>
      </p:cViewPr>
      <p:guideLst>
        <p:guide orient="horz" pos="10368"/>
        <p:guide pos="16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3" d="100"/>
          <a:sy n="113" d="100"/>
        </p:scale>
        <p:origin x="-3320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2000" y="685800"/>
            <a:ext cx="5334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77042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54084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31128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90817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85212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62254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39298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1634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560323" y="6001265"/>
            <a:ext cx="20508737" cy="59893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35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561232" y="13707633"/>
            <a:ext cx="20508737" cy="59893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36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560323" y="21423938"/>
            <a:ext cx="20508737" cy="59893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37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28135452" y="6001265"/>
            <a:ext cx="20508737" cy="59893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38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28136363" y="13707633"/>
            <a:ext cx="20508737" cy="59893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39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28135452" y="21423938"/>
            <a:ext cx="20508737" cy="59893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40" name="Content Placeholder 82"/>
          <p:cNvSpPr>
            <a:spLocks noGrp="1"/>
          </p:cNvSpPr>
          <p:nvPr>
            <p:ph sz="quarter" idx="10"/>
          </p:nvPr>
        </p:nvSpPr>
        <p:spPr>
          <a:xfrm>
            <a:off x="2560816" y="6836697"/>
            <a:ext cx="20509151" cy="216520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1" name="Content Placeholder 82"/>
          <p:cNvSpPr>
            <a:spLocks noGrp="1"/>
          </p:cNvSpPr>
          <p:nvPr>
            <p:ph sz="quarter" idx="11"/>
          </p:nvPr>
        </p:nvSpPr>
        <p:spPr>
          <a:xfrm>
            <a:off x="2560321" y="14543064"/>
            <a:ext cx="20509151" cy="216520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2" name="Content Placeholder 82"/>
          <p:cNvSpPr>
            <a:spLocks noGrp="1"/>
          </p:cNvSpPr>
          <p:nvPr>
            <p:ph sz="quarter" idx="14"/>
          </p:nvPr>
        </p:nvSpPr>
        <p:spPr>
          <a:xfrm>
            <a:off x="2559413" y="22259370"/>
            <a:ext cx="20509151" cy="216520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3" name="Content Placeholder 82"/>
          <p:cNvSpPr>
            <a:spLocks noGrp="1"/>
          </p:cNvSpPr>
          <p:nvPr>
            <p:ph sz="quarter" idx="16"/>
          </p:nvPr>
        </p:nvSpPr>
        <p:spPr>
          <a:xfrm>
            <a:off x="28135945" y="6836697"/>
            <a:ext cx="20509151" cy="216520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4" name="Content Placeholder 82"/>
          <p:cNvSpPr>
            <a:spLocks noGrp="1"/>
          </p:cNvSpPr>
          <p:nvPr>
            <p:ph sz="quarter" idx="17"/>
          </p:nvPr>
        </p:nvSpPr>
        <p:spPr>
          <a:xfrm>
            <a:off x="28135450" y="14543064"/>
            <a:ext cx="20509151" cy="216520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5" name="Content Placeholder 82"/>
          <p:cNvSpPr>
            <a:spLocks noGrp="1"/>
          </p:cNvSpPr>
          <p:nvPr>
            <p:ph sz="quarter" idx="20"/>
          </p:nvPr>
        </p:nvSpPr>
        <p:spPr>
          <a:xfrm>
            <a:off x="28134538" y="22259370"/>
            <a:ext cx="20509151" cy="216520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77"/>
          <p:cNvSpPr>
            <a:spLocks noGrp="1"/>
          </p:cNvSpPr>
          <p:nvPr>
            <p:ph type="title"/>
          </p:nvPr>
        </p:nvSpPr>
        <p:spPr>
          <a:xfrm>
            <a:off x="2561231" y="867393"/>
            <a:ext cx="32996196" cy="1882491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2532676" y="3335978"/>
            <a:ext cx="21212978" cy="118461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chemeClr val="bg1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82"/>
          <p:cNvSpPr>
            <a:spLocks noGrp="1"/>
          </p:cNvSpPr>
          <p:nvPr>
            <p:ph sz="quarter" idx="10"/>
          </p:nvPr>
        </p:nvSpPr>
        <p:spPr>
          <a:xfrm>
            <a:off x="2560825" y="7352931"/>
            <a:ext cx="13704566" cy="2755713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560326" y="6083659"/>
            <a:ext cx="13704289" cy="76228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22" name="Content Placeholder 82"/>
          <p:cNvSpPr>
            <a:spLocks noGrp="1"/>
          </p:cNvSpPr>
          <p:nvPr>
            <p:ph sz="quarter" idx="25"/>
          </p:nvPr>
        </p:nvSpPr>
        <p:spPr>
          <a:xfrm>
            <a:off x="18733529" y="7352931"/>
            <a:ext cx="13704566" cy="2755713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8733030" y="6083659"/>
            <a:ext cx="13704289" cy="76228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24" name="Content Placeholder 82"/>
          <p:cNvSpPr>
            <a:spLocks noGrp="1"/>
          </p:cNvSpPr>
          <p:nvPr>
            <p:ph sz="quarter" idx="27"/>
          </p:nvPr>
        </p:nvSpPr>
        <p:spPr>
          <a:xfrm>
            <a:off x="34938563" y="7352931"/>
            <a:ext cx="13704566" cy="2755713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34938064" y="6083659"/>
            <a:ext cx="13704289" cy="76228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26" name="Content Placeholder 82"/>
          <p:cNvSpPr>
            <a:spLocks noGrp="1"/>
          </p:cNvSpPr>
          <p:nvPr>
            <p:ph sz="quarter" idx="11"/>
          </p:nvPr>
        </p:nvSpPr>
        <p:spPr>
          <a:xfrm>
            <a:off x="2560331" y="15219010"/>
            <a:ext cx="13704566" cy="2755713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561238" y="13949737"/>
            <a:ext cx="13704289" cy="76228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28" name="Content Placeholder 82"/>
          <p:cNvSpPr>
            <a:spLocks noGrp="1"/>
          </p:cNvSpPr>
          <p:nvPr>
            <p:ph sz="quarter" idx="29"/>
          </p:nvPr>
        </p:nvSpPr>
        <p:spPr>
          <a:xfrm>
            <a:off x="34937792" y="15219010"/>
            <a:ext cx="13704566" cy="2755713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34937292" y="13949737"/>
            <a:ext cx="13704289" cy="76228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30" name="Content Placeholder 82"/>
          <p:cNvSpPr>
            <a:spLocks noGrp="1"/>
          </p:cNvSpPr>
          <p:nvPr>
            <p:ph sz="quarter" idx="14"/>
          </p:nvPr>
        </p:nvSpPr>
        <p:spPr>
          <a:xfrm>
            <a:off x="2559422" y="23784090"/>
            <a:ext cx="13704566" cy="2755713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560326" y="22514815"/>
            <a:ext cx="13704289" cy="76228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36" name="Title 77"/>
          <p:cNvSpPr>
            <a:spLocks noGrp="1"/>
          </p:cNvSpPr>
          <p:nvPr>
            <p:ph type="title"/>
          </p:nvPr>
        </p:nvSpPr>
        <p:spPr>
          <a:xfrm>
            <a:off x="2561231" y="867393"/>
            <a:ext cx="32996196" cy="1882491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2532676" y="3335978"/>
            <a:ext cx="21212978" cy="118461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chemeClr val="bg1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1"/>
            <a:ext cx="51206400" cy="4511019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31699201"/>
            <a:ext cx="51206400" cy="1219202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C96AEEE-8DC6-CBC8-7639-2043F5C6106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40241130" y="747892"/>
            <a:ext cx="11520975" cy="41789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B32D22C-50AC-925B-B666-DF70B22C5138}"/>
              </a:ext>
            </a:extLst>
          </p:cNvPr>
          <p:cNvSpPr txBox="1"/>
          <p:nvPr userDrawn="1"/>
        </p:nvSpPr>
        <p:spPr>
          <a:xfrm>
            <a:off x="469900" y="32170508"/>
            <a:ext cx="5026659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200" dirty="0">
                <a:solidFill>
                  <a:schemeClr val="bg1"/>
                </a:solidFill>
              </a:rPr>
              <a:t>MONROE CARELL JR. CHILDREN’S HOSPITAL AT VANDERBILT                                               								           									                  NASHVILLE, TENNESSEE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ctr" defTabSz="1962648" rtl="0" eaLnBrk="1" latinLnBrk="0" hangingPunct="1">
        <a:spcBef>
          <a:spcPct val="0"/>
        </a:spcBef>
        <a:buNone/>
        <a:defRPr sz="5000" kern="1200" cap="all" spc="626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471986" indent="-1471986" algn="l" defTabSz="1962648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3189304" indent="-1226656" algn="l" defTabSz="1962648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4906620" indent="-981324" algn="l" defTabSz="196264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869268" indent="-981324" algn="l" defTabSz="1962648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831916" indent="-981324" algn="l" defTabSz="1962648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4564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57214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719862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82510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196264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2pPr>
      <a:lvl3pPr marL="3925296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887944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7850592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813240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77588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73853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5701186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ontent Placeholder 36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Content Placeholder 3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Content Placeholder 39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Content Placeholder 43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Content Placeholder 45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Content Placeholder 40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Content Placeholder 41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Content Placeholder 44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81084"/>
      </p:ext>
    </p:extLst>
  </p:cSld>
  <p:clrMapOvr>
    <a:masterClrMapping/>
  </p:clrMapOvr>
</p:sld>
</file>

<file path=ppt/theme/theme1.xml><?xml version="1.0" encoding="utf-8"?>
<a:theme xmlns:a="http://schemas.openxmlformats.org/drawingml/2006/main" name="VU Gray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VU Gray</vt:lpstr>
      <vt:lpstr>PowerPoint Presentation</vt:lpstr>
    </vt:vector>
  </TitlesOfParts>
  <Company>Gaylord Entertainment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Presti, Angelea P</cp:lastModifiedBy>
  <cp:revision>45</cp:revision>
  <dcterms:created xsi:type="dcterms:W3CDTF">2014-10-23T04:57:25Z</dcterms:created>
  <dcterms:modified xsi:type="dcterms:W3CDTF">2023-03-09T22:02:57Z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2023-03-09T19:54:55Z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449918ea-a712-4636-a4cd-1862e346d49d</vt:lpwstr>
  </property>
  <property fmtid="{D5CDD505-2E9C-101B-9397-08002B2CF9AE}" pid="8" name="MSIP_Label_792c8cef-6f2b-4af1-b4ac-d815ff795cd6_ContentBits">
    <vt:lpwstr>0</vt:lpwstr>
  </property>
</Properties>
</file>